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1174"/>
            <a:ext cx="8163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Three Foundational Concepts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7011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Before diving into how voice AI works, let's explore Pipecat's three essential building blocks that make real-time voice interactions possible.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851071"/>
            <a:ext cx="13042821" cy="1367909"/>
          </a:xfrm>
          <a:prstGeom prst="roundRect">
            <a:avLst>
              <a:gd name="adj" fmla="val 6964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24270" y="2881551"/>
            <a:ext cx="907256" cy="1306949"/>
          </a:xfrm>
          <a:prstGeom prst="roundRect">
            <a:avLst>
              <a:gd name="adj" fmla="val 6469"/>
            </a:avLst>
          </a:prstGeom>
          <a:solidFill>
            <a:srgbClr val="DADBF1"/>
          </a:solidFill>
          <a:ln/>
        </p:spPr>
      </p:sp>
      <p:sp>
        <p:nvSpPr>
          <p:cNvPr id="6" name="Text 4"/>
          <p:cNvSpPr/>
          <p:nvPr/>
        </p:nvSpPr>
        <p:spPr>
          <a:xfrm>
            <a:off x="1103948" y="33223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958340" y="31083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958340" y="3598783"/>
            <a:ext cx="118477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packages moving through your application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445794"/>
            <a:ext cx="13042821" cy="1367909"/>
          </a:xfrm>
          <a:prstGeom prst="roundRect">
            <a:avLst>
              <a:gd name="adj" fmla="val 6964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24270" y="4476274"/>
            <a:ext cx="907256" cy="1306949"/>
          </a:xfrm>
          <a:prstGeom prst="roundRect">
            <a:avLst>
              <a:gd name="adj" fmla="val 6469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1103948" y="491704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1958340" y="47030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 Processors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958340" y="5193506"/>
            <a:ext cx="118477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Specialised workers handling specific tasks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93790" y="6040517"/>
            <a:ext cx="13042821" cy="1367909"/>
          </a:xfrm>
          <a:prstGeom prst="roundRect">
            <a:avLst>
              <a:gd name="adj" fmla="val 6964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824270" y="6070997"/>
            <a:ext cx="907256" cy="1306949"/>
          </a:xfrm>
          <a:prstGeom prst="roundRect">
            <a:avLst>
              <a:gd name="adj" fmla="val 6469"/>
            </a:avLst>
          </a:prstGeom>
          <a:solidFill>
            <a:srgbClr val="DADBF1"/>
          </a:solidFill>
          <a:ln/>
        </p:spPr>
      </p:sp>
      <p:sp>
        <p:nvSpPr>
          <p:cNvPr id="16" name="Text 14"/>
          <p:cNvSpPr/>
          <p:nvPr/>
        </p:nvSpPr>
        <p:spPr>
          <a:xfrm>
            <a:off x="1103948" y="651176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958340" y="62978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Pipelines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958340" y="6788229"/>
            <a:ext cx="118477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Connections orchestrating the entire flow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2025-10-01T05:47:18Z</dcterms:created>
  <dcterms:modified xsi:type="dcterms:W3CDTF">2025-10-01T05:47:18Z</dcterms:modified>
</cp:coreProperties>
</file>