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C2831-AD25-4E61-A451-8FF76529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Morgan Stanley</a:t>
            </a:r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535FB1-2353-8FC8-28E6-DAA1BC26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78" b="20424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2036A-0230-4CFF-AAF4-2840C3CBFFB4}"/>
              </a:ext>
            </a:extLst>
          </p:cNvPr>
          <p:cNvSpPr txBox="1"/>
          <p:nvPr/>
        </p:nvSpPr>
        <p:spPr>
          <a:xfrm>
            <a:off x="254000" y="127000"/>
            <a:ext cx="8890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400"/>
              <a:t>*EXAMPLE* - Overview of Execution Windows</a:t>
            </a:r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694C8-FAAD-46A6-92EE-D5D9CF769F1F}"/>
              </a:ext>
            </a:extLst>
          </p:cNvPr>
          <p:cNvSpPr txBox="1"/>
          <p:nvPr/>
        </p:nvSpPr>
        <p:spPr>
          <a:xfrm>
            <a:off x="635000" y="889000"/>
            <a:ext cx="254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/>
              <a:t>June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F8E89-642D-45B2-8E93-85C566D0C1A0}"/>
              </a:ext>
            </a:extLst>
          </p:cNvPr>
          <p:cNvSpPr txBox="1"/>
          <p:nvPr/>
        </p:nvSpPr>
        <p:spPr>
          <a:xfrm>
            <a:off x="2823029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
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1CD5C-29EE-49E2-8EA3-BDFB500A41FB}"/>
              </a:ext>
            </a:extLst>
          </p:cNvPr>
          <p:cNvSpPr txBox="1"/>
          <p:nvPr/>
        </p:nvSpPr>
        <p:spPr>
          <a:xfrm>
            <a:off x="635000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
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EB0E7-D64E-4E6C-A077-C2DACE953A20}"/>
              </a:ext>
            </a:extLst>
          </p:cNvPr>
          <p:cNvSpPr txBox="1"/>
          <p:nvPr/>
        </p:nvSpPr>
        <p:spPr>
          <a:xfrm>
            <a:off x="999671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
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BD088-DCCF-4427-9DDC-B57663FD3216}"/>
              </a:ext>
            </a:extLst>
          </p:cNvPr>
          <p:cNvSpPr txBox="1"/>
          <p:nvPr/>
        </p:nvSpPr>
        <p:spPr>
          <a:xfrm>
            <a:off x="1364343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4
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59F51-DA34-4353-A1C0-8FDE17907C32}"/>
              </a:ext>
            </a:extLst>
          </p:cNvPr>
          <p:cNvSpPr txBox="1"/>
          <p:nvPr/>
        </p:nvSpPr>
        <p:spPr>
          <a:xfrm>
            <a:off x="1729014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5
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8765E-248B-4392-9190-2DBF03BEA896}"/>
              </a:ext>
            </a:extLst>
          </p:cNvPr>
          <p:cNvSpPr txBox="1"/>
          <p:nvPr/>
        </p:nvSpPr>
        <p:spPr>
          <a:xfrm>
            <a:off x="2093686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6
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C60D0-D588-4F3E-BC27-388A48B6D85E}"/>
              </a:ext>
            </a:extLst>
          </p:cNvPr>
          <p:cNvSpPr txBox="1"/>
          <p:nvPr/>
        </p:nvSpPr>
        <p:spPr>
          <a:xfrm>
            <a:off x="2458357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7
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F3D0D-A081-499F-AF12-CA893F7CE662}"/>
              </a:ext>
            </a:extLst>
          </p:cNvPr>
          <p:cNvSpPr txBox="1"/>
          <p:nvPr/>
        </p:nvSpPr>
        <p:spPr>
          <a:xfrm>
            <a:off x="2823029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8
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B6C4A-E0B6-47CE-AEA5-164FFE542C54}"/>
              </a:ext>
            </a:extLst>
          </p:cNvPr>
          <p:cNvSpPr txBox="1"/>
          <p:nvPr/>
        </p:nvSpPr>
        <p:spPr>
          <a:xfrm>
            <a:off x="635000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9
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D29CBE-C0D8-4E6C-8E5D-DC805C3DFC91}"/>
              </a:ext>
            </a:extLst>
          </p:cNvPr>
          <p:cNvSpPr txBox="1"/>
          <p:nvPr/>
        </p:nvSpPr>
        <p:spPr>
          <a:xfrm>
            <a:off x="999671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10
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701FA-9DF7-44AF-9FC3-D76A5A8531EF}"/>
              </a:ext>
            </a:extLst>
          </p:cNvPr>
          <p:cNvSpPr txBox="1"/>
          <p:nvPr/>
        </p:nvSpPr>
        <p:spPr>
          <a:xfrm>
            <a:off x="1364343" y="1782233"/>
            <a:ext cx="351971" cy="276999"/>
          </a:xfrm>
          <a:prstGeom prst="rect">
            <a:avLst/>
          </a:prstGeom>
          <a:solidFill>
            <a:srgbClr val="FFFFE0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11
CPI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FC1F23-9F82-4160-B281-BD8FE9A2C4CE}"/>
              </a:ext>
            </a:extLst>
          </p:cNvPr>
          <p:cNvSpPr txBox="1"/>
          <p:nvPr/>
        </p:nvSpPr>
        <p:spPr>
          <a:xfrm>
            <a:off x="1729014" y="1782233"/>
            <a:ext cx="351971" cy="276999"/>
          </a:xfrm>
          <a:prstGeom prst="rect">
            <a:avLst/>
          </a:prstGeom>
          <a:solidFill>
            <a:srgbClr val="ED7D31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12
PPI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963C05-9F18-42D9-889F-65BCFF2B7D7A}"/>
              </a:ext>
            </a:extLst>
          </p:cNvPr>
          <p:cNvSpPr txBox="1"/>
          <p:nvPr/>
        </p:nvSpPr>
        <p:spPr>
          <a:xfrm>
            <a:off x="2093686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13
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A6B5D-FB93-47E3-B5EE-37DD43EECB85}"/>
              </a:ext>
            </a:extLst>
          </p:cNvPr>
          <p:cNvSpPr txBox="1"/>
          <p:nvPr/>
        </p:nvSpPr>
        <p:spPr>
          <a:xfrm>
            <a:off x="2458357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14
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F7C98-5676-43EA-BD2F-9308F4CAB5B5}"/>
              </a:ext>
            </a:extLst>
          </p:cNvPr>
          <p:cNvSpPr txBox="1"/>
          <p:nvPr/>
        </p:nvSpPr>
        <p:spPr>
          <a:xfrm>
            <a:off x="2823029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15
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88CF81-F652-4B16-8AD5-3FC0DEE96063}"/>
              </a:ext>
            </a:extLst>
          </p:cNvPr>
          <p:cNvSpPr txBox="1"/>
          <p:nvPr/>
        </p:nvSpPr>
        <p:spPr>
          <a:xfrm>
            <a:off x="635000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16
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0B37D-B643-4FF4-A511-356F02E9949D}"/>
              </a:ext>
            </a:extLst>
          </p:cNvPr>
          <p:cNvSpPr txBox="1"/>
          <p:nvPr/>
        </p:nvSpPr>
        <p:spPr>
          <a:xfrm>
            <a:off x="999671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17
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398FB-4617-4C8C-94A1-3FECDA6EB343}"/>
              </a:ext>
            </a:extLst>
          </p:cNvPr>
          <p:cNvSpPr txBox="1"/>
          <p:nvPr/>
        </p:nvSpPr>
        <p:spPr>
          <a:xfrm>
            <a:off x="1364343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18
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5496C-E14C-4B9F-AC32-342FA91D8375}"/>
              </a:ext>
            </a:extLst>
          </p:cNvPr>
          <p:cNvSpPr txBox="1"/>
          <p:nvPr/>
        </p:nvSpPr>
        <p:spPr>
          <a:xfrm>
            <a:off x="1729014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19
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6A13BA-B25B-48F2-934C-AD8C6DD1C52F}"/>
              </a:ext>
            </a:extLst>
          </p:cNvPr>
          <p:cNvSpPr txBox="1"/>
          <p:nvPr/>
        </p:nvSpPr>
        <p:spPr>
          <a:xfrm>
            <a:off x="2093686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20
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98064-E93F-4A3E-A236-0A700DD01A3B}"/>
              </a:ext>
            </a:extLst>
          </p:cNvPr>
          <p:cNvSpPr txBox="1"/>
          <p:nvPr/>
        </p:nvSpPr>
        <p:spPr>
          <a:xfrm>
            <a:off x="2458357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21
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B5DA55-C71F-4C4D-A643-9DBA6A27E822}"/>
              </a:ext>
            </a:extLst>
          </p:cNvPr>
          <p:cNvSpPr txBox="1"/>
          <p:nvPr/>
        </p:nvSpPr>
        <p:spPr>
          <a:xfrm>
            <a:off x="2823029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22
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67E37-669D-4988-8DA4-2167A2A8C35B}"/>
              </a:ext>
            </a:extLst>
          </p:cNvPr>
          <p:cNvSpPr txBox="1"/>
          <p:nvPr/>
        </p:nvSpPr>
        <p:spPr>
          <a:xfrm>
            <a:off x="635000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23
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D3953-B4AD-4037-A433-2B74B4AC2C1B}"/>
              </a:ext>
            </a:extLst>
          </p:cNvPr>
          <p:cNvSpPr txBox="1"/>
          <p:nvPr/>
        </p:nvSpPr>
        <p:spPr>
          <a:xfrm>
            <a:off x="999671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24
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EDDA0-C0DA-41BD-B5BE-5548408144B3}"/>
              </a:ext>
            </a:extLst>
          </p:cNvPr>
          <p:cNvSpPr txBox="1"/>
          <p:nvPr/>
        </p:nvSpPr>
        <p:spPr>
          <a:xfrm>
            <a:off x="1364343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25
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06ADE-0D99-497B-B439-A59BD437FC27}"/>
              </a:ext>
            </a:extLst>
          </p:cNvPr>
          <p:cNvSpPr txBox="1"/>
          <p:nvPr/>
        </p:nvSpPr>
        <p:spPr>
          <a:xfrm>
            <a:off x="1729014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26
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8D4415-05EF-4713-9951-F715A756962D}"/>
              </a:ext>
            </a:extLst>
          </p:cNvPr>
          <p:cNvSpPr txBox="1"/>
          <p:nvPr/>
        </p:nvSpPr>
        <p:spPr>
          <a:xfrm>
            <a:off x="2093686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27
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817B82-EB8B-45BC-8BE0-F015EFCB9626}"/>
              </a:ext>
            </a:extLst>
          </p:cNvPr>
          <p:cNvSpPr txBox="1"/>
          <p:nvPr/>
        </p:nvSpPr>
        <p:spPr>
          <a:xfrm>
            <a:off x="2458357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28
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561CA0-7F6C-4B4A-BE48-C2646B6D42AA}"/>
              </a:ext>
            </a:extLst>
          </p:cNvPr>
          <p:cNvSpPr txBox="1"/>
          <p:nvPr/>
        </p:nvSpPr>
        <p:spPr>
          <a:xfrm>
            <a:off x="2823029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29
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04ECA-97A6-45FB-8FEB-58CD6DBA47CF}"/>
              </a:ext>
            </a:extLst>
          </p:cNvPr>
          <p:cNvSpPr txBox="1"/>
          <p:nvPr/>
        </p:nvSpPr>
        <p:spPr>
          <a:xfrm>
            <a:off x="635000" y="26458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30
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9AB6EE-0DDE-4C44-BAE6-A5B780A5F550}"/>
              </a:ext>
            </a:extLst>
          </p:cNvPr>
          <p:cNvSpPr txBox="1"/>
          <p:nvPr/>
        </p:nvSpPr>
        <p:spPr>
          <a:xfrm>
            <a:off x="3937000" y="889000"/>
            <a:ext cx="254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/>
              <a:t>July 2025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DA5928-AC83-4E89-8212-D0BF06C26AB4}"/>
              </a:ext>
            </a:extLst>
          </p:cNvPr>
          <p:cNvSpPr txBox="1"/>
          <p:nvPr/>
        </p:nvSpPr>
        <p:spPr>
          <a:xfrm>
            <a:off x="4301672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
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FCE30B-AF2C-4886-B424-4E4CD3FDC800}"/>
              </a:ext>
            </a:extLst>
          </p:cNvPr>
          <p:cNvSpPr txBox="1"/>
          <p:nvPr/>
        </p:nvSpPr>
        <p:spPr>
          <a:xfrm>
            <a:off x="4666343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
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6E08F5-A3C2-4BAD-ADB0-7B7277C28D8F}"/>
              </a:ext>
            </a:extLst>
          </p:cNvPr>
          <p:cNvSpPr txBox="1"/>
          <p:nvPr/>
        </p:nvSpPr>
        <p:spPr>
          <a:xfrm>
            <a:off x="5031014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
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C9D7E1-4100-4F6B-9A05-AFCBDDAD5652}"/>
              </a:ext>
            </a:extLst>
          </p:cNvPr>
          <p:cNvSpPr txBox="1"/>
          <p:nvPr/>
        </p:nvSpPr>
        <p:spPr>
          <a:xfrm>
            <a:off x="5395686" y="1206500"/>
            <a:ext cx="351971" cy="276999"/>
          </a:xfrm>
          <a:prstGeom prst="rect">
            <a:avLst/>
          </a:prstGeom>
          <a:solidFill>
            <a:srgbClr val="C6E0B4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4
HLD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99A4C2-E7EC-4BC7-BF00-D31344DA9659}"/>
              </a:ext>
            </a:extLst>
          </p:cNvPr>
          <p:cNvSpPr txBox="1"/>
          <p:nvPr/>
        </p:nvSpPr>
        <p:spPr>
          <a:xfrm>
            <a:off x="5760357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5
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5E058F-23CB-45A5-AEF0-F48D4328AFEC}"/>
              </a:ext>
            </a:extLst>
          </p:cNvPr>
          <p:cNvSpPr txBox="1"/>
          <p:nvPr/>
        </p:nvSpPr>
        <p:spPr>
          <a:xfrm>
            <a:off x="6125028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6
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C6B774-419E-42FF-B796-7D3051F799E4}"/>
              </a:ext>
            </a:extLst>
          </p:cNvPr>
          <p:cNvSpPr txBox="1"/>
          <p:nvPr/>
        </p:nvSpPr>
        <p:spPr>
          <a:xfrm>
            <a:off x="3937000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7
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4055E-1D98-4971-A794-E85A70CF613B}"/>
              </a:ext>
            </a:extLst>
          </p:cNvPr>
          <p:cNvSpPr txBox="1"/>
          <p:nvPr/>
        </p:nvSpPr>
        <p:spPr>
          <a:xfrm>
            <a:off x="4301672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8
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9F3A3-113A-4F69-8304-96ECE07F4230}"/>
              </a:ext>
            </a:extLst>
          </p:cNvPr>
          <p:cNvSpPr txBox="1"/>
          <p:nvPr/>
        </p:nvSpPr>
        <p:spPr>
          <a:xfrm>
            <a:off x="4666343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9
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9B601C-F19B-42E3-AF1A-9C2942915207}"/>
              </a:ext>
            </a:extLst>
          </p:cNvPr>
          <p:cNvSpPr txBox="1"/>
          <p:nvPr/>
        </p:nvSpPr>
        <p:spPr>
          <a:xfrm>
            <a:off x="5031014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10
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4EAC2D-44E4-4536-8100-78304C5E3358}"/>
              </a:ext>
            </a:extLst>
          </p:cNvPr>
          <p:cNvSpPr txBox="1"/>
          <p:nvPr/>
        </p:nvSpPr>
        <p:spPr>
          <a:xfrm>
            <a:off x="5395686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11
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F4A62-45CA-4918-8B97-B0DE4FFE8F37}"/>
              </a:ext>
            </a:extLst>
          </p:cNvPr>
          <p:cNvSpPr txBox="1"/>
          <p:nvPr/>
        </p:nvSpPr>
        <p:spPr>
          <a:xfrm>
            <a:off x="5760357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12
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7F3B28-8916-4999-B51F-7A5F5DE4403F}"/>
              </a:ext>
            </a:extLst>
          </p:cNvPr>
          <p:cNvSpPr txBox="1"/>
          <p:nvPr/>
        </p:nvSpPr>
        <p:spPr>
          <a:xfrm>
            <a:off x="6125028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13
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EAEC5C-9C2A-4222-84B0-4424AB8D190F}"/>
              </a:ext>
            </a:extLst>
          </p:cNvPr>
          <p:cNvSpPr txBox="1"/>
          <p:nvPr/>
        </p:nvSpPr>
        <p:spPr>
          <a:xfrm>
            <a:off x="3937000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14
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286870-566D-423F-8626-75C3CB3159A7}"/>
              </a:ext>
            </a:extLst>
          </p:cNvPr>
          <p:cNvSpPr txBox="1"/>
          <p:nvPr/>
        </p:nvSpPr>
        <p:spPr>
          <a:xfrm>
            <a:off x="4301672" y="1782233"/>
            <a:ext cx="351971" cy="276999"/>
          </a:xfrm>
          <a:prstGeom prst="rect">
            <a:avLst/>
          </a:prstGeom>
          <a:solidFill>
            <a:srgbClr val="FFFFE0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15
CPI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F208C9-0559-4EA5-88A0-F099A8D21BA3}"/>
              </a:ext>
            </a:extLst>
          </p:cNvPr>
          <p:cNvSpPr txBox="1"/>
          <p:nvPr/>
        </p:nvSpPr>
        <p:spPr>
          <a:xfrm>
            <a:off x="4666343" y="1782233"/>
            <a:ext cx="351971" cy="276999"/>
          </a:xfrm>
          <a:prstGeom prst="rect">
            <a:avLst/>
          </a:prstGeom>
          <a:solidFill>
            <a:srgbClr val="ED7D31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16
PPI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A99098-B68D-461F-83A3-37AD7F6E17ED}"/>
              </a:ext>
            </a:extLst>
          </p:cNvPr>
          <p:cNvSpPr txBox="1"/>
          <p:nvPr/>
        </p:nvSpPr>
        <p:spPr>
          <a:xfrm>
            <a:off x="5031014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17
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6473DF-C8C5-428A-84C2-9B670495ACA3}"/>
              </a:ext>
            </a:extLst>
          </p:cNvPr>
          <p:cNvSpPr txBox="1"/>
          <p:nvPr/>
        </p:nvSpPr>
        <p:spPr>
          <a:xfrm>
            <a:off x="5395686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18
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600C7C-710E-4CBF-97BA-184ED436A6F2}"/>
              </a:ext>
            </a:extLst>
          </p:cNvPr>
          <p:cNvSpPr txBox="1"/>
          <p:nvPr/>
        </p:nvSpPr>
        <p:spPr>
          <a:xfrm>
            <a:off x="5760357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19
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C31EE-D325-47DD-B3ED-A57B6511C119}"/>
              </a:ext>
            </a:extLst>
          </p:cNvPr>
          <p:cNvSpPr txBox="1"/>
          <p:nvPr/>
        </p:nvSpPr>
        <p:spPr>
          <a:xfrm>
            <a:off x="6125028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20
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BF13EA-A58A-4DE3-B016-D8642C92B85E}"/>
              </a:ext>
            </a:extLst>
          </p:cNvPr>
          <p:cNvSpPr txBox="1"/>
          <p:nvPr/>
        </p:nvSpPr>
        <p:spPr>
          <a:xfrm>
            <a:off x="3937000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21
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B832DE-FD61-4FA5-9FA1-371C533B1DEE}"/>
              </a:ext>
            </a:extLst>
          </p:cNvPr>
          <p:cNvSpPr txBox="1"/>
          <p:nvPr/>
        </p:nvSpPr>
        <p:spPr>
          <a:xfrm>
            <a:off x="4301672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22
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0C7165-9639-4F6C-972E-B4E337EB10D1}"/>
              </a:ext>
            </a:extLst>
          </p:cNvPr>
          <p:cNvSpPr txBox="1"/>
          <p:nvPr/>
        </p:nvSpPr>
        <p:spPr>
          <a:xfrm>
            <a:off x="4666343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23
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7F132B-B855-44AE-A84F-F3BF89302E84}"/>
              </a:ext>
            </a:extLst>
          </p:cNvPr>
          <p:cNvSpPr txBox="1"/>
          <p:nvPr/>
        </p:nvSpPr>
        <p:spPr>
          <a:xfrm>
            <a:off x="5031014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24
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A20A53-615B-4EE2-856A-9C6C607325ED}"/>
              </a:ext>
            </a:extLst>
          </p:cNvPr>
          <p:cNvSpPr txBox="1"/>
          <p:nvPr/>
        </p:nvSpPr>
        <p:spPr>
          <a:xfrm>
            <a:off x="5395686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25
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BC35CD-51F5-4F16-9C71-F76447563877}"/>
              </a:ext>
            </a:extLst>
          </p:cNvPr>
          <p:cNvSpPr txBox="1"/>
          <p:nvPr/>
        </p:nvSpPr>
        <p:spPr>
          <a:xfrm>
            <a:off x="5760357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26
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7DEF05-8B6D-4032-89A8-1ED57EA389F6}"/>
              </a:ext>
            </a:extLst>
          </p:cNvPr>
          <p:cNvSpPr txBox="1"/>
          <p:nvPr/>
        </p:nvSpPr>
        <p:spPr>
          <a:xfrm>
            <a:off x="6125028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27
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0E854-B85E-4D64-A9CE-03B8154562AF}"/>
              </a:ext>
            </a:extLst>
          </p:cNvPr>
          <p:cNvSpPr txBox="1"/>
          <p:nvPr/>
        </p:nvSpPr>
        <p:spPr>
          <a:xfrm>
            <a:off x="3937000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28
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93D82F-43E8-423B-B4A9-A80675CDDFBC}"/>
              </a:ext>
            </a:extLst>
          </p:cNvPr>
          <p:cNvSpPr txBox="1"/>
          <p:nvPr/>
        </p:nvSpPr>
        <p:spPr>
          <a:xfrm>
            <a:off x="4301672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29
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FEE3F3-4DE3-4FE9-A0EC-735B087099B2}"/>
              </a:ext>
            </a:extLst>
          </p:cNvPr>
          <p:cNvSpPr txBox="1"/>
          <p:nvPr/>
        </p:nvSpPr>
        <p:spPr>
          <a:xfrm>
            <a:off x="4666343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30
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EA87CC-CBCE-488B-9EAD-36386B8A9FB9}"/>
              </a:ext>
            </a:extLst>
          </p:cNvPr>
          <p:cNvSpPr txBox="1"/>
          <p:nvPr/>
        </p:nvSpPr>
        <p:spPr>
          <a:xfrm>
            <a:off x="5031014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31
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E6D775-5013-4F12-A080-B6A9F619BAB4}"/>
              </a:ext>
            </a:extLst>
          </p:cNvPr>
          <p:cNvSpPr txBox="1"/>
          <p:nvPr/>
        </p:nvSpPr>
        <p:spPr>
          <a:xfrm>
            <a:off x="7239000" y="889000"/>
            <a:ext cx="254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/>
              <a:t>August 2025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93D4B6-D6CC-4EC7-B8CB-96A019A469D5}"/>
              </a:ext>
            </a:extLst>
          </p:cNvPr>
          <p:cNvSpPr txBox="1"/>
          <p:nvPr/>
        </p:nvSpPr>
        <p:spPr>
          <a:xfrm>
            <a:off x="8697685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
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9885D-0CDF-42C9-8378-D3AB5BF11DD3}"/>
              </a:ext>
            </a:extLst>
          </p:cNvPr>
          <p:cNvSpPr txBox="1"/>
          <p:nvPr/>
        </p:nvSpPr>
        <p:spPr>
          <a:xfrm>
            <a:off x="9062357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
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87A2A5-57F7-430A-A8C7-541734B55366}"/>
              </a:ext>
            </a:extLst>
          </p:cNvPr>
          <p:cNvSpPr txBox="1"/>
          <p:nvPr/>
        </p:nvSpPr>
        <p:spPr>
          <a:xfrm>
            <a:off x="9427028" y="1206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
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D6BD0A-5AE1-4745-BC5C-53CD6369890C}"/>
              </a:ext>
            </a:extLst>
          </p:cNvPr>
          <p:cNvSpPr txBox="1"/>
          <p:nvPr/>
        </p:nvSpPr>
        <p:spPr>
          <a:xfrm>
            <a:off x="7239000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4
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5B4523-190C-4048-97D1-C3E02E10CDF2}"/>
              </a:ext>
            </a:extLst>
          </p:cNvPr>
          <p:cNvSpPr txBox="1"/>
          <p:nvPr/>
        </p:nvSpPr>
        <p:spPr>
          <a:xfrm>
            <a:off x="7603672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5
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F93A1F-8BE3-4D04-8B13-52A531FB2ACC}"/>
              </a:ext>
            </a:extLst>
          </p:cNvPr>
          <p:cNvSpPr txBox="1"/>
          <p:nvPr/>
        </p:nvSpPr>
        <p:spPr>
          <a:xfrm>
            <a:off x="7968343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6
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41BBF2-7183-45B9-80D5-72B5528ACC46}"/>
              </a:ext>
            </a:extLst>
          </p:cNvPr>
          <p:cNvSpPr txBox="1"/>
          <p:nvPr/>
        </p:nvSpPr>
        <p:spPr>
          <a:xfrm>
            <a:off x="8333015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7
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CA3EF0E-666E-420A-AFFE-4FDA608959B5}"/>
              </a:ext>
            </a:extLst>
          </p:cNvPr>
          <p:cNvSpPr txBox="1"/>
          <p:nvPr/>
        </p:nvSpPr>
        <p:spPr>
          <a:xfrm>
            <a:off x="8697685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8
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F50B8C-8BDA-4B9B-8B85-F3FC4EA82725}"/>
              </a:ext>
            </a:extLst>
          </p:cNvPr>
          <p:cNvSpPr txBox="1"/>
          <p:nvPr/>
        </p:nvSpPr>
        <p:spPr>
          <a:xfrm>
            <a:off x="9062357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9
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5D88DC-9B70-4A93-8952-9D9BBFF8AE25}"/>
              </a:ext>
            </a:extLst>
          </p:cNvPr>
          <p:cNvSpPr txBox="1"/>
          <p:nvPr/>
        </p:nvSpPr>
        <p:spPr>
          <a:xfrm>
            <a:off x="9427028" y="1494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10
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5CB6A0-4743-4091-8882-A64F067CCD30}"/>
              </a:ext>
            </a:extLst>
          </p:cNvPr>
          <p:cNvSpPr txBox="1"/>
          <p:nvPr/>
        </p:nvSpPr>
        <p:spPr>
          <a:xfrm>
            <a:off x="7239000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11
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ECC665-786C-47D6-81B7-7F0A65C31465}"/>
              </a:ext>
            </a:extLst>
          </p:cNvPr>
          <p:cNvSpPr txBox="1"/>
          <p:nvPr/>
        </p:nvSpPr>
        <p:spPr>
          <a:xfrm>
            <a:off x="7603672" y="1782233"/>
            <a:ext cx="351971" cy="276999"/>
          </a:xfrm>
          <a:prstGeom prst="rect">
            <a:avLst/>
          </a:prstGeom>
          <a:solidFill>
            <a:srgbClr val="FFFFE0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12
CPI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482040-36EC-4B81-B35B-79B6859967DB}"/>
              </a:ext>
            </a:extLst>
          </p:cNvPr>
          <p:cNvSpPr txBox="1"/>
          <p:nvPr/>
        </p:nvSpPr>
        <p:spPr>
          <a:xfrm>
            <a:off x="7968343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13
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E2DA84F-3516-42C3-9086-B2EDFB6A6F68}"/>
              </a:ext>
            </a:extLst>
          </p:cNvPr>
          <p:cNvSpPr txBox="1"/>
          <p:nvPr/>
        </p:nvSpPr>
        <p:spPr>
          <a:xfrm>
            <a:off x="8333015" y="1782233"/>
            <a:ext cx="351971" cy="276999"/>
          </a:xfrm>
          <a:prstGeom prst="rect">
            <a:avLst/>
          </a:prstGeom>
          <a:solidFill>
            <a:srgbClr val="ED7D31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14
PPI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0832DD-F4A0-4DB2-9C71-C73E1721B402}"/>
              </a:ext>
            </a:extLst>
          </p:cNvPr>
          <p:cNvSpPr txBox="1"/>
          <p:nvPr/>
        </p:nvSpPr>
        <p:spPr>
          <a:xfrm>
            <a:off x="8697685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15
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8A31B4-0AA1-451E-8775-E2B814454AE7}"/>
              </a:ext>
            </a:extLst>
          </p:cNvPr>
          <p:cNvSpPr txBox="1"/>
          <p:nvPr/>
        </p:nvSpPr>
        <p:spPr>
          <a:xfrm>
            <a:off x="9062357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16
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B92233-2782-4BC8-B66B-441B04C1AE71}"/>
              </a:ext>
            </a:extLst>
          </p:cNvPr>
          <p:cNvSpPr txBox="1"/>
          <p:nvPr/>
        </p:nvSpPr>
        <p:spPr>
          <a:xfrm>
            <a:off x="9427028" y="1782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17
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F0A932-F3FD-442D-9B50-4029262AA74A}"/>
              </a:ext>
            </a:extLst>
          </p:cNvPr>
          <p:cNvSpPr txBox="1"/>
          <p:nvPr/>
        </p:nvSpPr>
        <p:spPr>
          <a:xfrm>
            <a:off x="7239000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18
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3FF545-C309-458C-80A8-CA468AA7D612}"/>
              </a:ext>
            </a:extLst>
          </p:cNvPr>
          <p:cNvSpPr txBox="1"/>
          <p:nvPr/>
        </p:nvSpPr>
        <p:spPr>
          <a:xfrm>
            <a:off x="7603672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19
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77F8FD-B68D-44C1-95A6-DE25150125AA}"/>
              </a:ext>
            </a:extLst>
          </p:cNvPr>
          <p:cNvSpPr txBox="1"/>
          <p:nvPr/>
        </p:nvSpPr>
        <p:spPr>
          <a:xfrm>
            <a:off x="7968343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20
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6EDE90-1D33-4385-A436-7FD8202C39DD}"/>
              </a:ext>
            </a:extLst>
          </p:cNvPr>
          <p:cNvSpPr txBox="1"/>
          <p:nvPr/>
        </p:nvSpPr>
        <p:spPr>
          <a:xfrm>
            <a:off x="8333015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21
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E6AC071-FE16-4AA1-A0BE-183D816251CC}"/>
              </a:ext>
            </a:extLst>
          </p:cNvPr>
          <p:cNvSpPr txBox="1"/>
          <p:nvPr/>
        </p:nvSpPr>
        <p:spPr>
          <a:xfrm>
            <a:off x="8697685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22
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69E2F-DFA5-423B-A9A5-B2CC053FD874}"/>
              </a:ext>
            </a:extLst>
          </p:cNvPr>
          <p:cNvSpPr txBox="1"/>
          <p:nvPr/>
        </p:nvSpPr>
        <p:spPr>
          <a:xfrm>
            <a:off x="9062357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23
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234258-7BA2-4881-8E68-9722172CD233}"/>
              </a:ext>
            </a:extLst>
          </p:cNvPr>
          <p:cNvSpPr txBox="1"/>
          <p:nvPr/>
        </p:nvSpPr>
        <p:spPr>
          <a:xfrm>
            <a:off x="9427028" y="2070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24
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DBB9DC-96DA-4804-BBC6-660A6DB55076}"/>
              </a:ext>
            </a:extLst>
          </p:cNvPr>
          <p:cNvSpPr txBox="1"/>
          <p:nvPr/>
        </p:nvSpPr>
        <p:spPr>
          <a:xfrm>
            <a:off x="7239000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25
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54483ED-0B60-4973-9CFB-DE1F9343FABA}"/>
              </a:ext>
            </a:extLst>
          </p:cNvPr>
          <p:cNvSpPr txBox="1"/>
          <p:nvPr/>
        </p:nvSpPr>
        <p:spPr>
          <a:xfrm>
            <a:off x="7603672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26
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B7439-72CB-40CF-94F5-662B006176F0}"/>
              </a:ext>
            </a:extLst>
          </p:cNvPr>
          <p:cNvSpPr txBox="1"/>
          <p:nvPr/>
        </p:nvSpPr>
        <p:spPr>
          <a:xfrm>
            <a:off x="7968343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27
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B89268-88C2-4AFC-A91B-D98772073DB2}"/>
              </a:ext>
            </a:extLst>
          </p:cNvPr>
          <p:cNvSpPr txBox="1"/>
          <p:nvPr/>
        </p:nvSpPr>
        <p:spPr>
          <a:xfrm>
            <a:off x="8333015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28
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2FA333-E138-4321-9547-9A8F55BA7B10}"/>
              </a:ext>
            </a:extLst>
          </p:cNvPr>
          <p:cNvSpPr txBox="1"/>
          <p:nvPr/>
        </p:nvSpPr>
        <p:spPr>
          <a:xfrm>
            <a:off x="8697685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29
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3A946C-86F8-4938-8BEA-A67730271A07}"/>
              </a:ext>
            </a:extLst>
          </p:cNvPr>
          <p:cNvSpPr txBox="1"/>
          <p:nvPr/>
        </p:nvSpPr>
        <p:spPr>
          <a:xfrm>
            <a:off x="9062357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30
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B658B4-97AB-401B-8D66-4BD5DE30154A}"/>
              </a:ext>
            </a:extLst>
          </p:cNvPr>
          <p:cNvSpPr txBox="1"/>
          <p:nvPr/>
        </p:nvSpPr>
        <p:spPr>
          <a:xfrm>
            <a:off x="9427028" y="2357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31
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53C390-CD39-406F-90DA-7108132E89BD}"/>
              </a:ext>
            </a:extLst>
          </p:cNvPr>
          <p:cNvSpPr txBox="1"/>
          <p:nvPr/>
        </p:nvSpPr>
        <p:spPr>
          <a:xfrm>
            <a:off x="635000" y="3556000"/>
            <a:ext cx="254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/>
              <a:t>September 2025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9FCEB3-ABF0-4BDD-B36D-5F18DC4920EA}"/>
              </a:ext>
            </a:extLst>
          </p:cNvPr>
          <p:cNvSpPr txBox="1"/>
          <p:nvPr/>
        </p:nvSpPr>
        <p:spPr>
          <a:xfrm>
            <a:off x="635000" y="3873500"/>
            <a:ext cx="351971" cy="276999"/>
          </a:xfrm>
          <a:prstGeom prst="rect">
            <a:avLst/>
          </a:prstGeom>
          <a:solidFill>
            <a:srgbClr val="C6E0B4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
HLD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AED193-D01E-423F-A4FE-4C36F3CDC8FE}"/>
              </a:ext>
            </a:extLst>
          </p:cNvPr>
          <p:cNvSpPr txBox="1"/>
          <p:nvPr/>
        </p:nvSpPr>
        <p:spPr>
          <a:xfrm>
            <a:off x="999671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
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DD0D4E-0F38-4408-9CA5-A6622C87260C}"/>
              </a:ext>
            </a:extLst>
          </p:cNvPr>
          <p:cNvSpPr txBox="1"/>
          <p:nvPr/>
        </p:nvSpPr>
        <p:spPr>
          <a:xfrm>
            <a:off x="1364343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
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BD6D47-B994-42BA-8404-C3AA5C6006DC}"/>
              </a:ext>
            </a:extLst>
          </p:cNvPr>
          <p:cNvSpPr txBox="1"/>
          <p:nvPr/>
        </p:nvSpPr>
        <p:spPr>
          <a:xfrm>
            <a:off x="1729014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4
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6085F2-40B6-4381-806B-1992905546C5}"/>
              </a:ext>
            </a:extLst>
          </p:cNvPr>
          <p:cNvSpPr txBox="1"/>
          <p:nvPr/>
        </p:nvSpPr>
        <p:spPr>
          <a:xfrm>
            <a:off x="2093686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5
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168ACE6-DC97-4DFA-9AA6-2D9577004552}"/>
              </a:ext>
            </a:extLst>
          </p:cNvPr>
          <p:cNvSpPr txBox="1"/>
          <p:nvPr/>
        </p:nvSpPr>
        <p:spPr>
          <a:xfrm>
            <a:off x="2458357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6
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B9C3D3-7C30-416E-B1EC-5276A930D344}"/>
              </a:ext>
            </a:extLst>
          </p:cNvPr>
          <p:cNvSpPr txBox="1"/>
          <p:nvPr/>
        </p:nvSpPr>
        <p:spPr>
          <a:xfrm>
            <a:off x="2823029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7
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AB9050E-25B3-44B7-A59C-6D20ED4A42D9}"/>
              </a:ext>
            </a:extLst>
          </p:cNvPr>
          <p:cNvSpPr txBox="1"/>
          <p:nvPr/>
        </p:nvSpPr>
        <p:spPr>
          <a:xfrm>
            <a:off x="635000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8
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097BB-5CBB-4E52-A8B6-C97DF440AE53}"/>
              </a:ext>
            </a:extLst>
          </p:cNvPr>
          <p:cNvSpPr txBox="1"/>
          <p:nvPr/>
        </p:nvSpPr>
        <p:spPr>
          <a:xfrm>
            <a:off x="999671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9
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18E0C57-B540-4310-859C-EA0B0194238B}"/>
              </a:ext>
            </a:extLst>
          </p:cNvPr>
          <p:cNvSpPr txBox="1"/>
          <p:nvPr/>
        </p:nvSpPr>
        <p:spPr>
          <a:xfrm>
            <a:off x="1364343" y="4161367"/>
            <a:ext cx="351971" cy="276999"/>
          </a:xfrm>
          <a:prstGeom prst="rect">
            <a:avLst/>
          </a:prstGeom>
          <a:solidFill>
            <a:srgbClr val="ED7D31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10
PPI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660FAA2-7477-4C9B-B715-8258B268E089}"/>
              </a:ext>
            </a:extLst>
          </p:cNvPr>
          <p:cNvSpPr txBox="1"/>
          <p:nvPr/>
        </p:nvSpPr>
        <p:spPr>
          <a:xfrm>
            <a:off x="1729014" y="4161367"/>
            <a:ext cx="351971" cy="276999"/>
          </a:xfrm>
          <a:prstGeom prst="rect">
            <a:avLst/>
          </a:prstGeom>
          <a:solidFill>
            <a:srgbClr val="FFFFE0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11
CPI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579A23E-C018-4FCB-A23E-36C872E79780}"/>
              </a:ext>
            </a:extLst>
          </p:cNvPr>
          <p:cNvSpPr txBox="1"/>
          <p:nvPr/>
        </p:nvSpPr>
        <p:spPr>
          <a:xfrm>
            <a:off x="2093686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12
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DA37BA0-0EB9-4D5C-80F3-45862A698164}"/>
              </a:ext>
            </a:extLst>
          </p:cNvPr>
          <p:cNvSpPr txBox="1"/>
          <p:nvPr/>
        </p:nvSpPr>
        <p:spPr>
          <a:xfrm>
            <a:off x="2458357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13
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8D7C95-1BF1-4669-8837-5F22CB105ADE}"/>
              </a:ext>
            </a:extLst>
          </p:cNvPr>
          <p:cNvSpPr txBox="1"/>
          <p:nvPr/>
        </p:nvSpPr>
        <p:spPr>
          <a:xfrm>
            <a:off x="2823029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14
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A894D33-348C-4C73-AB9E-C564BAA0FDA9}"/>
              </a:ext>
            </a:extLst>
          </p:cNvPr>
          <p:cNvSpPr txBox="1"/>
          <p:nvPr/>
        </p:nvSpPr>
        <p:spPr>
          <a:xfrm>
            <a:off x="635000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15
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01CCB4-B08E-474E-8BA8-CB0A9BBFCA90}"/>
              </a:ext>
            </a:extLst>
          </p:cNvPr>
          <p:cNvSpPr txBox="1"/>
          <p:nvPr/>
        </p:nvSpPr>
        <p:spPr>
          <a:xfrm>
            <a:off x="999671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16
 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7FAC9C-9892-4D08-BCA0-D5A27697C9F9}"/>
              </a:ext>
            </a:extLst>
          </p:cNvPr>
          <p:cNvSpPr txBox="1"/>
          <p:nvPr/>
        </p:nvSpPr>
        <p:spPr>
          <a:xfrm>
            <a:off x="1364343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17
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D589EF3-0569-4467-B603-E2EEC54FCC7B}"/>
              </a:ext>
            </a:extLst>
          </p:cNvPr>
          <p:cNvSpPr txBox="1"/>
          <p:nvPr/>
        </p:nvSpPr>
        <p:spPr>
          <a:xfrm>
            <a:off x="1729014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18
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3DDBAFA-57BF-478D-BFD4-BDAA35ACF707}"/>
              </a:ext>
            </a:extLst>
          </p:cNvPr>
          <p:cNvSpPr txBox="1"/>
          <p:nvPr/>
        </p:nvSpPr>
        <p:spPr>
          <a:xfrm>
            <a:off x="2093686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19
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FD01629-294C-40EA-A47D-4AFCEF7D9C8F}"/>
              </a:ext>
            </a:extLst>
          </p:cNvPr>
          <p:cNvSpPr txBox="1"/>
          <p:nvPr/>
        </p:nvSpPr>
        <p:spPr>
          <a:xfrm>
            <a:off x="2458357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20
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E820B8-E8B9-4864-8A41-9213EC812E38}"/>
              </a:ext>
            </a:extLst>
          </p:cNvPr>
          <p:cNvSpPr txBox="1"/>
          <p:nvPr/>
        </p:nvSpPr>
        <p:spPr>
          <a:xfrm>
            <a:off x="2823029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21
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B1338DF-39CD-4BDD-8D10-396CD2B60D95}"/>
              </a:ext>
            </a:extLst>
          </p:cNvPr>
          <p:cNvSpPr txBox="1"/>
          <p:nvPr/>
        </p:nvSpPr>
        <p:spPr>
          <a:xfrm>
            <a:off x="635000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22
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F64D5F7-F83B-42C7-95EB-479CCB9D66FC}"/>
              </a:ext>
            </a:extLst>
          </p:cNvPr>
          <p:cNvSpPr txBox="1"/>
          <p:nvPr/>
        </p:nvSpPr>
        <p:spPr>
          <a:xfrm>
            <a:off x="999671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23
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4281D4-ADBB-428A-B8D7-87FD5B26B8DE}"/>
              </a:ext>
            </a:extLst>
          </p:cNvPr>
          <p:cNvSpPr txBox="1"/>
          <p:nvPr/>
        </p:nvSpPr>
        <p:spPr>
          <a:xfrm>
            <a:off x="1364343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24
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921530-F6DF-47FA-806C-E6CE982FFF46}"/>
              </a:ext>
            </a:extLst>
          </p:cNvPr>
          <p:cNvSpPr txBox="1"/>
          <p:nvPr/>
        </p:nvSpPr>
        <p:spPr>
          <a:xfrm>
            <a:off x="1729014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25
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6AEB0C5-064C-410A-828D-97524B2B6BD3}"/>
              </a:ext>
            </a:extLst>
          </p:cNvPr>
          <p:cNvSpPr txBox="1"/>
          <p:nvPr/>
        </p:nvSpPr>
        <p:spPr>
          <a:xfrm>
            <a:off x="2093686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26
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3EF5A1-F061-420B-AD9D-F4A58A7FBDE8}"/>
              </a:ext>
            </a:extLst>
          </p:cNvPr>
          <p:cNvSpPr txBox="1"/>
          <p:nvPr/>
        </p:nvSpPr>
        <p:spPr>
          <a:xfrm>
            <a:off x="2458357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27
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22674D-4DE6-4D4A-93E0-ED024F71B0EA}"/>
              </a:ext>
            </a:extLst>
          </p:cNvPr>
          <p:cNvSpPr txBox="1"/>
          <p:nvPr/>
        </p:nvSpPr>
        <p:spPr>
          <a:xfrm>
            <a:off x="2823029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28
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428610-5BF3-4F13-AA8A-617323FD6F02}"/>
              </a:ext>
            </a:extLst>
          </p:cNvPr>
          <p:cNvSpPr txBox="1"/>
          <p:nvPr/>
        </p:nvSpPr>
        <p:spPr>
          <a:xfrm>
            <a:off x="635000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29
 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A942AB-A64C-4E64-AC5F-7B85ED66F70A}"/>
              </a:ext>
            </a:extLst>
          </p:cNvPr>
          <p:cNvSpPr txBox="1"/>
          <p:nvPr/>
        </p:nvSpPr>
        <p:spPr>
          <a:xfrm>
            <a:off x="999671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30
 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9B45BB-0B78-43CA-8839-3949D62F44C9}"/>
              </a:ext>
            </a:extLst>
          </p:cNvPr>
          <p:cNvSpPr txBox="1"/>
          <p:nvPr/>
        </p:nvSpPr>
        <p:spPr>
          <a:xfrm>
            <a:off x="3937000" y="3556000"/>
            <a:ext cx="254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/>
              <a:t>October 2025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DF9690-EDFA-4A6B-B3BE-0A491EBA3C2F}"/>
              </a:ext>
            </a:extLst>
          </p:cNvPr>
          <p:cNvSpPr txBox="1"/>
          <p:nvPr/>
        </p:nvSpPr>
        <p:spPr>
          <a:xfrm>
            <a:off x="4666343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
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7FB9F53-F7B3-42A1-8270-4EDA2E54A024}"/>
              </a:ext>
            </a:extLst>
          </p:cNvPr>
          <p:cNvSpPr txBox="1"/>
          <p:nvPr/>
        </p:nvSpPr>
        <p:spPr>
          <a:xfrm>
            <a:off x="5031014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
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56FF059-013F-4365-A552-23BE9CC22A82}"/>
              </a:ext>
            </a:extLst>
          </p:cNvPr>
          <p:cNvSpPr txBox="1"/>
          <p:nvPr/>
        </p:nvSpPr>
        <p:spPr>
          <a:xfrm>
            <a:off x="5395686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
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D6CBD6-91FE-43CF-A97E-72A240F01D0E}"/>
              </a:ext>
            </a:extLst>
          </p:cNvPr>
          <p:cNvSpPr txBox="1"/>
          <p:nvPr/>
        </p:nvSpPr>
        <p:spPr>
          <a:xfrm>
            <a:off x="5760357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4
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A84067-D384-40DD-945C-203A053443AE}"/>
              </a:ext>
            </a:extLst>
          </p:cNvPr>
          <p:cNvSpPr txBox="1"/>
          <p:nvPr/>
        </p:nvSpPr>
        <p:spPr>
          <a:xfrm>
            <a:off x="6125028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5
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396E858-DC8A-4033-BFCF-C691A6DCF801}"/>
              </a:ext>
            </a:extLst>
          </p:cNvPr>
          <p:cNvSpPr txBox="1"/>
          <p:nvPr/>
        </p:nvSpPr>
        <p:spPr>
          <a:xfrm>
            <a:off x="3937000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6
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8E3A6E1-FA4E-4693-8B51-23809BDFEA0E}"/>
              </a:ext>
            </a:extLst>
          </p:cNvPr>
          <p:cNvSpPr txBox="1"/>
          <p:nvPr/>
        </p:nvSpPr>
        <p:spPr>
          <a:xfrm>
            <a:off x="4301672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7
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123B33-964F-4155-9D03-6FDA93F9C9EC}"/>
              </a:ext>
            </a:extLst>
          </p:cNvPr>
          <p:cNvSpPr txBox="1"/>
          <p:nvPr/>
        </p:nvSpPr>
        <p:spPr>
          <a:xfrm>
            <a:off x="4666343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8
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856F1D8-7918-4C6B-A024-EDE0660E7687}"/>
              </a:ext>
            </a:extLst>
          </p:cNvPr>
          <p:cNvSpPr txBox="1"/>
          <p:nvPr/>
        </p:nvSpPr>
        <p:spPr>
          <a:xfrm>
            <a:off x="5031014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9
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F93D485-2396-485B-BB96-25C522AC5C07}"/>
              </a:ext>
            </a:extLst>
          </p:cNvPr>
          <p:cNvSpPr txBox="1"/>
          <p:nvPr/>
        </p:nvSpPr>
        <p:spPr>
          <a:xfrm>
            <a:off x="5395686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10
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BEC74BC-C2A8-42AB-98A5-FF6B9BDE3C6F}"/>
              </a:ext>
            </a:extLst>
          </p:cNvPr>
          <p:cNvSpPr txBox="1"/>
          <p:nvPr/>
        </p:nvSpPr>
        <p:spPr>
          <a:xfrm>
            <a:off x="5760357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11
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916E04-156F-4C97-BAA4-7446F31A60E6}"/>
              </a:ext>
            </a:extLst>
          </p:cNvPr>
          <p:cNvSpPr txBox="1"/>
          <p:nvPr/>
        </p:nvSpPr>
        <p:spPr>
          <a:xfrm>
            <a:off x="6125028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12
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64FF196-0918-4385-8CBA-6C381CF8C53B}"/>
              </a:ext>
            </a:extLst>
          </p:cNvPr>
          <p:cNvSpPr txBox="1"/>
          <p:nvPr/>
        </p:nvSpPr>
        <p:spPr>
          <a:xfrm>
            <a:off x="3937000" y="4449233"/>
            <a:ext cx="351971" cy="276999"/>
          </a:xfrm>
          <a:prstGeom prst="rect">
            <a:avLst/>
          </a:prstGeom>
          <a:solidFill>
            <a:srgbClr val="C6E0B4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13
HLD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160AE0-934B-4A80-84FF-3436667C826F}"/>
              </a:ext>
            </a:extLst>
          </p:cNvPr>
          <p:cNvSpPr txBox="1"/>
          <p:nvPr/>
        </p:nvSpPr>
        <p:spPr>
          <a:xfrm>
            <a:off x="4301672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14
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27F965-E5D6-43C3-8D2A-6263A19223BF}"/>
              </a:ext>
            </a:extLst>
          </p:cNvPr>
          <p:cNvSpPr txBox="1"/>
          <p:nvPr/>
        </p:nvSpPr>
        <p:spPr>
          <a:xfrm>
            <a:off x="4666343" y="4449233"/>
            <a:ext cx="351971" cy="276999"/>
          </a:xfrm>
          <a:prstGeom prst="rect">
            <a:avLst/>
          </a:prstGeom>
          <a:solidFill>
            <a:srgbClr val="FFFFE0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15
CPI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C4CE7A6-DB9C-47A4-8F6F-1876227BF4ED}"/>
              </a:ext>
            </a:extLst>
          </p:cNvPr>
          <p:cNvSpPr txBox="1"/>
          <p:nvPr/>
        </p:nvSpPr>
        <p:spPr>
          <a:xfrm>
            <a:off x="5031014" y="4449233"/>
            <a:ext cx="351971" cy="276999"/>
          </a:xfrm>
          <a:prstGeom prst="rect">
            <a:avLst/>
          </a:prstGeom>
          <a:solidFill>
            <a:srgbClr val="ED7D31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16
PPI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A2AB85D-9AD8-4EE5-9760-159B6AE74889}"/>
              </a:ext>
            </a:extLst>
          </p:cNvPr>
          <p:cNvSpPr txBox="1"/>
          <p:nvPr/>
        </p:nvSpPr>
        <p:spPr>
          <a:xfrm>
            <a:off x="5395686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17
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DF27338-3876-4FEE-A416-009656A8CA77}"/>
              </a:ext>
            </a:extLst>
          </p:cNvPr>
          <p:cNvSpPr txBox="1"/>
          <p:nvPr/>
        </p:nvSpPr>
        <p:spPr>
          <a:xfrm>
            <a:off x="5760357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18
 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668B8C9-0CC8-46C0-BD09-36926C8E589E}"/>
              </a:ext>
            </a:extLst>
          </p:cNvPr>
          <p:cNvSpPr txBox="1"/>
          <p:nvPr/>
        </p:nvSpPr>
        <p:spPr>
          <a:xfrm>
            <a:off x="6125028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19
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68C15E2-0216-44B3-BC18-5C72D421B971}"/>
              </a:ext>
            </a:extLst>
          </p:cNvPr>
          <p:cNvSpPr txBox="1"/>
          <p:nvPr/>
        </p:nvSpPr>
        <p:spPr>
          <a:xfrm>
            <a:off x="3937000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20
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A62E12A-5159-47DA-A46C-6406C4641EAB}"/>
              </a:ext>
            </a:extLst>
          </p:cNvPr>
          <p:cNvSpPr txBox="1"/>
          <p:nvPr/>
        </p:nvSpPr>
        <p:spPr>
          <a:xfrm>
            <a:off x="4301672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21
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FDC6F2-3338-416B-8E01-3DE9C48F1C74}"/>
              </a:ext>
            </a:extLst>
          </p:cNvPr>
          <p:cNvSpPr txBox="1"/>
          <p:nvPr/>
        </p:nvSpPr>
        <p:spPr>
          <a:xfrm>
            <a:off x="4666343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22
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B2610D6-3E3F-477A-AEA7-6AA01C50C491}"/>
              </a:ext>
            </a:extLst>
          </p:cNvPr>
          <p:cNvSpPr txBox="1"/>
          <p:nvPr/>
        </p:nvSpPr>
        <p:spPr>
          <a:xfrm>
            <a:off x="5031014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23
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42ED45-8F8A-4FA7-A282-DC58C0123E04}"/>
              </a:ext>
            </a:extLst>
          </p:cNvPr>
          <p:cNvSpPr txBox="1"/>
          <p:nvPr/>
        </p:nvSpPr>
        <p:spPr>
          <a:xfrm>
            <a:off x="5395686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24
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9579CD-5A7B-494A-87C9-0B5B35833C12}"/>
              </a:ext>
            </a:extLst>
          </p:cNvPr>
          <p:cNvSpPr txBox="1"/>
          <p:nvPr/>
        </p:nvSpPr>
        <p:spPr>
          <a:xfrm>
            <a:off x="5760357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25
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E2440EF-EAD8-4FAA-AEC9-9007B1A7A362}"/>
              </a:ext>
            </a:extLst>
          </p:cNvPr>
          <p:cNvSpPr txBox="1"/>
          <p:nvPr/>
        </p:nvSpPr>
        <p:spPr>
          <a:xfrm>
            <a:off x="6125028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26
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81ED9F9-96AF-45C0-86FE-85A02806C2C8}"/>
              </a:ext>
            </a:extLst>
          </p:cNvPr>
          <p:cNvSpPr txBox="1"/>
          <p:nvPr/>
        </p:nvSpPr>
        <p:spPr>
          <a:xfrm>
            <a:off x="3937000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27
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E912079-24DA-4353-8450-A8A2BF565F91}"/>
              </a:ext>
            </a:extLst>
          </p:cNvPr>
          <p:cNvSpPr txBox="1"/>
          <p:nvPr/>
        </p:nvSpPr>
        <p:spPr>
          <a:xfrm>
            <a:off x="4301672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28
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77B1DFB-5E49-4F92-BEB3-B3634B8DA3B8}"/>
              </a:ext>
            </a:extLst>
          </p:cNvPr>
          <p:cNvSpPr txBox="1"/>
          <p:nvPr/>
        </p:nvSpPr>
        <p:spPr>
          <a:xfrm>
            <a:off x="4666343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29
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D415DEA-7E40-4CA3-93D0-016F7FB864A5}"/>
              </a:ext>
            </a:extLst>
          </p:cNvPr>
          <p:cNvSpPr txBox="1"/>
          <p:nvPr/>
        </p:nvSpPr>
        <p:spPr>
          <a:xfrm>
            <a:off x="5031014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30
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69FC4D5-EFD0-4DCF-AD70-7F3F5F5C0265}"/>
              </a:ext>
            </a:extLst>
          </p:cNvPr>
          <p:cNvSpPr txBox="1"/>
          <p:nvPr/>
        </p:nvSpPr>
        <p:spPr>
          <a:xfrm>
            <a:off x="5395686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31
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46B748-17D5-41D5-8BA5-BF8DAA4B61DE}"/>
              </a:ext>
            </a:extLst>
          </p:cNvPr>
          <p:cNvSpPr txBox="1"/>
          <p:nvPr/>
        </p:nvSpPr>
        <p:spPr>
          <a:xfrm>
            <a:off x="7239000" y="3556000"/>
            <a:ext cx="2540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 b="1"/>
              <a:t>November 2025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94CFE3-1017-4D1C-81B2-67875418F89C}"/>
              </a:ext>
            </a:extLst>
          </p:cNvPr>
          <p:cNvSpPr txBox="1"/>
          <p:nvPr/>
        </p:nvSpPr>
        <p:spPr>
          <a:xfrm>
            <a:off x="9062357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
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1B41E63-3E83-4F51-842F-5667C489CD1D}"/>
              </a:ext>
            </a:extLst>
          </p:cNvPr>
          <p:cNvSpPr txBox="1"/>
          <p:nvPr/>
        </p:nvSpPr>
        <p:spPr>
          <a:xfrm>
            <a:off x="9427028" y="38735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
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47FE00F-AB2D-4758-A983-16D6124A0CEA}"/>
              </a:ext>
            </a:extLst>
          </p:cNvPr>
          <p:cNvSpPr txBox="1"/>
          <p:nvPr/>
        </p:nvSpPr>
        <p:spPr>
          <a:xfrm>
            <a:off x="7239000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
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DF39F28-52F6-43F5-8FE7-84D94E665A1A}"/>
              </a:ext>
            </a:extLst>
          </p:cNvPr>
          <p:cNvSpPr txBox="1"/>
          <p:nvPr/>
        </p:nvSpPr>
        <p:spPr>
          <a:xfrm>
            <a:off x="7603672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4
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C9B88F7-2FDD-41A4-852A-E22E7A92DE0E}"/>
              </a:ext>
            </a:extLst>
          </p:cNvPr>
          <p:cNvSpPr txBox="1"/>
          <p:nvPr/>
        </p:nvSpPr>
        <p:spPr>
          <a:xfrm>
            <a:off x="7968343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5
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FF39C27-3FDD-4DA1-A3E9-BF0044D87DBC}"/>
              </a:ext>
            </a:extLst>
          </p:cNvPr>
          <p:cNvSpPr txBox="1"/>
          <p:nvPr/>
        </p:nvSpPr>
        <p:spPr>
          <a:xfrm>
            <a:off x="8333015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6
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77F5482-5B69-4572-9E33-0E3D489E8465}"/>
              </a:ext>
            </a:extLst>
          </p:cNvPr>
          <p:cNvSpPr txBox="1"/>
          <p:nvPr/>
        </p:nvSpPr>
        <p:spPr>
          <a:xfrm>
            <a:off x="8697685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7
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6CDA4B8-BED0-4F2F-BBF1-559A301BCDF5}"/>
              </a:ext>
            </a:extLst>
          </p:cNvPr>
          <p:cNvSpPr txBox="1"/>
          <p:nvPr/>
        </p:nvSpPr>
        <p:spPr>
          <a:xfrm>
            <a:off x="9062357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8
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08ABA43-7160-4745-A143-0257E7604436}"/>
              </a:ext>
            </a:extLst>
          </p:cNvPr>
          <p:cNvSpPr txBox="1"/>
          <p:nvPr/>
        </p:nvSpPr>
        <p:spPr>
          <a:xfrm>
            <a:off x="9427028" y="41613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9
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4F918AA-7BA0-4E91-ADA6-70343FD04EDD}"/>
              </a:ext>
            </a:extLst>
          </p:cNvPr>
          <p:cNvSpPr txBox="1"/>
          <p:nvPr/>
        </p:nvSpPr>
        <p:spPr>
          <a:xfrm>
            <a:off x="7239000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10
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5661E6B-5340-40CB-A608-D603EC788F23}"/>
              </a:ext>
            </a:extLst>
          </p:cNvPr>
          <p:cNvSpPr txBox="1"/>
          <p:nvPr/>
        </p:nvSpPr>
        <p:spPr>
          <a:xfrm>
            <a:off x="7603672" y="4449233"/>
            <a:ext cx="351971" cy="276999"/>
          </a:xfrm>
          <a:prstGeom prst="rect">
            <a:avLst/>
          </a:prstGeom>
          <a:solidFill>
            <a:srgbClr val="C6E0B4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11
HLD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41B0CF0-0628-47B3-823B-FB0C9C58966D}"/>
              </a:ext>
            </a:extLst>
          </p:cNvPr>
          <p:cNvSpPr txBox="1"/>
          <p:nvPr/>
        </p:nvSpPr>
        <p:spPr>
          <a:xfrm>
            <a:off x="7968343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12
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29EC561-7129-4483-BAC0-90C1A4B9481D}"/>
              </a:ext>
            </a:extLst>
          </p:cNvPr>
          <p:cNvSpPr txBox="1"/>
          <p:nvPr/>
        </p:nvSpPr>
        <p:spPr>
          <a:xfrm>
            <a:off x="8333015" y="4449233"/>
            <a:ext cx="351971" cy="276999"/>
          </a:xfrm>
          <a:prstGeom prst="rect">
            <a:avLst/>
          </a:prstGeom>
          <a:solidFill>
            <a:srgbClr val="FFFFE0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13
CPI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FCD062A-3DB1-43E5-8F8E-42A98F940E18}"/>
              </a:ext>
            </a:extLst>
          </p:cNvPr>
          <p:cNvSpPr txBox="1"/>
          <p:nvPr/>
        </p:nvSpPr>
        <p:spPr>
          <a:xfrm>
            <a:off x="8697685" y="4449233"/>
            <a:ext cx="351971" cy="276999"/>
          </a:xfrm>
          <a:prstGeom prst="rect">
            <a:avLst/>
          </a:prstGeom>
          <a:solidFill>
            <a:srgbClr val="ED7D31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14
PPI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F7315BB-4943-43DC-853D-9B52BD84BD37}"/>
              </a:ext>
            </a:extLst>
          </p:cNvPr>
          <p:cNvSpPr txBox="1"/>
          <p:nvPr/>
        </p:nvSpPr>
        <p:spPr>
          <a:xfrm>
            <a:off x="9062357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15
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F5D7416-5BF9-4027-A41D-FD163C1CAC92}"/>
              </a:ext>
            </a:extLst>
          </p:cNvPr>
          <p:cNvSpPr txBox="1"/>
          <p:nvPr/>
        </p:nvSpPr>
        <p:spPr>
          <a:xfrm>
            <a:off x="9427028" y="4449233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16
 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0E61BA-7593-42ED-BC23-0D20281D56E3}"/>
              </a:ext>
            </a:extLst>
          </p:cNvPr>
          <p:cNvSpPr txBox="1"/>
          <p:nvPr/>
        </p:nvSpPr>
        <p:spPr>
          <a:xfrm>
            <a:off x="7239000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17
 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CB8159F-898C-4D26-A1C4-417247CFCF83}"/>
              </a:ext>
            </a:extLst>
          </p:cNvPr>
          <p:cNvSpPr txBox="1"/>
          <p:nvPr/>
        </p:nvSpPr>
        <p:spPr>
          <a:xfrm>
            <a:off x="7603672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18
 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881B7D7-226D-430F-B51D-77D4C7C8D270}"/>
              </a:ext>
            </a:extLst>
          </p:cNvPr>
          <p:cNvSpPr txBox="1"/>
          <p:nvPr/>
        </p:nvSpPr>
        <p:spPr>
          <a:xfrm>
            <a:off x="7968343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19
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BBDB831-0B0B-4396-BC5F-DAFE8ED9B6C7}"/>
              </a:ext>
            </a:extLst>
          </p:cNvPr>
          <p:cNvSpPr txBox="1"/>
          <p:nvPr/>
        </p:nvSpPr>
        <p:spPr>
          <a:xfrm>
            <a:off x="8333015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20
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53D5895-E87A-4482-8380-2EF305E36460}"/>
              </a:ext>
            </a:extLst>
          </p:cNvPr>
          <p:cNvSpPr txBox="1"/>
          <p:nvPr/>
        </p:nvSpPr>
        <p:spPr>
          <a:xfrm>
            <a:off x="8697685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21
 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D128D8-DC55-4514-BBF6-50F13138A3C3}"/>
              </a:ext>
            </a:extLst>
          </p:cNvPr>
          <p:cNvSpPr txBox="1"/>
          <p:nvPr/>
        </p:nvSpPr>
        <p:spPr>
          <a:xfrm>
            <a:off x="9062357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22
 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F80F9ED-7C35-43DA-A94F-A3094A91426E}"/>
              </a:ext>
            </a:extLst>
          </p:cNvPr>
          <p:cNvSpPr txBox="1"/>
          <p:nvPr/>
        </p:nvSpPr>
        <p:spPr>
          <a:xfrm>
            <a:off x="9427028" y="4737100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23
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3CFC01F-464E-462E-9CE4-19F98F4A74CA}"/>
              </a:ext>
            </a:extLst>
          </p:cNvPr>
          <p:cNvSpPr txBox="1"/>
          <p:nvPr/>
        </p:nvSpPr>
        <p:spPr>
          <a:xfrm>
            <a:off x="7239000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24
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72B45AE-19DF-45BF-A2B9-B3C12B070835}"/>
              </a:ext>
            </a:extLst>
          </p:cNvPr>
          <p:cNvSpPr txBox="1"/>
          <p:nvPr/>
        </p:nvSpPr>
        <p:spPr>
          <a:xfrm>
            <a:off x="7603672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25
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DB5CF22-7C39-4EAE-864A-489EC5A4E5C2}"/>
              </a:ext>
            </a:extLst>
          </p:cNvPr>
          <p:cNvSpPr txBox="1"/>
          <p:nvPr/>
        </p:nvSpPr>
        <p:spPr>
          <a:xfrm>
            <a:off x="7968343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26
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CE8DAEC-ABAF-446F-9CDD-3636A7EC474D}"/>
              </a:ext>
            </a:extLst>
          </p:cNvPr>
          <p:cNvSpPr txBox="1"/>
          <p:nvPr/>
        </p:nvSpPr>
        <p:spPr>
          <a:xfrm>
            <a:off x="8333015" y="5024967"/>
            <a:ext cx="351971" cy="276999"/>
          </a:xfrm>
          <a:prstGeom prst="rect">
            <a:avLst/>
          </a:prstGeom>
          <a:solidFill>
            <a:srgbClr val="C6E0B4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 b="1"/>
              <a:t>27
HLD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17DEB36-DB91-48C6-9E14-7C93A8E544C5}"/>
              </a:ext>
            </a:extLst>
          </p:cNvPr>
          <p:cNvSpPr txBox="1"/>
          <p:nvPr/>
        </p:nvSpPr>
        <p:spPr>
          <a:xfrm>
            <a:off x="8697685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28
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F5C976A-FDFC-42A5-8679-E2737D0AFDE1}"/>
              </a:ext>
            </a:extLst>
          </p:cNvPr>
          <p:cNvSpPr txBox="1"/>
          <p:nvPr/>
        </p:nvSpPr>
        <p:spPr>
          <a:xfrm>
            <a:off x="9062357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29
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3E383B-C2FE-46BE-B2A0-8C98486A9514}"/>
              </a:ext>
            </a:extLst>
          </p:cNvPr>
          <p:cNvSpPr txBox="1"/>
          <p:nvPr/>
        </p:nvSpPr>
        <p:spPr>
          <a:xfrm>
            <a:off x="9427028" y="5024967"/>
            <a:ext cx="351971" cy="276999"/>
          </a:xfrm>
          <a:prstGeom prst="rect">
            <a:avLst/>
          </a:prstGeom>
          <a:solidFill>
            <a:srgbClr val="D9D9D9"/>
          </a:solidFill>
        </p:spPr>
        <p:txBody>
          <a:bodyPr vert="horz" rtlCol="0" anchor="ctr">
            <a:spAutoFit/>
          </a:bodyPr>
          <a:lstStyle/>
          <a:p>
            <a:pPr algn="r"/>
            <a:r>
              <a:rPr lang="en-IN" sz="600"/>
              <a:t>30
 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445A6C-D3B5-48AF-BCA3-4D0B3D54542A}"/>
              </a:ext>
            </a:extLst>
          </p:cNvPr>
          <p:cNvSpPr/>
          <p:nvPr/>
        </p:nvSpPr>
        <p:spPr>
          <a:xfrm>
            <a:off x="635000" y="6350000"/>
            <a:ext cx="254000" cy="254000"/>
          </a:xfrm>
          <a:prstGeom prst="rect">
            <a:avLst/>
          </a:prstGeom>
          <a:solidFill>
            <a:srgbClr val="FFFFE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5D1DCEB-57AC-4794-BF72-F1A5982E6D18}"/>
              </a:ext>
            </a:extLst>
          </p:cNvPr>
          <p:cNvSpPr txBox="1"/>
          <p:nvPr/>
        </p:nvSpPr>
        <p:spPr>
          <a:xfrm>
            <a:off x="952500" y="6350000"/>
            <a:ext cx="190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200"/>
              <a:t>CPI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FE50CB4-DEF1-4894-A8C1-5AF5122CD3D7}"/>
              </a:ext>
            </a:extLst>
          </p:cNvPr>
          <p:cNvSpPr/>
          <p:nvPr/>
        </p:nvSpPr>
        <p:spPr>
          <a:xfrm>
            <a:off x="2921000" y="6350000"/>
            <a:ext cx="254000" cy="2540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03DA0C6-9570-421E-8866-E17C2A5662C8}"/>
              </a:ext>
            </a:extLst>
          </p:cNvPr>
          <p:cNvSpPr txBox="1"/>
          <p:nvPr/>
        </p:nvSpPr>
        <p:spPr>
          <a:xfrm>
            <a:off x="3238500" y="6350000"/>
            <a:ext cx="190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200"/>
              <a:t>PPI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C2B4915-AD69-4FC9-8403-DE578348987D}"/>
              </a:ext>
            </a:extLst>
          </p:cNvPr>
          <p:cNvSpPr/>
          <p:nvPr/>
        </p:nvSpPr>
        <p:spPr>
          <a:xfrm>
            <a:off x="5207000" y="6350000"/>
            <a:ext cx="254000" cy="254000"/>
          </a:xfrm>
          <a:prstGeom prst="rect">
            <a:avLst/>
          </a:prstGeom>
          <a:solidFill>
            <a:srgbClr val="C6E0B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EA3644C6-7477-4FA3-9033-155B4E803D2F}"/>
              </a:ext>
            </a:extLst>
          </p:cNvPr>
          <p:cNvSpPr txBox="1"/>
          <p:nvPr/>
        </p:nvSpPr>
        <p:spPr>
          <a:xfrm>
            <a:off x="5524500" y="6350000"/>
            <a:ext cx="190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200"/>
              <a:t>Holiday</a:t>
            </a:r>
          </a:p>
        </p:txBody>
      </p:sp>
    </p:spTree>
    <p:extLst>
      <p:ext uri="{BB962C8B-B14F-4D97-AF65-F5344CB8AC3E}">
        <p14:creationId xmlns:p14="http://schemas.microsoft.com/office/powerpoint/2010/main" val="141263042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574</Words>
  <Application>Microsoft Office PowerPoint</Application>
  <PresentationFormat>Widescreen</PresentationFormat>
  <Paragraphs>194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Morgan Stanley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Morgan Stanley</dc:title>
  <dc:creator>Ketan Kishore</dc:creator>
  <cp:lastModifiedBy>Ketan Kishore</cp:lastModifiedBy>
  <cp:revision>2</cp:revision>
  <dcterms:created xsi:type="dcterms:W3CDTF">2025-06-05T16:08:40Z</dcterms:created>
  <dcterms:modified xsi:type="dcterms:W3CDTF">2025-06-07T22:05:50Z</dcterms:modified>
</cp:coreProperties>
</file>