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1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C2831-AD25-4E61-A451-8FF76529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Morgan Stanley</a:t>
            </a:r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535FB1-2353-8FC8-28E6-DAA1BC26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78" b="20424"/>
          <a:stretch>
            <a:fillRect/>
          </a:stretch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Morgan Stanley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Morgan Stanley</dc:title>
  <dc:creator>Ketan Kishore</dc:creator>
  <cp:lastModifiedBy>Ketan Kishore</cp:lastModifiedBy>
  <cp:revision>1</cp:revision>
  <dcterms:created xsi:type="dcterms:W3CDTF">2025-06-05T16:08:40Z</dcterms:created>
  <dcterms:modified xsi:type="dcterms:W3CDTF">2025-06-05T16:10:23Z</dcterms:modified>
</cp:coreProperties>
</file>