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3" r:id="rId4"/>
    <p:sldId id="264" r:id="rId5"/>
    <p:sldId id="261" r:id="rId6"/>
    <p:sldId id="256" r:id="rId7"/>
    <p:sldId id="260" r:id="rId8"/>
    <p:sldId id="262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83FE-EEA9-48C4-ADB0-C2BF715B0F69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7D66-0B87-4CD0-AD8B-BD2A29EB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13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83FE-EEA9-48C4-ADB0-C2BF715B0F69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7D66-0B87-4CD0-AD8B-BD2A29EB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2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83FE-EEA9-48C4-ADB0-C2BF715B0F69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7D66-0B87-4CD0-AD8B-BD2A29EB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6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83FE-EEA9-48C4-ADB0-C2BF715B0F69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7D66-0B87-4CD0-AD8B-BD2A29EB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6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83FE-EEA9-48C4-ADB0-C2BF715B0F69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7D66-0B87-4CD0-AD8B-BD2A29EB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1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83FE-EEA9-48C4-ADB0-C2BF715B0F69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7D66-0B87-4CD0-AD8B-BD2A29EB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51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83FE-EEA9-48C4-ADB0-C2BF715B0F69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7D66-0B87-4CD0-AD8B-BD2A29EB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3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83FE-EEA9-48C4-ADB0-C2BF715B0F69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7D66-0B87-4CD0-AD8B-BD2A29EB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9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83FE-EEA9-48C4-ADB0-C2BF715B0F69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7D66-0B87-4CD0-AD8B-BD2A29EB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41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83FE-EEA9-48C4-ADB0-C2BF715B0F69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7D66-0B87-4CD0-AD8B-BD2A29EB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50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83FE-EEA9-48C4-ADB0-C2BF715B0F69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7D66-0B87-4CD0-AD8B-BD2A29EB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8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983FE-EEA9-48C4-ADB0-C2BF715B0F69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57D66-0B87-4CD0-AD8B-BD2A29EB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9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ernel.org/pub/software/scm/git/docs/git-update-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ltan-mirza/uiprac.git(origi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ltan-mirza/uiprac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76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deleted files </a:t>
            </a:r>
            <a:r>
              <a:rPr lang="en-US" smtClean="0"/>
              <a:t>from list</a:t>
            </a:r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 ls-files </a:t>
            </a:r>
            <a:r>
              <a:rPr kumimoji="0" lang="en-US" altLang="en-US" sz="900" b="1" i="0" u="none" strike="noStrike" cap="none" normalizeH="0" baseline="0" smtClean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Consolas" panose="020B0609020204030204" pitchFamily="49" charset="0"/>
              </a:rPr>
              <a:t>--deleted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-z |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5999"/>
                </a:solidFill>
                <a:effectLst/>
                <a:latin typeface="inherit"/>
                <a:cs typeface="Consolas" panose="020B0609020204030204" pitchFamily="49" charset="0"/>
                <a:hlinkClick r:id="rId2"/>
              </a:rPr>
              <a:t>git update-index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900" b="1" i="0" u="none" strike="noStrike" cap="none" normalizeH="0" baseline="0" smtClean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Consolas" panose="020B0609020204030204" pitchFamily="49" charset="0"/>
              </a:rPr>
              <a:t>--assume-unchanged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-z --stdin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30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control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848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starting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create a new repository on the command </a:t>
            </a:r>
            <a:r>
              <a:rPr lang="en-US" dirty="0" err="1"/>
              <a:t>lineecho</a:t>
            </a:r>
            <a:r>
              <a:rPr lang="en-US" dirty="0"/>
              <a:t> "# </a:t>
            </a:r>
            <a:r>
              <a:rPr lang="en-US" dirty="0" err="1"/>
              <a:t>uiprac</a:t>
            </a:r>
            <a:r>
              <a:rPr lang="en-US" dirty="0"/>
              <a:t>" &gt;&gt; </a:t>
            </a:r>
            <a:r>
              <a:rPr lang="en-US" dirty="0" smtClean="0"/>
              <a:t>README.md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/>
              <a:t>initgit</a:t>
            </a:r>
            <a:r>
              <a:rPr lang="en-US" dirty="0"/>
              <a:t> add </a:t>
            </a:r>
            <a:r>
              <a:rPr lang="en-US" dirty="0" smtClean="0"/>
              <a:t>README.md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commit -m "first </a:t>
            </a:r>
            <a:r>
              <a:rPr lang="en-US" dirty="0" smtClean="0"/>
              <a:t>commit“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remote add origin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github.com/sultan-mirza/uiprac.git </a:t>
            </a:r>
          </a:p>
          <a:p>
            <a:r>
              <a:rPr lang="en-US" dirty="0" smtClean="0"/>
              <a:t>(origin is just a variable for this repo, can use any name)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push -u origin master</a:t>
            </a:r>
          </a:p>
        </p:txBody>
      </p:sp>
    </p:spTree>
    <p:extLst>
      <p:ext uri="{BB962C8B-B14F-4D97-AF65-F5344CB8AC3E}">
        <p14:creationId xmlns:p14="http://schemas.microsoft.com/office/powerpoint/2010/main" val="208408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an existing repository from the command </a:t>
            </a:r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remote </a:t>
            </a:r>
            <a:r>
              <a:rPr lang="en-US" dirty="0"/>
              <a:t>add origin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github.com/sultan-mirza/uiprac.git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push -u origin master</a:t>
            </a:r>
          </a:p>
        </p:txBody>
      </p:sp>
    </p:spTree>
    <p:extLst>
      <p:ext uri="{BB962C8B-B14F-4D97-AF65-F5344CB8AC3E}">
        <p14:creationId xmlns:p14="http://schemas.microsoft.com/office/powerpoint/2010/main" val="3743607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Switch to another branch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git</a:t>
            </a:r>
            <a:r>
              <a:rPr lang="en-US" dirty="0" smtClean="0"/>
              <a:t> checkout &lt;branch-name&gt;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205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Create new branch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git</a:t>
            </a:r>
            <a:r>
              <a:rPr lang="en-US" dirty="0" smtClean="0"/>
              <a:t> checkout –b &lt;branch-name&gt;</a:t>
            </a:r>
          </a:p>
          <a:p>
            <a:r>
              <a:rPr lang="en-US" dirty="0" smtClean="0"/>
              <a:t>2. a).</a:t>
            </a:r>
            <a:r>
              <a:rPr lang="en-US" dirty="0" err="1" smtClean="0"/>
              <a:t>git</a:t>
            </a:r>
            <a:r>
              <a:rPr lang="en-US" dirty="0" smtClean="0"/>
              <a:t> branch &lt;branch-name&gt;</a:t>
            </a:r>
          </a:p>
          <a:p>
            <a:r>
              <a:rPr lang="en-US" dirty="0" smtClean="0"/>
              <a:t>b).</a:t>
            </a:r>
            <a:r>
              <a:rPr lang="en-US" dirty="0" err="1" smtClean="0"/>
              <a:t>git</a:t>
            </a:r>
            <a:r>
              <a:rPr lang="en-US" dirty="0" smtClean="0"/>
              <a:t> checkout &lt;branch-name&gt;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717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branch or get updates from another branch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your branch(</a:t>
            </a:r>
            <a:r>
              <a:rPr lang="en-US" dirty="0" err="1" smtClean="0"/>
              <a:t>git</a:t>
            </a:r>
            <a:r>
              <a:rPr lang="en-US" dirty="0" smtClean="0"/>
              <a:t> checkout &lt;branch-name&gt;)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merge &lt;another-branch&gt;( another branch is from where you want to </a:t>
            </a:r>
            <a:r>
              <a:rPr lang="en-US" smtClean="0"/>
              <a:t>get changes)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655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30300" y="3748088"/>
            <a:ext cx="10316927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add -A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stages 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2427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add .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stages new and modified, 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without deleted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2427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add -u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stages modified and deleted, 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without new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2427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77800"/>
            <a:ext cx="646747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280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update from remote to local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pull origin </a:t>
            </a:r>
            <a:r>
              <a:rPr lang="en-US" dirty="0" smtClean="0"/>
              <a:t>code-ref</a:t>
            </a:r>
          </a:p>
          <a:p>
            <a:r>
              <a:rPr lang="en-US" dirty="0" err="1"/>
              <a:t>git</a:t>
            </a:r>
            <a:r>
              <a:rPr lang="en-US" dirty="0"/>
              <a:t> reset --hard </a:t>
            </a:r>
            <a:r>
              <a:rPr lang="en-US" dirty="0" smtClean="0"/>
              <a:t>origin/branch</a:t>
            </a:r>
          </a:p>
          <a:p>
            <a:r>
              <a:rPr lang="en-US" dirty="0" err="1"/>
              <a:t>git</a:t>
            </a:r>
            <a:r>
              <a:rPr lang="en-US" dirty="0"/>
              <a:t> clean </a:t>
            </a:r>
            <a:r>
              <a:rPr lang="en-US" dirty="0" smtClean="0"/>
              <a:t>–n (lists the </a:t>
            </a:r>
            <a:r>
              <a:rPr lang="en-US" dirty="0" err="1" smtClean="0"/>
              <a:t>unstaged</a:t>
            </a:r>
            <a:r>
              <a:rPr lang="en-US" dirty="0" smtClean="0"/>
              <a:t> file that will be deleted )</a:t>
            </a:r>
          </a:p>
          <a:p>
            <a:r>
              <a:rPr lang="en-US" dirty="0" err="1"/>
              <a:t>git</a:t>
            </a:r>
            <a:r>
              <a:rPr lang="en-US" dirty="0"/>
              <a:t> clean </a:t>
            </a:r>
            <a:r>
              <a:rPr lang="en-US" dirty="0" smtClean="0"/>
              <a:t>–f(deletes </a:t>
            </a:r>
            <a:r>
              <a:rPr lang="en-US" dirty="0" err="1" smtClean="0"/>
              <a:t>unstaged</a:t>
            </a:r>
            <a:r>
              <a:rPr lang="en-US" dirty="0" smtClean="0"/>
              <a:t> files)</a:t>
            </a:r>
          </a:p>
          <a:p>
            <a:r>
              <a:rPr lang="en-US" dirty="0"/>
              <a:t>To remove directories, run </a:t>
            </a:r>
            <a:r>
              <a:rPr lang="en-US" dirty="0" err="1"/>
              <a:t>git</a:t>
            </a:r>
            <a:r>
              <a:rPr lang="en-US" dirty="0"/>
              <a:t> clean -f -d or </a:t>
            </a:r>
            <a:r>
              <a:rPr lang="en-US" dirty="0" err="1"/>
              <a:t>git</a:t>
            </a:r>
            <a:r>
              <a:rPr lang="en-US" dirty="0"/>
              <a:t> clean </a:t>
            </a:r>
            <a:r>
              <a:rPr lang="en-US" dirty="0" smtClean="0"/>
              <a:t>–</a:t>
            </a:r>
            <a:r>
              <a:rPr lang="en-US" dirty="0" err="1" smtClean="0"/>
              <a:t>fd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remove ignored files, run </a:t>
            </a:r>
            <a:r>
              <a:rPr lang="en-US" dirty="0" err="1"/>
              <a:t>git</a:t>
            </a:r>
            <a:r>
              <a:rPr lang="en-US" dirty="0"/>
              <a:t> clean -f -X or </a:t>
            </a:r>
            <a:r>
              <a:rPr lang="en-US" dirty="0" err="1"/>
              <a:t>git</a:t>
            </a:r>
            <a:r>
              <a:rPr lang="en-US" dirty="0"/>
              <a:t> clean </a:t>
            </a:r>
            <a:r>
              <a:rPr lang="en-US" dirty="0" smtClean="0"/>
              <a:t>–</a:t>
            </a:r>
            <a:r>
              <a:rPr lang="en-US" dirty="0" err="1" smtClean="0"/>
              <a:t>fX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remove ignored and non-ignored files, run </a:t>
            </a:r>
            <a:r>
              <a:rPr lang="en-US" dirty="0" err="1"/>
              <a:t>git</a:t>
            </a:r>
            <a:r>
              <a:rPr lang="en-US" dirty="0"/>
              <a:t> clean -f -x or </a:t>
            </a:r>
            <a:r>
              <a:rPr lang="en-US" dirty="0" err="1"/>
              <a:t>git</a:t>
            </a:r>
            <a:r>
              <a:rPr lang="en-US" dirty="0"/>
              <a:t> clean -</a:t>
            </a:r>
            <a:r>
              <a:rPr lang="en-US" dirty="0" err="1"/>
              <a:t>fx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739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3189</TotalTime>
  <Words>268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inherit</vt:lpstr>
      <vt:lpstr>Office Theme</vt:lpstr>
      <vt:lpstr>GIT </vt:lpstr>
      <vt:lpstr>What is git? </vt:lpstr>
      <vt:lpstr>Git starting</vt:lpstr>
      <vt:lpstr>push an existing repository from the command line</vt:lpstr>
      <vt:lpstr>Switch to another branch </vt:lpstr>
      <vt:lpstr>Create new branch </vt:lpstr>
      <vt:lpstr>Merge branch or get updates from another branch  </vt:lpstr>
      <vt:lpstr>PowerPoint Presentation</vt:lpstr>
      <vt:lpstr>Get update from remote to local</vt:lpstr>
      <vt:lpstr>Remove deleted files from list</vt:lpstr>
    </vt:vector>
  </TitlesOfParts>
  <Company>ITC INFOTECH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new branch </dc:title>
  <dc:creator>Ketan Keshri</dc:creator>
  <cp:lastModifiedBy>Ketan Keshri</cp:lastModifiedBy>
  <cp:revision>16</cp:revision>
  <dcterms:created xsi:type="dcterms:W3CDTF">2017-03-03T13:39:23Z</dcterms:created>
  <dcterms:modified xsi:type="dcterms:W3CDTF">2017-06-07T06:07:03Z</dcterms:modified>
</cp:coreProperties>
</file>