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Kafka?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distributed message broker.</a:t>
            </a:r>
          </a:p>
          <a:p>
            <a:r>
              <a:rPr lang="en-US" dirty="0" smtClean="0"/>
              <a:t>It has producer and consumer.</a:t>
            </a:r>
          </a:p>
          <a:p>
            <a:r>
              <a:rPr lang="en-US" dirty="0" smtClean="0"/>
              <a:t>Producers writes data to </a:t>
            </a:r>
            <a:r>
              <a:rPr lang="en-US" smtClean="0"/>
              <a:t>topic in kafka</a:t>
            </a:r>
            <a:r>
              <a:rPr lang="en-US" dirty="0" smtClean="0"/>
              <a:t> and consumer consumes data from it based on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Kafka</vt:lpstr>
      <vt:lpstr>What is Kafka?  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Ketan Keshri</dc:creator>
  <cp:lastModifiedBy>Ketan Keshri</cp:lastModifiedBy>
  <cp:revision>1</cp:revision>
  <dcterms:created xsi:type="dcterms:W3CDTF">2017-02-28T14:41:54Z</dcterms:created>
  <dcterms:modified xsi:type="dcterms:W3CDTF">2017-02-28T14:43:46Z</dcterms:modified>
</cp:coreProperties>
</file>