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a improved version of MapReduce</a:t>
            </a:r>
          </a:p>
          <a:p>
            <a:r>
              <a:rPr lang="en-US" dirty="0" smtClean="0"/>
              <a:t>It uses </a:t>
            </a:r>
            <a:r>
              <a:rPr lang="en-US" smtClean="0"/>
              <a:t>in-memory computation.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4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</vt:lpstr>
      <vt:lpstr>Spark</vt:lpstr>
      <vt:lpstr>What is spark 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Ketan Keshri</dc:creator>
  <cp:lastModifiedBy>Ketan Keshri</cp:lastModifiedBy>
  <cp:revision>2</cp:revision>
  <dcterms:created xsi:type="dcterms:W3CDTF">2017-02-28T14:37:51Z</dcterms:created>
  <dcterms:modified xsi:type="dcterms:W3CDTF">2017-02-28T14:45:27Z</dcterms:modified>
</cp:coreProperties>
</file>