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Sqoop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9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sqoop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SQl+Hadoop</a:t>
            </a:r>
            <a:r>
              <a:rPr lang="en-US" dirty="0" smtClean="0"/>
              <a:t> is </a:t>
            </a:r>
            <a:r>
              <a:rPr lang="en-US" dirty="0" err="1" smtClean="0"/>
              <a:t>Sqoop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is used for transferring data between </a:t>
            </a:r>
            <a:r>
              <a:rPr lang="en-US" dirty="0" err="1" smtClean="0"/>
              <a:t>rdbms</a:t>
            </a:r>
            <a:r>
              <a:rPr lang="en-US" dirty="0" smtClean="0"/>
              <a:t> and </a:t>
            </a:r>
            <a:r>
              <a:rPr lang="en-US" smtClean="0"/>
              <a:t>hdfs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24353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</TotalTime>
  <Words>19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Tw Cen MT</vt:lpstr>
      <vt:lpstr>Droplet</vt:lpstr>
      <vt:lpstr>Sqoop</vt:lpstr>
      <vt:lpstr>What is sqoop?</vt:lpstr>
    </vt:vector>
  </TitlesOfParts>
  <Company>ITC INFOTECH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Sqoop</dc:title>
  <dc:creator>Ketan Keshri</dc:creator>
  <cp:lastModifiedBy>Ketan Keshri</cp:lastModifiedBy>
  <cp:revision>1</cp:revision>
  <dcterms:created xsi:type="dcterms:W3CDTF">2017-02-28T14:39:05Z</dcterms:created>
  <dcterms:modified xsi:type="dcterms:W3CDTF">2017-02-28T14:40:24Z</dcterms:modified>
</cp:coreProperties>
</file>