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database in Hadoop.</a:t>
            </a:r>
          </a:p>
          <a:p>
            <a:r>
              <a:rPr lang="en-US" dirty="0" smtClean="0"/>
              <a:t>It gives </a:t>
            </a:r>
            <a:r>
              <a:rPr lang="en-US" dirty="0" err="1" smtClean="0"/>
              <a:t>hql</a:t>
            </a:r>
            <a:r>
              <a:rPr lang="en-US" dirty="0" smtClean="0"/>
              <a:t> which is almost similar to </a:t>
            </a:r>
            <a:r>
              <a:rPr lang="en-US" dirty="0" err="1" smtClean="0"/>
              <a:t>sql</a:t>
            </a:r>
            <a:r>
              <a:rPr lang="en-US" smtClean="0"/>
              <a:t> queries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hive</vt:lpstr>
      <vt:lpstr>What is hive?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Ketan Keshri</dc:creator>
  <cp:lastModifiedBy>Ketan Keshri</cp:lastModifiedBy>
  <cp:revision>1</cp:revision>
  <dcterms:created xsi:type="dcterms:W3CDTF">2017-02-28T14:43:57Z</dcterms:created>
  <dcterms:modified xsi:type="dcterms:W3CDTF">2017-02-28T14:45:13Z</dcterms:modified>
</cp:coreProperties>
</file>