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4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mongodb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is non-relational database.</a:t>
            </a:r>
          </a:p>
          <a:p>
            <a:r>
              <a:rPr lang="en-US" dirty="0" smtClean="0"/>
              <a:t>It is </a:t>
            </a:r>
            <a:r>
              <a:rPr lang="en-US" dirty="0" err="1" smtClean="0"/>
              <a:t>BSON,binary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 based database.</a:t>
            </a:r>
          </a:p>
          <a:p>
            <a:r>
              <a:rPr lang="en-US" dirty="0" smtClean="0"/>
              <a:t>Data are in key </a:t>
            </a:r>
            <a:r>
              <a:rPr lang="en-US" smtClean="0"/>
              <a:t>value pair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49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</TotalTime>
  <Words>23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mongodb</vt:lpstr>
      <vt:lpstr>What is mongodb? 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Ketan Keshri</dc:creator>
  <cp:lastModifiedBy>Ketan Keshri</cp:lastModifiedBy>
  <cp:revision>1</cp:revision>
  <dcterms:created xsi:type="dcterms:W3CDTF">2017-02-28T14:40:35Z</dcterms:created>
  <dcterms:modified xsi:type="dcterms:W3CDTF">2017-02-28T14:41:44Z</dcterms:modified>
</cp:coreProperties>
</file>