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api/scala/index.html#org.apache.spark.rdd.RD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streaming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is a improved version of MapReduce</a:t>
            </a:r>
          </a:p>
          <a:p>
            <a:r>
              <a:rPr lang="en-US" dirty="0" smtClean="0"/>
              <a:t>It uses </a:t>
            </a:r>
            <a:r>
              <a:rPr lang="en-US" smtClean="0"/>
              <a:t>in-memory computation.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Dstream</a:t>
            </a:r>
            <a:r>
              <a:rPr lang="en-US" dirty="0" smtClean="0"/>
              <a:t>-</a:t>
            </a:r>
            <a:r>
              <a:rPr lang="en-US" i="1" dirty="0"/>
              <a:t>discretized </a:t>
            </a:r>
            <a:r>
              <a:rPr lang="en-US" i="1" dirty="0" smtClean="0"/>
              <a:t>stream,</a:t>
            </a:r>
            <a:r>
              <a:rPr lang="en-US" dirty="0"/>
              <a:t> continuous stream of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Internally </a:t>
            </a:r>
            <a:r>
              <a:rPr lang="en-US" dirty="0" err="1"/>
              <a:t>DStream</a:t>
            </a:r>
            <a:r>
              <a:rPr lang="en-US" dirty="0"/>
              <a:t> is represented as a sequence of </a:t>
            </a:r>
            <a:r>
              <a:rPr lang="en-US" dirty="0">
                <a:hlinkClick r:id="rId2"/>
              </a:rPr>
              <a:t>RDDs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15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3277</TotalTime>
  <Words>33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Spark streaming  </vt:lpstr>
      <vt:lpstr>What is spark </vt:lpstr>
      <vt:lpstr> 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Ketan Keshri</dc:creator>
  <cp:lastModifiedBy>Ketan Keshri</cp:lastModifiedBy>
  <cp:revision>5</cp:revision>
  <dcterms:created xsi:type="dcterms:W3CDTF">2017-02-28T14:37:51Z</dcterms:created>
  <dcterms:modified xsi:type="dcterms:W3CDTF">2017-03-04T12:59:44Z</dcterms:modified>
</cp:coreProperties>
</file>