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838B-B580-4FF4-9E80-0AC7DA3698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9B02-5290-42B9-A7A1-965C01479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57" y="2160588"/>
            <a:ext cx="582612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325" y="-1133475"/>
            <a:ext cx="13582650" cy="91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600" y="2160588"/>
            <a:ext cx="35688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props.put</a:t>
            </a:r>
            <a:r>
              <a:rPr lang="en-US" dirty="0" smtClean="0"/>
              <a:t>("partitioner.class","com.howtoprogram.kafka.custompartitioner.KafkaUserCustomPatitioner");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/usr/hdp/2.4.2.0-258/kafka_2.10-0.10.2.0/bin/zookeeper-shell.sh  localhost:2181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17203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Keshri</dc:creator>
  <cp:lastModifiedBy>Ketan Keshri</cp:lastModifiedBy>
  <cp:revision>4</cp:revision>
  <dcterms:created xsi:type="dcterms:W3CDTF">2017-04-06T14:31:50Z</dcterms:created>
  <dcterms:modified xsi:type="dcterms:W3CDTF">2017-04-18T13:14:55Z</dcterms:modified>
</cp:coreProperties>
</file>