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01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spark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is a improved version of MapReduce</a:t>
            </a:r>
          </a:p>
          <a:p>
            <a:r>
              <a:rPr lang="en-US" dirty="0" smtClean="0"/>
              <a:t>It uses </a:t>
            </a:r>
            <a:r>
              <a:rPr lang="en-US" smtClean="0"/>
              <a:t>in-memory computation.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7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--master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0324" y="2826730"/>
            <a:ext cx="9183459" cy="3541714"/>
          </a:xfrm>
        </p:spPr>
        <p:txBody>
          <a:bodyPr/>
          <a:lstStyle/>
          <a:p>
            <a:r>
              <a:rPr lang="en-US" dirty="0"/>
              <a:t>Resource optimization won't be efficient in standalone mode.</a:t>
            </a:r>
          </a:p>
          <a:p>
            <a:r>
              <a:rPr lang="en-US" dirty="0"/>
              <a:t>In standalone mode, driver program launch an executor in every node of a cluster irrespective of data locality.</a:t>
            </a:r>
          </a:p>
          <a:p>
            <a:endParaRPr lang="en-US" dirty="0"/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855" y="125412"/>
            <a:ext cx="4635881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02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–master is yarn-cluster then check history on 8088</a:t>
            </a:r>
          </a:p>
          <a:p>
            <a:r>
              <a:rPr lang="en-US" dirty="0" smtClean="0"/>
              <a:t>If its local[n] then check on 18080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94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ouput</a:t>
            </a:r>
            <a:r>
              <a:rPr lang="en-US" dirty="0" smtClean="0"/>
              <a:t> folder is already present then it will throw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 </a:t>
            </a:r>
            <a:r>
              <a:rPr lang="en-US" dirty="0"/>
              <a:t>to YARN is not supported directly by </a:t>
            </a:r>
            <a:r>
              <a:rPr lang="en-US" dirty="0" err="1"/>
              <a:t>SparkContext</a:t>
            </a:r>
            <a:r>
              <a:rPr lang="en-US" dirty="0"/>
              <a:t>. Please use spark-submit</a:t>
            </a:r>
          </a:p>
        </p:txBody>
      </p:sp>
    </p:spTree>
    <p:extLst>
      <p:ext uri="{BB962C8B-B14F-4D97-AF65-F5344CB8AC3E}">
        <p14:creationId xmlns:p14="http://schemas.microsoft.com/office/powerpoint/2010/main" val="260154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0" y="158234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Client mode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Want to get a job result (dynamic analysis)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Easier for developing/debugging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Control where your Driver Program is running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Always up application: expose your Spark job launcher as REST service or a Web 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Cluster mode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Easier for resource allocation (let the master decide): Fire and forget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Monitor your Driver Program from Master Web UI like other workers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Stop at the end: one job is finished, allocated resources are freed</a:t>
            </a:r>
            <a:endParaRPr lang="en-US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126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is merely persist with the default storage level MEMORY_ONLY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inionPro-Regular"/>
              </a:rPr>
              <a:t>default </a:t>
            </a:r>
            <a:r>
              <a:rPr lang="en-US" dirty="0">
                <a:latin typeface="UbuntuMono-Regular"/>
              </a:rPr>
              <a:t>persist() </a:t>
            </a:r>
            <a:r>
              <a:rPr lang="en-US" dirty="0">
                <a:latin typeface="MinionPro-Regular"/>
              </a:rPr>
              <a:t>will</a:t>
            </a:r>
          </a:p>
          <a:p>
            <a:r>
              <a:rPr lang="en-US" dirty="0">
                <a:latin typeface="MinionPro-Regular"/>
              </a:rPr>
              <a:t>store the data in the JVM heap as </a:t>
            </a:r>
            <a:r>
              <a:rPr lang="en-US" dirty="0" err="1">
                <a:latin typeface="MinionPro-Regular"/>
              </a:rPr>
              <a:t>unserialized</a:t>
            </a:r>
            <a:r>
              <a:rPr lang="en-US" dirty="0">
                <a:latin typeface="MinionPro-Regular"/>
              </a:rPr>
              <a:t> objects.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8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38046</TotalTime>
  <Words>192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MinionPro-Regular</vt:lpstr>
      <vt:lpstr>Trebuchet MS</vt:lpstr>
      <vt:lpstr>Tw Cen MT</vt:lpstr>
      <vt:lpstr>UbuntuMono-Regular</vt:lpstr>
      <vt:lpstr>Circuit</vt:lpstr>
      <vt:lpstr>Spark</vt:lpstr>
      <vt:lpstr>What is spark </vt:lpstr>
      <vt:lpstr>--master</vt:lpstr>
      <vt:lpstr>PowerPoint Presentation</vt:lpstr>
      <vt:lpstr>If ouput folder is already present then it will throw exception</vt:lpstr>
      <vt:lpstr>PowerPoint Presentation</vt:lpstr>
      <vt:lpstr>PowerPoint Presentation</vt:lpstr>
    </vt:vector>
  </TitlesOfParts>
  <Company>ITC INFOTECH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Ketan Keshri</dc:creator>
  <cp:lastModifiedBy>Ketan Keshri</cp:lastModifiedBy>
  <cp:revision>15</cp:revision>
  <dcterms:created xsi:type="dcterms:W3CDTF">2017-02-28T14:37:51Z</dcterms:created>
  <dcterms:modified xsi:type="dcterms:W3CDTF">2017-04-18T13:14:37Z</dcterms:modified>
</cp:coreProperties>
</file>