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1" r:id="rId6"/>
    <p:sldId id="256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83FE-EEA9-48C4-ADB0-C2BF715B0F6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ltan-mirza/uiprac.git(ori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ltan-mirza/uiprac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create a new repository on the command </a:t>
            </a:r>
            <a:r>
              <a:rPr lang="en-US" dirty="0" err="1"/>
              <a:t>lineecho</a:t>
            </a:r>
            <a:r>
              <a:rPr lang="en-US" dirty="0"/>
              <a:t> "# </a:t>
            </a:r>
            <a:r>
              <a:rPr lang="en-US" dirty="0" err="1"/>
              <a:t>uiprac</a:t>
            </a:r>
            <a:r>
              <a:rPr lang="en-US" dirty="0"/>
              <a:t>" &gt;&gt; </a:t>
            </a:r>
            <a:r>
              <a:rPr lang="en-US" dirty="0" smtClean="0"/>
              <a:t>README.md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initgit</a:t>
            </a:r>
            <a:r>
              <a:rPr lang="en-US" dirty="0"/>
              <a:t> add </a:t>
            </a:r>
            <a:r>
              <a:rPr lang="en-US" dirty="0" smtClean="0"/>
              <a:t>README.md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</a:t>
            </a:r>
            <a:r>
              <a:rPr lang="en-US" dirty="0" smtClean="0"/>
              <a:t>commit“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github.com/sultan-mirza/uiprac.git </a:t>
            </a:r>
          </a:p>
          <a:p>
            <a:r>
              <a:rPr lang="en-US" dirty="0" smtClean="0"/>
              <a:t>(origin is just a variable for this repo, can use any name)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0840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 existing repository from the command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</a:t>
            </a:r>
            <a:r>
              <a:rPr lang="en-US" dirty="0"/>
              <a:t>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github.com/sultan-mirza/uiprac.git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74360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to another branch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new branch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</a:t>
            </a:r>
          </a:p>
          <a:p>
            <a:r>
              <a:rPr lang="en-US" dirty="0" smtClean="0"/>
              <a:t>2. a).</a:t>
            </a:r>
            <a:r>
              <a:rPr lang="en-US" dirty="0" err="1" smtClean="0"/>
              <a:t>git</a:t>
            </a:r>
            <a:r>
              <a:rPr lang="en-US" dirty="0" smtClean="0"/>
              <a:t> branch &lt;branch-name&gt;</a:t>
            </a:r>
          </a:p>
          <a:p>
            <a:r>
              <a:rPr lang="en-US" dirty="0" smtClean="0"/>
              <a:t>b).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branch or get updates from another branch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branch(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&lt;another-branch&gt;( another branch is from where you want to </a:t>
            </a:r>
            <a:r>
              <a:rPr lang="en-US" smtClean="0"/>
              <a:t>get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0300" y="3748088"/>
            <a:ext cx="103169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-A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 new and modified,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deleted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-u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 modified and deleted,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new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7800"/>
            <a:ext cx="64674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8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update from remote to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pull origin </a:t>
            </a:r>
            <a:r>
              <a:rPr lang="en-US" dirty="0" smtClean="0"/>
              <a:t>code-ref</a:t>
            </a:r>
          </a:p>
          <a:p>
            <a:r>
              <a:rPr lang="en-US" dirty="0" err="1"/>
              <a:t>git</a:t>
            </a:r>
            <a:r>
              <a:rPr lang="en-US" dirty="0"/>
              <a:t> reset --hard </a:t>
            </a:r>
            <a:r>
              <a:rPr lang="en-US" dirty="0" smtClean="0"/>
              <a:t>origin/branch</a:t>
            </a:r>
          </a:p>
          <a:p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–n (lists the </a:t>
            </a:r>
            <a:r>
              <a:rPr lang="en-US" dirty="0" err="1" smtClean="0"/>
              <a:t>unstaged</a:t>
            </a:r>
            <a:r>
              <a:rPr lang="en-US" dirty="0" smtClean="0"/>
              <a:t> file that will be deleted )</a:t>
            </a:r>
          </a:p>
          <a:p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–f(deletes </a:t>
            </a:r>
            <a:r>
              <a:rPr lang="en-US" dirty="0" err="1" smtClean="0"/>
              <a:t>unstaged</a:t>
            </a:r>
            <a:r>
              <a:rPr lang="en-US" dirty="0" smtClean="0"/>
              <a:t> files)</a:t>
            </a:r>
          </a:p>
          <a:p>
            <a:r>
              <a:rPr lang="en-US" dirty="0"/>
              <a:t>To remove directories, run </a:t>
            </a:r>
            <a:r>
              <a:rPr lang="en-US" dirty="0" err="1"/>
              <a:t>git</a:t>
            </a:r>
            <a:r>
              <a:rPr lang="en-US" dirty="0"/>
              <a:t> clean -f -d or </a:t>
            </a:r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</a:t>
            </a:r>
            <a:r>
              <a:rPr lang="en-US" dirty="0" err="1" smtClean="0"/>
              <a:t>fd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ignored files, run </a:t>
            </a:r>
            <a:r>
              <a:rPr lang="en-US" dirty="0" err="1"/>
              <a:t>git</a:t>
            </a:r>
            <a:r>
              <a:rPr lang="en-US" dirty="0"/>
              <a:t> clean -f -X or </a:t>
            </a:r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</a:t>
            </a:r>
            <a:r>
              <a:rPr lang="en-US" dirty="0" err="1" smtClean="0"/>
              <a:t>fX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ignored and non-ignored files, run </a:t>
            </a:r>
            <a:r>
              <a:rPr lang="en-US" dirty="0" err="1"/>
              <a:t>git</a:t>
            </a:r>
            <a:r>
              <a:rPr lang="en-US" dirty="0"/>
              <a:t> clean -f -x or </a:t>
            </a:r>
            <a:r>
              <a:rPr lang="en-US" dirty="0" err="1"/>
              <a:t>git</a:t>
            </a:r>
            <a:r>
              <a:rPr lang="en-US" dirty="0"/>
              <a:t> clean -</a:t>
            </a:r>
            <a:r>
              <a:rPr lang="en-US" dirty="0" err="1"/>
              <a:t>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3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248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GIT </vt:lpstr>
      <vt:lpstr>What is git? </vt:lpstr>
      <vt:lpstr>Git starting</vt:lpstr>
      <vt:lpstr>push an existing repository from the command line</vt:lpstr>
      <vt:lpstr>Switch to another branch </vt:lpstr>
      <vt:lpstr>Create new branch </vt:lpstr>
      <vt:lpstr>Merge branch or get updates from another branch  </vt:lpstr>
      <vt:lpstr>PowerPoint Presentation</vt:lpstr>
      <vt:lpstr>Get update from remote to local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new branch </dc:title>
  <dc:creator>Ketan Keshri</dc:creator>
  <cp:lastModifiedBy>Ketan Keshri</cp:lastModifiedBy>
  <cp:revision>15</cp:revision>
  <dcterms:created xsi:type="dcterms:W3CDTF">2017-03-03T13:39:23Z</dcterms:created>
  <dcterms:modified xsi:type="dcterms:W3CDTF">2017-05-19T13:31:24Z</dcterms:modified>
</cp:coreProperties>
</file>