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MapReduce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</a:t>
            </a:r>
            <a:r>
              <a:rPr lang="en-US" smtClean="0"/>
              <a:t>computation framework.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Tracker and Task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JT is the master and is in charge of allocating tasks to task trackers and scheduling these tasks globally. A TT is in charge of running the Map and Reduce tasks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5980</TotalTime>
  <Words>48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MAP-REDUCE</vt:lpstr>
      <vt:lpstr>What is MapReduce </vt:lpstr>
      <vt:lpstr>Job Tracker and Task Tracker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</dc:title>
  <dc:creator>Ketan Keshri</dc:creator>
  <cp:lastModifiedBy>Ketan Keshri</cp:lastModifiedBy>
  <cp:revision>5</cp:revision>
  <dcterms:created xsi:type="dcterms:W3CDTF">2017-02-28T14:36:51Z</dcterms:created>
  <dcterms:modified xsi:type="dcterms:W3CDTF">2017-06-05T10:03:51Z</dcterms:modified>
</cp:coreProperties>
</file>