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B5C2-7D40-407D-8377-89C6970EBA0A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FC2A-EC5C-4D7C-B8D8-F91A9CB3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4870415"/>
            <a:ext cx="6654800" cy="58477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Ubuntu"/>
              </a:rPr>
              <a:t>To add a new user you can use: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new_username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606981"/>
            <a:ext cx="40491658" cy="4154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sudo useradd 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new_username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8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dir</a:t>
            </a:r>
            <a:r>
              <a:rPr lang="en-US" dirty="0" smtClean="0"/>
              <a:t> from 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fs -</a:t>
            </a:r>
            <a:r>
              <a:rPr lang="en-US" dirty="0" err="1" smtClean="0"/>
              <a:t>rmr</a:t>
            </a:r>
            <a:r>
              <a:rPr lang="en-US" dirty="0" smtClean="0"/>
              <a:t> &lt;</a:t>
            </a:r>
            <a:r>
              <a:rPr lang="en-US" dirty="0" err="1" smtClean="0"/>
              <a:t>dir</a:t>
            </a:r>
            <a:r>
              <a:rPr lang="en-US" dirty="0" smtClean="0"/>
              <a:t>-name&gt;</a:t>
            </a:r>
          </a:p>
          <a:p>
            <a:endParaRPr lang="en-US" dirty="0"/>
          </a:p>
          <a:p>
            <a:r>
              <a:rPr lang="en-US" dirty="0" smtClean="0"/>
              <a:t>cd – (go to </a:t>
            </a:r>
            <a:r>
              <a:rPr lang="en-US" smtClean="0"/>
              <a:t>last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windows file format to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:set </a:t>
            </a:r>
            <a:r>
              <a:rPr lang="en-US" dirty="0" err="1" smtClean="0"/>
              <a:t>ff</a:t>
            </a:r>
            <a:r>
              <a:rPr lang="en-US" dirty="0" smtClean="0"/>
              <a:t>=</a:t>
            </a:r>
            <a:r>
              <a:rPr lang="en-US" dirty="0" err="1" smtClean="0"/>
              <a:t>unix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No. of </a:t>
            </a:r>
            <a:r>
              <a:rPr lang="en-US" dirty="0" err="1" smtClean="0"/>
              <a:t>cpu</a:t>
            </a:r>
            <a:r>
              <a:rPr lang="en-US" dirty="0" smtClean="0"/>
              <a:t> and cores</a:t>
            </a:r>
            <a:endParaRPr lang="en-US" dirty="0"/>
          </a:p>
          <a:p>
            <a:r>
              <a:rPr lang="en-US" dirty="0" err="1"/>
              <a:t>lscpu</a:t>
            </a:r>
            <a:r>
              <a:rPr lang="en-US" dirty="0"/>
              <a:t> | </a:t>
            </a:r>
            <a:r>
              <a:rPr lang="en-US" dirty="0" err="1"/>
              <a:t>egrep</a:t>
            </a:r>
            <a:r>
              <a:rPr lang="en-US" dirty="0"/>
              <a:t> '</a:t>
            </a:r>
            <a:r>
              <a:rPr lang="en-US" dirty="0" err="1"/>
              <a:t>Thread|Core|Socket</a:t>
            </a:r>
            <a:r>
              <a:rPr lang="en-US" dirty="0"/>
              <a:t>|^CPU</a:t>
            </a:r>
            <a:r>
              <a:rPr lang="en-US" dirty="0" smtClean="0"/>
              <a:t>\(‘</a:t>
            </a:r>
          </a:p>
          <a:p>
            <a:r>
              <a:rPr lang="en-US" dirty="0"/>
              <a:t> </a:t>
            </a:r>
            <a:r>
              <a:rPr lang="en-US" dirty="0" err="1"/>
              <a:t>nproc</a:t>
            </a:r>
            <a:r>
              <a:rPr lang="en-US" dirty="0"/>
              <a:t> --all</a:t>
            </a:r>
            <a:endParaRPr lang="en-US" dirty="0" smtClean="0"/>
          </a:p>
          <a:p>
            <a:r>
              <a:rPr lang="en-US" dirty="0" err="1" smtClean="0"/>
              <a:t>useradd</a:t>
            </a:r>
            <a:r>
              <a:rPr lang="en-US" dirty="0" smtClean="0"/>
              <a:t> &lt;username&gt;</a:t>
            </a:r>
          </a:p>
          <a:p>
            <a:r>
              <a:rPr lang="en-US" dirty="0" err="1" smtClean="0"/>
              <a:t>passwd</a:t>
            </a:r>
            <a:r>
              <a:rPr lang="en-US" dirty="0" smtClean="0"/>
              <a:t>  &lt;username&gt;(only root can use </a:t>
            </a:r>
            <a:r>
              <a:rPr lang="en-US" smtClean="0"/>
              <a:t>diff username)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lscpu | egrep 'Thread|Core|Socket|^CPU\('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2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fs -ls -R admin | grep '.*2016-[8-12].*' | </a:t>
            </a:r>
            <a:r>
              <a:rPr lang="en-US" dirty="0" err="1"/>
              <a:t>awk</a:t>
            </a:r>
            <a:r>
              <a:rPr lang="en-US" dirty="0"/>
              <a:t> '{print $8}'</a:t>
            </a:r>
          </a:p>
        </p:txBody>
      </p:sp>
    </p:spTree>
    <p:extLst>
      <p:ext uri="{BB962C8B-B14F-4D97-AF65-F5344CB8AC3E}">
        <p14:creationId xmlns:p14="http://schemas.microsoft.com/office/powerpoint/2010/main" val="257416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13313</TotalTime>
  <Words>103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Ubuntu</vt:lpstr>
      <vt:lpstr>Office Theme</vt:lpstr>
      <vt:lpstr>LINUX</vt:lpstr>
      <vt:lpstr>PowerPoint Presentation</vt:lpstr>
      <vt:lpstr>PowerPoint Presentation</vt:lpstr>
      <vt:lpstr>Change windows file format to unix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Ketan Keshri</dc:creator>
  <cp:lastModifiedBy>Ketan Keshri</cp:lastModifiedBy>
  <cp:revision>13</cp:revision>
  <dcterms:created xsi:type="dcterms:W3CDTF">2017-03-14T13:52:25Z</dcterms:created>
  <dcterms:modified xsi:type="dcterms:W3CDTF">2017-04-30T11:32:59Z</dcterms:modified>
</cp:coreProperties>
</file>