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0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spark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is a improved version of MapReduce</a:t>
            </a:r>
          </a:p>
          <a:p>
            <a:r>
              <a:rPr lang="en-US" dirty="0" smtClean="0"/>
              <a:t>It uses </a:t>
            </a:r>
            <a:r>
              <a:rPr lang="en-US" smtClean="0"/>
              <a:t>in-memory computation.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7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--master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0324" y="2826730"/>
            <a:ext cx="9183459" cy="3541714"/>
          </a:xfrm>
        </p:spPr>
        <p:txBody>
          <a:bodyPr/>
          <a:lstStyle/>
          <a:p>
            <a:r>
              <a:rPr lang="en-US" dirty="0"/>
              <a:t>Resource optimization won't be efficient in standalone mode.</a:t>
            </a:r>
          </a:p>
          <a:p>
            <a:r>
              <a:rPr lang="en-US" dirty="0"/>
              <a:t>In standalone mode, driver program launch an executor in every node of a cluster irrespective of data locality.</a:t>
            </a:r>
          </a:p>
          <a:p>
            <a:endParaRPr lang="en-US" dirty="0"/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855" y="125412"/>
            <a:ext cx="4635881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028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8730</TotalTime>
  <Words>47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Spark</vt:lpstr>
      <vt:lpstr>What is spark </vt:lpstr>
      <vt:lpstr>--master</vt:lpstr>
    </vt:vector>
  </TitlesOfParts>
  <Company>ITC INFOTECH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Ketan Keshri</dc:creator>
  <cp:lastModifiedBy>Ketan Keshri</cp:lastModifiedBy>
  <cp:revision>4</cp:revision>
  <dcterms:created xsi:type="dcterms:W3CDTF">2017-02-28T14:37:51Z</dcterms:created>
  <dcterms:modified xsi:type="dcterms:W3CDTF">2017-03-14T15:08:19Z</dcterms:modified>
</cp:coreProperties>
</file>