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FLUMe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Flume is a standard, simple, robust, flexible, and extensible tool for data ingestion from various data producers (webservers) into Hadoop</a:t>
            </a:r>
            <a:r>
              <a:rPr lang="en-US" dirty="0" smtClean="0"/>
              <a:t>.</a:t>
            </a:r>
          </a:p>
          <a:p>
            <a:r>
              <a:rPr lang="en-US" dirty="0"/>
              <a:t>Flume is a </a:t>
            </a:r>
            <a:r>
              <a:rPr lang="en-US" dirty="0" smtClean="0"/>
              <a:t>tool/service/data</a:t>
            </a:r>
          </a:p>
          <a:p>
            <a:r>
              <a:rPr lang="en-US" dirty="0"/>
              <a:t>Flume is a highly reliable, distributed, and configurable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Flume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store the data in to any of the centralized stores (</a:t>
            </a:r>
            <a:r>
              <a:rPr lang="en-US" dirty="0" err="1"/>
              <a:t>HBase</a:t>
            </a:r>
            <a:r>
              <a:rPr lang="en-US" dirty="0"/>
              <a:t>, HDFS</a:t>
            </a:r>
            <a:r>
              <a:rPr lang="en-US" dirty="0" smtClean="0"/>
              <a:t>).</a:t>
            </a:r>
          </a:p>
          <a:p>
            <a:r>
              <a:rPr lang="en-US" dirty="0"/>
              <a:t>acts as a mediator between data producers and the centralized stores and provides a steady flow of data between them</a:t>
            </a:r>
            <a:r>
              <a:rPr lang="en-US" dirty="0" smtClean="0"/>
              <a:t>.</a:t>
            </a:r>
          </a:p>
          <a:p>
            <a:r>
              <a:rPr lang="en-US" dirty="0"/>
              <a:t>Flume provides the feature of </a:t>
            </a:r>
            <a:r>
              <a:rPr lang="en-US" b="1" dirty="0"/>
              <a:t>contextual routing</a:t>
            </a:r>
            <a:r>
              <a:rPr lang="en-US" dirty="0" smtClean="0"/>
              <a:t>.</a:t>
            </a:r>
          </a:p>
          <a:p>
            <a:r>
              <a:rPr lang="en-US" dirty="0"/>
              <a:t>The transactions in Flume are channel-based where two transactions (one sender and one receiver) are maintained for each message</a:t>
            </a:r>
            <a:r>
              <a:rPr lang="en-US" dirty="0" smtClean="0"/>
              <a:t>.</a:t>
            </a:r>
          </a:p>
          <a:p>
            <a:r>
              <a:rPr lang="en-US" dirty="0"/>
              <a:t>It guarantees reliable message delivery</a:t>
            </a:r>
            <a:r>
              <a:rPr lang="en-US" dirty="0" smtClean="0"/>
              <a:t>.</a:t>
            </a:r>
          </a:p>
          <a:p>
            <a:r>
              <a:rPr lang="en-US" dirty="0"/>
              <a:t>Flume is reliable, fault tolerant, scalable, manageable, and customizable.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5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Flume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 ingests log data from multiple web servers into a centralized store (HDFS, </a:t>
            </a:r>
            <a:r>
              <a:rPr lang="en-US" dirty="0" err="1"/>
              <a:t>HBase</a:t>
            </a:r>
            <a:r>
              <a:rPr lang="en-US" dirty="0"/>
              <a:t>) efficiently</a:t>
            </a:r>
            <a:r>
              <a:rPr lang="en-US" dirty="0" smtClean="0"/>
              <a:t>.</a:t>
            </a:r>
          </a:p>
          <a:p>
            <a:r>
              <a:rPr lang="en-US" dirty="0"/>
              <a:t>we can get the data from multiple servers immediately into Hadoop</a:t>
            </a:r>
            <a:r>
              <a:rPr lang="en-US" dirty="0" smtClean="0"/>
              <a:t>.</a:t>
            </a:r>
          </a:p>
          <a:p>
            <a:r>
              <a:rPr lang="en-US" dirty="0"/>
              <a:t>supports a large set of sources and destinations types</a:t>
            </a:r>
            <a:r>
              <a:rPr lang="en-US" dirty="0" smtClean="0"/>
              <a:t>.</a:t>
            </a:r>
          </a:p>
          <a:p>
            <a:r>
              <a:rPr lang="en-US" dirty="0"/>
              <a:t>supports multi-hop flows, fan-in fan-out flows, contextual routing, etc</a:t>
            </a:r>
            <a:r>
              <a:rPr lang="en-US" dirty="0" smtClean="0"/>
              <a:t>.</a:t>
            </a:r>
          </a:p>
          <a:p>
            <a:r>
              <a:rPr lang="en-US" dirty="0"/>
              <a:t>can be scaled horizontally.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3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event</a:t>
            </a:r>
            <a:r>
              <a:rPr lang="en-US" dirty="0"/>
              <a:t> is the </a:t>
            </a:r>
            <a:r>
              <a:rPr lang="en-US" dirty="0" smtClean="0"/>
              <a:t>basic </a:t>
            </a:r>
            <a:r>
              <a:rPr lang="en-US" dirty="0"/>
              <a:t>unit of the data transported inside </a:t>
            </a:r>
            <a:r>
              <a:rPr lang="en-US" b="1" dirty="0"/>
              <a:t>Flume</a:t>
            </a:r>
            <a:r>
              <a:rPr lang="en-US" dirty="0" smtClean="0"/>
              <a:t>.</a:t>
            </a:r>
          </a:p>
          <a:p>
            <a:r>
              <a:rPr lang="en-US" dirty="0"/>
              <a:t>It contains a payload of byte array that is to be transported from the source to the destination accompanied by optional headers. </a:t>
            </a:r>
            <a:endParaRPr lang="en-US" dirty="0" smtClean="0"/>
          </a:p>
          <a:p>
            <a:r>
              <a:rPr lang="en-US" dirty="0"/>
              <a:t>An </a:t>
            </a:r>
            <a:r>
              <a:rPr lang="en-US" b="1" dirty="0"/>
              <a:t>agent</a:t>
            </a:r>
            <a:r>
              <a:rPr lang="en-US" dirty="0"/>
              <a:t> is an independent daemon process (JVM) in Flume. </a:t>
            </a:r>
            <a:endParaRPr lang="en-US" dirty="0" smtClean="0"/>
          </a:p>
          <a:p>
            <a:r>
              <a:rPr lang="en-US" dirty="0"/>
              <a:t>It receives the data (events) from clients or other agents and forwards it to its next destination (sink or agent</a:t>
            </a:r>
            <a:r>
              <a:rPr lang="en-US" dirty="0" smtClean="0"/>
              <a:t>).</a:t>
            </a:r>
          </a:p>
          <a:p>
            <a:r>
              <a:rPr lang="en-US" dirty="0"/>
              <a:t>Flume may have more than one agent.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Flume Ev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03225"/>
            <a:ext cx="3810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1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source</a:t>
            </a:r>
            <a:r>
              <a:rPr lang="en-US" dirty="0"/>
              <a:t> is the component of an Agent which receives data from the data generators and transfers it to one or more channels in the form of Flume events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channel</a:t>
            </a:r>
            <a:r>
              <a:rPr lang="en-US" dirty="0"/>
              <a:t> is a transient store which receives the events from the source and buffers them till they are consumed by sinks. </a:t>
            </a:r>
            <a:endParaRPr lang="en-US" dirty="0" smtClean="0"/>
          </a:p>
          <a:p>
            <a:r>
              <a:rPr lang="en-US" dirty="0"/>
              <a:t>A </a:t>
            </a:r>
            <a:r>
              <a:rPr lang="en-US" b="1" dirty="0"/>
              <a:t>sink</a:t>
            </a:r>
            <a:r>
              <a:rPr lang="en-US" dirty="0"/>
              <a:t> stores the data into centralized stores like </a:t>
            </a:r>
            <a:r>
              <a:rPr lang="en-US" dirty="0" err="1"/>
              <a:t>HBase</a:t>
            </a:r>
            <a:r>
              <a:rPr lang="en-US" dirty="0"/>
              <a:t> and HDFS</a:t>
            </a:r>
            <a:r>
              <a:rPr lang="en-US" dirty="0" smtClean="0"/>
              <a:t>.</a:t>
            </a:r>
          </a:p>
          <a:p>
            <a:r>
              <a:rPr lang="en-US" dirty="0"/>
              <a:t>It consumes the data (events) from the channels and delivers it to the destination.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6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Interceptors are used to alter/inspect flume events which are transferred between source and channel</a:t>
            </a:r>
            <a:r>
              <a:rPr lang="en-US" dirty="0" smtClean="0"/>
              <a:t>.</a:t>
            </a:r>
          </a:p>
          <a:p>
            <a:r>
              <a:rPr lang="en-US" dirty="0"/>
              <a:t>The data in these agents will be collected by an intermediate node known as </a:t>
            </a:r>
            <a:r>
              <a:rPr lang="en-US" b="1" dirty="0"/>
              <a:t>Collector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14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fan-out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dataflow from one source to multiple channels is known as </a:t>
            </a:r>
            <a:r>
              <a:rPr lang="en-US" b="1" dirty="0"/>
              <a:t>fan-out flow</a:t>
            </a:r>
            <a:r>
              <a:rPr lang="en-US" dirty="0"/>
              <a:t>.</a:t>
            </a:r>
          </a:p>
          <a:p>
            <a:r>
              <a:rPr lang="en-US" b="1" dirty="0"/>
              <a:t>Replicating</a:t>
            </a:r>
            <a:r>
              <a:rPr lang="en-US" dirty="0"/>
              <a:t> − The data flow where the data will be replicated in all the configured channels.</a:t>
            </a:r>
          </a:p>
          <a:p>
            <a:r>
              <a:rPr lang="en-US" b="1" dirty="0"/>
              <a:t>Multiplexing</a:t>
            </a:r>
            <a:r>
              <a:rPr lang="en-US" dirty="0"/>
              <a:t> − The data flow where the data will be sent to a selected channel which is mentioned in the header of the event.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fan-in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data flow in which the data will be transferred from many sources to one channel is known as </a:t>
            </a:r>
            <a:r>
              <a:rPr lang="en-US" b="1" dirty="0"/>
              <a:t>fan-in flow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10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1634</TotalTime>
  <Words>162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FLUME</vt:lpstr>
      <vt:lpstr>What is FLUMe?</vt:lpstr>
      <vt:lpstr>Advantages of Flume </vt:lpstr>
      <vt:lpstr>Features of Flume  </vt:lpstr>
      <vt:lpstr>PowerPoint Presentation</vt:lpstr>
      <vt:lpstr>PowerPoint Presentation</vt:lpstr>
      <vt:lpstr>PowerPoint Presentation</vt:lpstr>
      <vt:lpstr>fan-out flow</vt:lpstr>
      <vt:lpstr>fan-in flow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Sqoop</dc:title>
  <dc:creator>Ketan Keshri</dc:creator>
  <cp:lastModifiedBy>Ketan Keshri</cp:lastModifiedBy>
  <cp:revision>8</cp:revision>
  <dcterms:created xsi:type="dcterms:W3CDTF">2017-02-28T14:39:05Z</dcterms:created>
  <dcterms:modified xsi:type="dcterms:W3CDTF">2017-03-08T12:05:27Z</dcterms:modified>
</cp:coreProperties>
</file>