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4" r:id="rId5"/>
    <p:sldId id="261" r:id="rId6"/>
    <p:sldId id="25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5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83FE-EEA9-48C4-ADB0-C2BF715B0F69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7D66-0B87-4CD0-AD8B-BD2A29EB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tan-mirza/uiprac.git(orig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tan-mirza/uiprac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4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create a new repository on the command </a:t>
            </a:r>
            <a:r>
              <a:rPr lang="en-US" dirty="0" err="1"/>
              <a:t>lineecho</a:t>
            </a:r>
            <a:r>
              <a:rPr lang="en-US" dirty="0"/>
              <a:t> "# </a:t>
            </a:r>
            <a:r>
              <a:rPr lang="en-US" dirty="0" err="1"/>
              <a:t>uiprac</a:t>
            </a:r>
            <a:r>
              <a:rPr lang="en-US" dirty="0"/>
              <a:t>" &gt;&gt; </a:t>
            </a:r>
            <a:r>
              <a:rPr lang="en-US" dirty="0" smtClean="0"/>
              <a:t>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initgit</a:t>
            </a:r>
            <a:r>
              <a:rPr lang="en-US" dirty="0"/>
              <a:t> add </a:t>
            </a:r>
            <a:r>
              <a:rPr lang="en-US" dirty="0" smtClean="0"/>
              <a:t>README.md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</a:t>
            </a:r>
            <a:r>
              <a:rPr lang="en-US" dirty="0" smtClean="0"/>
              <a:t>commit“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github.com/sultan-mirza/uiprac.git </a:t>
            </a:r>
          </a:p>
          <a:p>
            <a:r>
              <a:rPr lang="en-US" dirty="0" smtClean="0"/>
              <a:t>(origin is just a variable for this repo, can use any name)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8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 existing repository from the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remote </a:t>
            </a:r>
            <a:r>
              <a:rPr lang="en-US" dirty="0"/>
              <a:t>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github.com/sultan-mirza/uiprac.git</a:t>
            </a:r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74360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Switch to another branch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0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new branch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git</a:t>
            </a:r>
            <a:r>
              <a:rPr lang="en-US" dirty="0" smtClean="0"/>
              <a:t> checkout –b &lt;branch-name&gt;</a:t>
            </a:r>
          </a:p>
          <a:p>
            <a:r>
              <a:rPr lang="en-US" dirty="0" smtClean="0"/>
              <a:t>2. a).</a:t>
            </a:r>
            <a:r>
              <a:rPr lang="en-US" dirty="0" err="1" smtClean="0"/>
              <a:t>git</a:t>
            </a:r>
            <a:r>
              <a:rPr lang="en-US" dirty="0" smtClean="0"/>
              <a:t> branch &lt;branch-name&gt;</a:t>
            </a:r>
          </a:p>
          <a:p>
            <a:r>
              <a:rPr lang="en-US" dirty="0" smtClean="0"/>
              <a:t>b).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branch or get updates from another branch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your branch(</a:t>
            </a:r>
            <a:r>
              <a:rPr lang="en-US" dirty="0" err="1" smtClean="0"/>
              <a:t>git</a:t>
            </a:r>
            <a:r>
              <a:rPr lang="en-US" dirty="0" smtClean="0"/>
              <a:t> checkout &lt;branch-name&gt;)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&lt;another-branch&gt;( another branch is from where you want to </a:t>
            </a:r>
            <a:r>
              <a:rPr lang="en-US" smtClean="0"/>
              <a:t>get changes)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65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0300" y="3748088"/>
            <a:ext cx="10316927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-A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 new and modified,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deleted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add -u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stages modified and deleted,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new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7800"/>
            <a:ext cx="64674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28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GIT </vt:lpstr>
      <vt:lpstr>What is git? </vt:lpstr>
      <vt:lpstr>Git starting</vt:lpstr>
      <vt:lpstr>push an existing repository from the command line</vt:lpstr>
      <vt:lpstr>Switch to another branch </vt:lpstr>
      <vt:lpstr>Create new branch </vt:lpstr>
      <vt:lpstr>Merge branch or get updates from another branch  </vt:lpstr>
      <vt:lpstr>PowerPoint Presentation</vt:lpstr>
    </vt:vector>
  </TitlesOfParts>
  <Company>ITC INFOTECH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new branch </dc:title>
  <dc:creator>Ketan Keshri</dc:creator>
  <cp:lastModifiedBy>Ketan Keshri</cp:lastModifiedBy>
  <cp:revision>8</cp:revision>
  <dcterms:created xsi:type="dcterms:W3CDTF">2017-03-03T13:39:23Z</dcterms:created>
  <dcterms:modified xsi:type="dcterms:W3CDTF">2017-03-30T10:45:29Z</dcterms:modified>
</cp:coreProperties>
</file>