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3/27/2017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89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lstStyle/>
          <a:p>
            <a:r>
              <a:rPr lang="en-US" dirty="0" smtClean="0"/>
              <a:t>FIFO</a:t>
            </a:r>
            <a:r>
              <a:rPr lang="en-US" dirty="0"/>
              <a:t>, Capacity, and Fair Schedulers. </a:t>
            </a:r>
            <a:endParaRPr lang="en-US" dirty="0"/>
          </a:p>
        </p:txBody>
      </p:sp>
    </p:spTree>
    <p:extLst>
      <p:ext uri="{BB962C8B-B14F-4D97-AF65-F5344CB8AC3E}">
        <p14:creationId xmlns:p14="http://schemas.microsoft.com/office/powerpoint/2010/main" val="223772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Scheduler</a:t>
            </a:r>
          </a:p>
        </p:txBody>
      </p:sp>
      <p:sp>
        <p:nvSpPr>
          <p:cNvPr id="3" name="Content Placeholder 2"/>
          <p:cNvSpPr>
            <a:spLocks noGrp="1"/>
          </p:cNvSpPr>
          <p:nvPr>
            <p:ph idx="1"/>
          </p:nvPr>
        </p:nvSpPr>
        <p:spPr/>
        <p:txBody>
          <a:bodyPr/>
          <a:lstStyle/>
          <a:p>
            <a:r>
              <a:rPr lang="en-US" dirty="0"/>
              <a:t>The FIFO Scheduler places applications in a queue and runs them in the order of submission (first in, first out). Requests for the first application in the queue are allocated first; once its requests have been satisfied, the next application in the queue is served, and so on</a:t>
            </a:r>
            <a:r>
              <a:rPr lang="en-US" dirty="0" smtClean="0"/>
              <a:t>.</a:t>
            </a:r>
          </a:p>
          <a:p>
            <a:r>
              <a:rPr lang="en-US" dirty="0"/>
              <a:t> Large applications will use all the resources in a cluster, so each application has to wait its turn. </a:t>
            </a:r>
            <a:endParaRPr lang="en-US" dirty="0" smtClean="0"/>
          </a:p>
          <a:p>
            <a:r>
              <a:rPr lang="en-US" dirty="0"/>
              <a:t>the small job is blocked until the large job completes.</a:t>
            </a:r>
            <a:endParaRPr lang="en-US" dirty="0"/>
          </a:p>
        </p:txBody>
      </p:sp>
    </p:spTree>
    <p:extLst>
      <p:ext uri="{BB962C8B-B14F-4D97-AF65-F5344CB8AC3E}">
        <p14:creationId xmlns:p14="http://schemas.microsoft.com/office/powerpoint/2010/main" val="258543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Scheduler or the Fair Scheduler.</a:t>
            </a:r>
          </a:p>
        </p:txBody>
      </p:sp>
      <p:sp>
        <p:nvSpPr>
          <p:cNvPr id="3" name="Content Placeholder 2"/>
          <p:cNvSpPr>
            <a:spLocks noGrp="1"/>
          </p:cNvSpPr>
          <p:nvPr>
            <p:ph idx="1"/>
          </p:nvPr>
        </p:nvSpPr>
        <p:spPr/>
        <p:txBody>
          <a:bodyPr/>
          <a:lstStyle/>
          <a:p>
            <a:r>
              <a:rPr lang="en-US" dirty="0" smtClean="0"/>
              <a:t>Both </a:t>
            </a:r>
            <a:r>
              <a:rPr lang="en-US" dirty="0"/>
              <a:t>of these allow long-running jobs to complete in a timely manner, while still allowing users who are running concurrent smaller ad hoc queries to get results back in a reasonable time</a:t>
            </a:r>
            <a:r>
              <a:rPr lang="en-US" dirty="0" smtClean="0"/>
              <a:t>.</a:t>
            </a:r>
          </a:p>
          <a:p>
            <a:r>
              <a:rPr lang="en-US" dirty="0"/>
              <a:t>a separate dedicated queue allows the small job to start as soon as it is submitted, although this is at the cost of overall cluster utilization since the queue capacity is reserved for jobs in that queue. </a:t>
            </a:r>
            <a:endParaRPr lang="en-US" dirty="0"/>
          </a:p>
        </p:txBody>
      </p:sp>
    </p:spTree>
    <p:extLst>
      <p:ext uri="{BB962C8B-B14F-4D97-AF65-F5344CB8AC3E}">
        <p14:creationId xmlns:p14="http://schemas.microsoft.com/office/powerpoint/2010/main" val="10285256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4110</TotalTime>
  <Words>96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Corbel</vt:lpstr>
      <vt:lpstr>Wingdings 2</vt:lpstr>
      <vt:lpstr>Frame</vt:lpstr>
      <vt:lpstr>HADOOP `</vt:lpstr>
      <vt:lpstr>Yarn</vt:lpstr>
      <vt:lpstr>FIFO Scheduler</vt:lpstr>
      <vt:lpstr>Capacity Scheduler or the Fair Scheduler.</vt:lpstr>
    </vt:vector>
  </TitlesOfParts>
  <Company>ITC INFOTECH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Ketan Keshri</dc:creator>
  <cp:lastModifiedBy>Ketan Keshri</cp:lastModifiedBy>
  <cp:revision>5</cp:revision>
  <dcterms:created xsi:type="dcterms:W3CDTF">2017-02-28T14:35:18Z</dcterms:created>
  <dcterms:modified xsi:type="dcterms:W3CDTF">2017-03-30T10:45:42Z</dcterms:modified>
</cp:coreProperties>
</file>