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B5C2-7D40-407D-8377-89C6970EBA0A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FC2A-EC5C-4D7C-B8D8-F91A9CB3F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26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B5C2-7D40-407D-8377-89C6970EBA0A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FC2A-EC5C-4D7C-B8D8-F91A9CB3F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50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B5C2-7D40-407D-8377-89C6970EBA0A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FC2A-EC5C-4D7C-B8D8-F91A9CB3F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46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B5C2-7D40-407D-8377-89C6970EBA0A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FC2A-EC5C-4D7C-B8D8-F91A9CB3F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63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B5C2-7D40-407D-8377-89C6970EBA0A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FC2A-EC5C-4D7C-B8D8-F91A9CB3F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01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B5C2-7D40-407D-8377-89C6970EBA0A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FC2A-EC5C-4D7C-B8D8-F91A9CB3F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88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B5C2-7D40-407D-8377-89C6970EBA0A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FC2A-EC5C-4D7C-B8D8-F91A9CB3F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2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B5C2-7D40-407D-8377-89C6970EBA0A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FC2A-EC5C-4D7C-B8D8-F91A9CB3F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51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B5C2-7D40-407D-8377-89C6970EBA0A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FC2A-EC5C-4D7C-B8D8-F91A9CB3F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0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B5C2-7D40-407D-8377-89C6970EBA0A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FC2A-EC5C-4D7C-B8D8-F91A9CB3F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72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B5C2-7D40-407D-8377-89C6970EBA0A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FC2A-EC5C-4D7C-B8D8-F91A9CB3F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43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1B5C2-7D40-407D-8377-89C6970EBA0A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8FC2A-EC5C-4D7C-B8D8-F91A9CB3F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0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23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4870415"/>
            <a:ext cx="6654800" cy="584775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Ubuntu"/>
              </a:rPr>
              <a:t>To add a new user you can use: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11111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adduser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900" b="0" i="1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new_username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5606981"/>
            <a:ext cx="40491658" cy="415498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sudo useradd </a:t>
            </a:r>
            <a:r>
              <a:rPr kumimoji="0" lang="en-US" altLang="en-US" sz="900" b="0" i="1" u="none" strike="noStrike" cap="none" normalizeH="0" baseline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new_username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08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Delete </a:t>
            </a:r>
            <a:r>
              <a:rPr lang="en-US" dirty="0" err="1" smtClean="0"/>
              <a:t>dir</a:t>
            </a:r>
            <a:r>
              <a:rPr lang="en-US" dirty="0" smtClean="0"/>
              <a:t> from </a:t>
            </a:r>
          </a:p>
          <a:p>
            <a:r>
              <a:rPr lang="en-US" dirty="0" err="1" smtClean="0"/>
              <a:t>hadoop</a:t>
            </a:r>
            <a:r>
              <a:rPr lang="en-US" dirty="0" smtClean="0"/>
              <a:t> fs -</a:t>
            </a:r>
            <a:r>
              <a:rPr lang="en-US" dirty="0" err="1" smtClean="0"/>
              <a:t>rmr</a:t>
            </a:r>
            <a:r>
              <a:rPr lang="en-US" dirty="0" smtClean="0"/>
              <a:t> &lt;</a:t>
            </a:r>
            <a:r>
              <a:rPr lang="en-US" dirty="0" err="1" smtClean="0"/>
              <a:t>dir</a:t>
            </a:r>
            <a:r>
              <a:rPr lang="en-US" dirty="0" smtClean="0"/>
              <a:t>-name&gt;</a:t>
            </a:r>
          </a:p>
          <a:p>
            <a:endParaRPr lang="en-US" dirty="0"/>
          </a:p>
          <a:p>
            <a:r>
              <a:rPr lang="en-US" dirty="0" smtClean="0"/>
              <a:t>cd – (go to </a:t>
            </a:r>
            <a:r>
              <a:rPr lang="en-US" smtClean="0"/>
              <a:t>last directory)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852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windows file format to </a:t>
            </a:r>
            <a:r>
              <a:rPr lang="en-US" dirty="0" err="1" smtClean="0"/>
              <a:t>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:set </a:t>
            </a:r>
            <a:r>
              <a:rPr lang="en-US" dirty="0" err="1" smtClean="0"/>
              <a:t>ff</a:t>
            </a:r>
            <a:r>
              <a:rPr lang="en-US" dirty="0" smtClean="0"/>
              <a:t>=</a:t>
            </a:r>
            <a:r>
              <a:rPr lang="en-US" dirty="0" err="1" smtClean="0"/>
              <a:t>unix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No. of </a:t>
            </a:r>
            <a:r>
              <a:rPr lang="en-US" dirty="0" err="1" smtClean="0"/>
              <a:t>cpu</a:t>
            </a:r>
            <a:r>
              <a:rPr lang="en-US" dirty="0" smtClean="0"/>
              <a:t> and cores</a:t>
            </a:r>
            <a:endParaRPr lang="en-US" dirty="0"/>
          </a:p>
          <a:p>
            <a:r>
              <a:rPr lang="en-US" dirty="0" err="1"/>
              <a:t>lscpu</a:t>
            </a:r>
            <a:r>
              <a:rPr lang="en-US" dirty="0"/>
              <a:t> | </a:t>
            </a:r>
            <a:r>
              <a:rPr lang="en-US" dirty="0" err="1"/>
              <a:t>egrep</a:t>
            </a:r>
            <a:r>
              <a:rPr lang="en-US" dirty="0"/>
              <a:t> '</a:t>
            </a:r>
            <a:r>
              <a:rPr lang="en-US" dirty="0" err="1"/>
              <a:t>Thread|Core|Socket</a:t>
            </a:r>
            <a:r>
              <a:rPr lang="en-US" dirty="0"/>
              <a:t>|^CPU</a:t>
            </a:r>
            <a:r>
              <a:rPr lang="en-US" dirty="0" smtClean="0"/>
              <a:t>\(‘</a:t>
            </a:r>
          </a:p>
          <a:p>
            <a:r>
              <a:rPr lang="en-US" dirty="0"/>
              <a:t> </a:t>
            </a:r>
            <a:r>
              <a:rPr lang="en-US" dirty="0" err="1"/>
              <a:t>nproc</a:t>
            </a:r>
            <a:r>
              <a:rPr lang="en-US" dirty="0"/>
              <a:t> --all</a:t>
            </a:r>
            <a:endParaRPr lang="en-US" dirty="0" smtClean="0"/>
          </a:p>
          <a:p>
            <a:r>
              <a:rPr lang="en-US" dirty="0" err="1" smtClean="0"/>
              <a:t>u</a:t>
            </a:r>
            <a:r>
              <a:rPr lang="en-US" dirty="0" err="1" smtClean="0"/>
              <a:t>seradd</a:t>
            </a:r>
            <a:r>
              <a:rPr lang="en-US" dirty="0" smtClean="0"/>
              <a:t> &lt;username&gt;</a:t>
            </a:r>
          </a:p>
          <a:p>
            <a:r>
              <a:rPr lang="en-US" dirty="0" err="1" smtClean="0"/>
              <a:t>passwd</a:t>
            </a:r>
            <a:r>
              <a:rPr lang="en-US" dirty="0" smtClean="0"/>
              <a:t>  &lt;username&gt;(only root can use </a:t>
            </a:r>
            <a:r>
              <a:rPr lang="en-US" smtClean="0"/>
              <a:t>diff username)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lscpu | egrep 'Thread|Core|Socket|^CPU\('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525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7403</TotalTime>
  <Words>82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Ubuntu</vt:lpstr>
      <vt:lpstr>Office Theme</vt:lpstr>
      <vt:lpstr>LINUX</vt:lpstr>
      <vt:lpstr>PowerPoint Presentation</vt:lpstr>
      <vt:lpstr>PowerPoint Presentation</vt:lpstr>
      <vt:lpstr>Change windows file format to unix</vt:lpstr>
    </vt:vector>
  </TitlesOfParts>
  <Company>ITC INFOTECH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dc:creator>Ketan Keshri</dc:creator>
  <cp:lastModifiedBy>Ketan Keshri</cp:lastModifiedBy>
  <cp:revision>11</cp:revision>
  <dcterms:created xsi:type="dcterms:W3CDTF">2017-03-14T13:52:25Z</dcterms:created>
  <dcterms:modified xsi:type="dcterms:W3CDTF">2017-03-28T13:23:06Z</dcterms:modified>
</cp:coreProperties>
</file>