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3c6c1ece93_3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3c6c1ece93_3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3c6c1ece93_3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3c6c1ece93_3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3c6c1ece93_3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3c6c1ece93_3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3c6c1ece93_3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3c6c1ece93_3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3c6c1ece93_3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3c6c1ece93_3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3c6c1ece93_3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3c6c1ece93_3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3c6c1ece93_6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3c6c1ece93_6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3c6c1ece93_1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3c6c1ece93_1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3c6c1ece93_3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3c6c1ece93_3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3c6c1ece93_3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3c6c1ece93_3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3c6c1ece93_3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3c6c1ece93_3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3c6c1ece93_3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3c6c1ece93_3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3c6c1ece93_3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3c6c1ece93_3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3c6c1ece93_3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3c6c1ece93_3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3c6c1ece93_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3c6c1ece93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3c6c1ece93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3c6c1ece93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pic>
        <p:nvPicPr>
          <p:cNvPr descr="Celestia-R1---OverlayTitleHD.png" id="12" name="Google Shape;12;p2"/>
          <p:cNvPicPr preferRelativeResize="0"/>
          <p:nvPr/>
        </p:nvPicPr>
        <p:blipFill rotWithShape="1">
          <a:blip r:embed="rId3">
            <a:alphaModFix/>
          </a:blip>
          <a:srcRect b="0" l="0" r="0" t="0"/>
          <a:stretch/>
        </p:blipFill>
        <p:spPr>
          <a:xfrm>
            <a:off x="0" y="0"/>
            <a:ext cx="9141619" cy="5142161"/>
          </a:xfrm>
          <a:prstGeom prst="rect">
            <a:avLst/>
          </a:prstGeom>
          <a:noFill/>
          <a:ln>
            <a:noFill/>
          </a:ln>
        </p:spPr>
      </p:pic>
      <p:sp>
        <p:nvSpPr>
          <p:cNvPr id="13" name="Google Shape;13;p2"/>
          <p:cNvSpPr txBox="1"/>
          <p:nvPr>
            <p:ph type="ctrTitle"/>
          </p:nvPr>
        </p:nvSpPr>
        <p:spPr>
          <a:xfrm>
            <a:off x="2971799" y="1473200"/>
            <a:ext cx="5398200" cy="1816200"/>
          </a:xfrm>
          <a:prstGeom prst="rect">
            <a:avLst/>
          </a:prstGeom>
          <a:noFill/>
          <a:ln>
            <a:noFill/>
          </a:ln>
        </p:spPr>
        <p:txBody>
          <a:bodyPr anchorCtr="0" anchor="b" bIns="34275" lIns="68575" spcFirstLastPara="1" rIns="68575" wrap="square" tIns="34275">
            <a:normAutofit/>
          </a:bodyPr>
          <a:lstStyle>
            <a:lvl1pPr lvl="0" algn="r">
              <a:spcBef>
                <a:spcPts val="0"/>
              </a:spcBef>
              <a:spcAft>
                <a:spcPts val="0"/>
              </a:spcAft>
              <a:buClr>
                <a:schemeClr val="lt1"/>
              </a:buClr>
              <a:buSzPts val="3600"/>
              <a:buFont typeface="Calibri"/>
              <a:buNone/>
              <a:defRPr sz="36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 name="Google Shape;14;p2"/>
          <p:cNvSpPr txBox="1"/>
          <p:nvPr>
            <p:ph idx="1" type="subTitle"/>
          </p:nvPr>
        </p:nvSpPr>
        <p:spPr>
          <a:xfrm>
            <a:off x="2971799" y="3289299"/>
            <a:ext cx="5398200" cy="1054200"/>
          </a:xfrm>
          <a:prstGeom prst="rect">
            <a:avLst/>
          </a:prstGeom>
          <a:noFill/>
          <a:ln>
            <a:noFill/>
          </a:ln>
        </p:spPr>
        <p:txBody>
          <a:bodyPr anchorCtr="0" anchor="t" bIns="34275" lIns="68575" spcFirstLastPara="1" rIns="68575" wrap="square" tIns="34275">
            <a:normAutofit/>
          </a:bodyPr>
          <a:lstStyle>
            <a:lvl1pPr lvl="0" algn="r">
              <a:spcBef>
                <a:spcPts val="0"/>
              </a:spcBef>
              <a:spcAft>
                <a:spcPts val="0"/>
              </a:spcAft>
              <a:buSzPts val="1400"/>
              <a:buNone/>
              <a:defRPr sz="1400" cap="none">
                <a:solidFill>
                  <a:schemeClr val="lt1"/>
                </a:solidFill>
              </a:defRPr>
            </a:lvl1pPr>
            <a:lvl2pPr lvl="1" algn="ctr">
              <a:spcBef>
                <a:spcPts val="800"/>
              </a:spcBef>
              <a:spcAft>
                <a:spcPts val="0"/>
              </a:spcAft>
              <a:buSzPts val="1200"/>
              <a:buNone/>
              <a:defRPr>
                <a:solidFill>
                  <a:schemeClr val="lt1"/>
                </a:solidFill>
              </a:defRPr>
            </a:lvl2pPr>
            <a:lvl3pPr lvl="2" algn="ctr">
              <a:spcBef>
                <a:spcPts val="800"/>
              </a:spcBef>
              <a:spcAft>
                <a:spcPts val="0"/>
              </a:spcAft>
              <a:buSzPts val="1100"/>
              <a:buNone/>
              <a:defRPr>
                <a:solidFill>
                  <a:schemeClr val="lt1"/>
                </a:solidFill>
              </a:defRPr>
            </a:lvl3pPr>
            <a:lvl4pPr lvl="3" algn="ctr">
              <a:spcBef>
                <a:spcPts val="800"/>
              </a:spcBef>
              <a:spcAft>
                <a:spcPts val="0"/>
              </a:spcAft>
              <a:buSzPts val="900"/>
              <a:buNone/>
              <a:defRPr>
                <a:solidFill>
                  <a:schemeClr val="lt1"/>
                </a:solidFill>
              </a:defRPr>
            </a:lvl4pPr>
            <a:lvl5pPr lvl="4" algn="ctr">
              <a:spcBef>
                <a:spcPts val="800"/>
              </a:spcBef>
              <a:spcAft>
                <a:spcPts val="0"/>
              </a:spcAft>
              <a:buSzPts val="900"/>
              <a:buNone/>
              <a:defRPr>
                <a:solidFill>
                  <a:schemeClr val="lt1"/>
                </a:solidFill>
              </a:defRPr>
            </a:lvl5pPr>
            <a:lvl6pPr lvl="5" algn="ctr">
              <a:spcBef>
                <a:spcPts val="800"/>
              </a:spcBef>
              <a:spcAft>
                <a:spcPts val="0"/>
              </a:spcAft>
              <a:buSzPts val="900"/>
              <a:buNone/>
              <a:defRPr>
                <a:solidFill>
                  <a:schemeClr val="lt1"/>
                </a:solidFill>
              </a:defRPr>
            </a:lvl6pPr>
            <a:lvl7pPr lvl="6" algn="ctr">
              <a:spcBef>
                <a:spcPts val="800"/>
              </a:spcBef>
              <a:spcAft>
                <a:spcPts val="0"/>
              </a:spcAft>
              <a:buSzPts val="900"/>
              <a:buNone/>
              <a:defRPr>
                <a:solidFill>
                  <a:schemeClr val="lt1"/>
                </a:solidFill>
              </a:defRPr>
            </a:lvl7pPr>
            <a:lvl8pPr lvl="7" algn="ctr">
              <a:spcBef>
                <a:spcPts val="800"/>
              </a:spcBef>
              <a:spcAft>
                <a:spcPts val="0"/>
              </a:spcAft>
              <a:buSzPts val="900"/>
              <a:buNone/>
              <a:defRPr>
                <a:solidFill>
                  <a:schemeClr val="lt1"/>
                </a:solidFill>
              </a:defRPr>
            </a:lvl8pPr>
            <a:lvl9pPr lvl="8" algn="ctr">
              <a:spcBef>
                <a:spcPts val="800"/>
              </a:spcBef>
              <a:spcAft>
                <a:spcPts val="800"/>
              </a:spcAft>
              <a:buSzPts val="900"/>
              <a:buNone/>
              <a:defRPr>
                <a:solidFill>
                  <a:schemeClr val="lt1"/>
                </a:solidFill>
              </a:defRPr>
            </a:lvl9pPr>
          </a:lstStyle>
          <a:p/>
        </p:txBody>
      </p:sp>
      <p:sp>
        <p:nvSpPr>
          <p:cNvPr id="15" name="Google Shape;15;p2"/>
          <p:cNvSpPr txBox="1"/>
          <p:nvPr>
            <p:ph idx="10" type="dt"/>
          </p:nvPr>
        </p:nvSpPr>
        <p:spPr>
          <a:xfrm>
            <a:off x="6699419" y="4402931"/>
            <a:ext cx="1200300" cy="2835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 name="Google Shape;16;p2"/>
          <p:cNvSpPr txBox="1"/>
          <p:nvPr>
            <p:ph idx="11" type="ftr"/>
          </p:nvPr>
        </p:nvSpPr>
        <p:spPr>
          <a:xfrm>
            <a:off x="2971799" y="4402931"/>
            <a:ext cx="3670500" cy="2835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 name="Google Shape;17;p2"/>
          <p:cNvSpPr txBox="1"/>
          <p:nvPr>
            <p:ph idx="12" type="sldNum"/>
          </p:nvPr>
        </p:nvSpPr>
        <p:spPr>
          <a:xfrm>
            <a:off x="7956719" y="4402931"/>
            <a:ext cx="413400" cy="2835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6" name="Shape 76"/>
        <p:cNvGrpSpPr/>
        <p:nvPr/>
      </p:nvGrpSpPr>
      <p:grpSpPr>
        <a:xfrm>
          <a:off x="0" y="0"/>
          <a:ext cx="0" cy="0"/>
          <a:chOff x="0" y="0"/>
          <a:chExt cx="0" cy="0"/>
        </a:xfrm>
      </p:grpSpPr>
      <p:pic>
        <p:nvPicPr>
          <p:cNvPr descr="Celestia-R1---OverlayContentHD.png" id="77" name="Google Shape;77;p11"/>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78" name="Google Shape;78;p11"/>
          <p:cNvSpPr txBox="1"/>
          <p:nvPr>
            <p:ph type="title"/>
          </p:nvPr>
        </p:nvSpPr>
        <p:spPr>
          <a:xfrm>
            <a:off x="514350" y="3549649"/>
            <a:ext cx="7598700" cy="425100"/>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lt1"/>
              </a:buClr>
              <a:buSzPts val="1800"/>
              <a:buFont typeface="Calibri"/>
              <a:buNone/>
              <a:defRPr b="0" sz="18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1"/>
          <p:cNvSpPr/>
          <p:nvPr>
            <p:ph idx="2" type="pic"/>
          </p:nvPr>
        </p:nvSpPr>
        <p:spPr>
          <a:xfrm>
            <a:off x="1028700" y="699084"/>
            <a:ext cx="6570000" cy="2373600"/>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80" name="Google Shape;80;p11"/>
          <p:cNvSpPr txBox="1"/>
          <p:nvPr>
            <p:ph idx="1" type="body"/>
          </p:nvPr>
        </p:nvSpPr>
        <p:spPr>
          <a:xfrm>
            <a:off x="514350" y="3974702"/>
            <a:ext cx="7598700" cy="370200"/>
          </a:xfrm>
          <a:prstGeom prst="rect">
            <a:avLst/>
          </a:prstGeom>
          <a:noFill/>
          <a:ln>
            <a:noFill/>
          </a:ln>
        </p:spPr>
        <p:txBody>
          <a:bodyPr anchorCtr="0" anchor="t" bIns="34275" lIns="68575" spcFirstLastPara="1" rIns="68575" wrap="square" tIns="34275">
            <a:normAutofit/>
          </a:bodyPr>
          <a:lstStyle>
            <a:lvl1pPr indent="-228600" lvl="0" marL="457200" algn="l">
              <a:spcBef>
                <a:spcPts val="0"/>
              </a:spcBef>
              <a:spcAft>
                <a:spcPts val="0"/>
              </a:spcAft>
              <a:buSzPts val="1100"/>
              <a:buNone/>
              <a:defRPr sz="1100"/>
            </a:lvl1pPr>
            <a:lvl2pPr indent="-228600" lvl="1" marL="914400" algn="l">
              <a:spcBef>
                <a:spcPts val="800"/>
              </a:spcBef>
              <a:spcAft>
                <a:spcPts val="0"/>
              </a:spcAft>
              <a:buSzPts val="900"/>
              <a:buNone/>
              <a:defRPr sz="900"/>
            </a:lvl2pPr>
            <a:lvl3pPr indent="-228600" lvl="2" marL="1371600" algn="l">
              <a:spcBef>
                <a:spcPts val="800"/>
              </a:spcBef>
              <a:spcAft>
                <a:spcPts val="0"/>
              </a:spcAft>
              <a:buSzPts val="800"/>
              <a:buNone/>
              <a:defRPr sz="800"/>
            </a:lvl3pPr>
            <a:lvl4pPr indent="-228600" lvl="3" marL="1828800" algn="l">
              <a:spcBef>
                <a:spcPts val="800"/>
              </a:spcBef>
              <a:spcAft>
                <a:spcPts val="0"/>
              </a:spcAft>
              <a:buSzPts val="700"/>
              <a:buNone/>
              <a:defRPr sz="700"/>
            </a:lvl4pPr>
            <a:lvl5pPr indent="-228600" lvl="4" marL="2286000" algn="l">
              <a:spcBef>
                <a:spcPts val="800"/>
              </a:spcBef>
              <a:spcAft>
                <a:spcPts val="0"/>
              </a:spcAft>
              <a:buSzPts val="700"/>
              <a:buNone/>
              <a:defRPr sz="700"/>
            </a:lvl5pPr>
            <a:lvl6pPr indent="-228600" lvl="5" marL="2743200" algn="l">
              <a:spcBef>
                <a:spcPts val="800"/>
              </a:spcBef>
              <a:spcAft>
                <a:spcPts val="0"/>
              </a:spcAft>
              <a:buSzPts val="700"/>
              <a:buNone/>
              <a:defRPr sz="700"/>
            </a:lvl6pPr>
            <a:lvl7pPr indent="-228600" lvl="6" marL="3200400" algn="l">
              <a:spcBef>
                <a:spcPts val="800"/>
              </a:spcBef>
              <a:spcAft>
                <a:spcPts val="0"/>
              </a:spcAft>
              <a:buSzPts val="700"/>
              <a:buNone/>
              <a:defRPr sz="700"/>
            </a:lvl7pPr>
            <a:lvl8pPr indent="-228600" lvl="7" marL="3657600" algn="l">
              <a:spcBef>
                <a:spcPts val="800"/>
              </a:spcBef>
              <a:spcAft>
                <a:spcPts val="0"/>
              </a:spcAft>
              <a:buSzPts val="700"/>
              <a:buNone/>
              <a:defRPr sz="700"/>
            </a:lvl8pPr>
            <a:lvl9pPr indent="-228600" lvl="8" marL="4114800" algn="l">
              <a:spcBef>
                <a:spcPts val="800"/>
              </a:spcBef>
              <a:spcAft>
                <a:spcPts val="800"/>
              </a:spcAft>
              <a:buSzPts val="700"/>
              <a:buNone/>
              <a:defRPr sz="700"/>
            </a:lvl9pPr>
          </a:lstStyle>
          <a:p/>
        </p:txBody>
      </p:sp>
      <p:sp>
        <p:nvSpPr>
          <p:cNvPr id="81" name="Google Shape;81;p11"/>
          <p:cNvSpPr txBox="1"/>
          <p:nvPr>
            <p:ph idx="10" type="dt"/>
          </p:nvPr>
        </p:nvSpPr>
        <p:spPr>
          <a:xfrm>
            <a:off x="6442245" y="4402931"/>
            <a:ext cx="1200300" cy="2835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1"/>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1"/>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4" name="Shape 84"/>
        <p:cNvGrpSpPr/>
        <p:nvPr/>
      </p:nvGrpSpPr>
      <p:grpSpPr>
        <a:xfrm>
          <a:off x="0" y="0"/>
          <a:ext cx="0" cy="0"/>
          <a:chOff x="0" y="0"/>
          <a:chExt cx="0" cy="0"/>
        </a:xfrm>
      </p:grpSpPr>
      <p:pic>
        <p:nvPicPr>
          <p:cNvPr descr="Celestia-R1---OverlayContentHD.png" id="85" name="Google Shape;85;p12"/>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86" name="Google Shape;86;p12"/>
          <p:cNvSpPr txBox="1"/>
          <p:nvPr>
            <p:ph type="title"/>
          </p:nvPr>
        </p:nvSpPr>
        <p:spPr>
          <a:xfrm>
            <a:off x="514351" y="457201"/>
            <a:ext cx="7598700" cy="2343000"/>
          </a:xfrm>
          <a:prstGeom prst="rect">
            <a:avLst/>
          </a:prstGeom>
          <a:noFill/>
          <a:ln>
            <a:noFill/>
          </a:ln>
        </p:spPr>
        <p:txBody>
          <a:bodyPr anchorCtr="0" anchor="ctr" bIns="34275" lIns="68575" spcFirstLastPara="1" rIns="68575" wrap="square" tIns="34275">
            <a:normAutofit/>
          </a:bodyPr>
          <a:lstStyle>
            <a:lvl1pPr lvl="0" algn="l">
              <a:spcBef>
                <a:spcPts val="0"/>
              </a:spcBef>
              <a:spcAft>
                <a:spcPts val="0"/>
              </a:spcAft>
              <a:buClr>
                <a:schemeClr val="lt1"/>
              </a:buClr>
              <a:buSzPts val="2400"/>
              <a:buFont typeface="Calibri"/>
              <a:buNone/>
              <a:defRPr b="0" sz="24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7" name="Google Shape;87;p12"/>
          <p:cNvSpPr txBox="1"/>
          <p:nvPr>
            <p:ph idx="1" type="body"/>
          </p:nvPr>
        </p:nvSpPr>
        <p:spPr>
          <a:xfrm>
            <a:off x="514350" y="3257550"/>
            <a:ext cx="7598700" cy="1086000"/>
          </a:xfrm>
          <a:prstGeom prst="rect">
            <a:avLst/>
          </a:prstGeom>
          <a:noFill/>
          <a:ln>
            <a:noFill/>
          </a:ln>
        </p:spPr>
        <p:txBody>
          <a:bodyPr anchorCtr="0" anchor="ctr" bIns="34275" lIns="68575" spcFirstLastPara="1" rIns="68575" wrap="square" tIns="34275">
            <a:normAutofit/>
          </a:bodyPr>
          <a:lstStyle>
            <a:lvl1pPr indent="-228600" lvl="0" marL="457200" algn="l">
              <a:spcBef>
                <a:spcPts val="0"/>
              </a:spcBef>
              <a:spcAft>
                <a:spcPts val="0"/>
              </a:spcAft>
              <a:buSzPts val="1500"/>
              <a:buNone/>
              <a:defRPr sz="1500">
                <a:solidFill>
                  <a:schemeClr val="lt1"/>
                </a:solidFill>
              </a:defRPr>
            </a:lvl1pPr>
            <a:lvl2pPr indent="-228600" lvl="1" marL="914400" algn="l">
              <a:spcBef>
                <a:spcPts val="800"/>
              </a:spcBef>
              <a:spcAft>
                <a:spcPts val="0"/>
              </a:spcAft>
              <a:buSzPts val="1400"/>
              <a:buNone/>
              <a:defRPr sz="1400">
                <a:solidFill>
                  <a:schemeClr val="lt1"/>
                </a:solidFill>
              </a:defRPr>
            </a:lvl2pPr>
            <a:lvl3pPr indent="-228600" lvl="2" marL="1371600" algn="l">
              <a:spcBef>
                <a:spcPts val="800"/>
              </a:spcBef>
              <a:spcAft>
                <a:spcPts val="0"/>
              </a:spcAft>
              <a:buSzPts val="1200"/>
              <a:buNone/>
              <a:defRPr sz="1200">
                <a:solidFill>
                  <a:schemeClr val="lt1"/>
                </a:solidFill>
              </a:defRPr>
            </a:lvl3pPr>
            <a:lvl4pPr indent="-228600" lvl="3" marL="1828800" algn="l">
              <a:spcBef>
                <a:spcPts val="800"/>
              </a:spcBef>
              <a:spcAft>
                <a:spcPts val="0"/>
              </a:spcAft>
              <a:buSzPts val="1100"/>
              <a:buNone/>
              <a:defRPr sz="1100">
                <a:solidFill>
                  <a:schemeClr val="lt1"/>
                </a:solidFill>
              </a:defRPr>
            </a:lvl4pPr>
            <a:lvl5pPr indent="-228600" lvl="4" marL="2286000" algn="l">
              <a:spcBef>
                <a:spcPts val="800"/>
              </a:spcBef>
              <a:spcAft>
                <a:spcPts val="0"/>
              </a:spcAft>
              <a:buSzPts val="1100"/>
              <a:buNone/>
              <a:defRPr sz="1100">
                <a:solidFill>
                  <a:schemeClr val="lt1"/>
                </a:solidFill>
              </a:defRPr>
            </a:lvl5pPr>
            <a:lvl6pPr indent="-228600" lvl="5" marL="2743200" algn="l">
              <a:spcBef>
                <a:spcPts val="800"/>
              </a:spcBef>
              <a:spcAft>
                <a:spcPts val="0"/>
              </a:spcAft>
              <a:buSzPts val="1100"/>
              <a:buNone/>
              <a:defRPr sz="1100">
                <a:solidFill>
                  <a:schemeClr val="lt1"/>
                </a:solidFill>
              </a:defRPr>
            </a:lvl6pPr>
            <a:lvl7pPr indent="-228600" lvl="6" marL="3200400" algn="l">
              <a:spcBef>
                <a:spcPts val="800"/>
              </a:spcBef>
              <a:spcAft>
                <a:spcPts val="0"/>
              </a:spcAft>
              <a:buSzPts val="1100"/>
              <a:buNone/>
              <a:defRPr sz="1100">
                <a:solidFill>
                  <a:schemeClr val="lt1"/>
                </a:solidFill>
              </a:defRPr>
            </a:lvl7pPr>
            <a:lvl8pPr indent="-228600" lvl="7" marL="3657600" algn="l">
              <a:spcBef>
                <a:spcPts val="800"/>
              </a:spcBef>
              <a:spcAft>
                <a:spcPts val="0"/>
              </a:spcAft>
              <a:buSzPts val="1100"/>
              <a:buNone/>
              <a:defRPr sz="1100">
                <a:solidFill>
                  <a:schemeClr val="lt1"/>
                </a:solidFill>
              </a:defRPr>
            </a:lvl8pPr>
            <a:lvl9pPr indent="-228600" lvl="8" marL="4114800" algn="l">
              <a:spcBef>
                <a:spcPts val="800"/>
              </a:spcBef>
              <a:spcAft>
                <a:spcPts val="800"/>
              </a:spcAft>
              <a:buSzPts val="1100"/>
              <a:buNone/>
              <a:defRPr sz="1100">
                <a:solidFill>
                  <a:schemeClr val="lt1"/>
                </a:solidFill>
              </a:defRPr>
            </a:lvl9pPr>
          </a:lstStyle>
          <a:p/>
        </p:txBody>
      </p:sp>
      <p:sp>
        <p:nvSpPr>
          <p:cNvPr id="88" name="Google Shape;88;p12"/>
          <p:cNvSpPr txBox="1"/>
          <p:nvPr>
            <p:ph idx="10" type="dt"/>
          </p:nvPr>
        </p:nvSpPr>
        <p:spPr>
          <a:xfrm>
            <a:off x="6442245" y="4402931"/>
            <a:ext cx="1200300" cy="2835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2"/>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0" name="Google Shape;90;p12"/>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1" name="Shape 91"/>
        <p:cNvGrpSpPr/>
        <p:nvPr/>
      </p:nvGrpSpPr>
      <p:grpSpPr>
        <a:xfrm>
          <a:off x="0" y="0"/>
          <a:ext cx="0" cy="0"/>
          <a:chOff x="0" y="0"/>
          <a:chExt cx="0" cy="0"/>
        </a:xfrm>
      </p:grpSpPr>
      <p:pic>
        <p:nvPicPr>
          <p:cNvPr descr="Celestia-R1---OverlayContentHD.png" id="92" name="Google Shape;92;p13"/>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93" name="Google Shape;93;p13"/>
          <p:cNvSpPr txBox="1"/>
          <p:nvPr/>
        </p:nvSpPr>
        <p:spPr>
          <a:xfrm>
            <a:off x="7678400" y="2057400"/>
            <a:ext cx="457200" cy="438600"/>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lt1"/>
              </a:buClr>
              <a:buSzPts val="6000"/>
              <a:buFont typeface="Calibri"/>
              <a:buNone/>
            </a:pPr>
            <a:r>
              <a:rPr b="0" i="0" lang="en" sz="6000" u="none" cap="none" strike="noStrike">
                <a:solidFill>
                  <a:schemeClr val="lt1"/>
                </a:solidFill>
                <a:latin typeface="Calibri"/>
                <a:ea typeface="Calibri"/>
                <a:cs typeface="Calibri"/>
                <a:sym typeface="Calibri"/>
              </a:rPr>
              <a:t>”</a:t>
            </a:r>
            <a:endParaRPr sz="1100"/>
          </a:p>
        </p:txBody>
      </p:sp>
      <p:sp>
        <p:nvSpPr>
          <p:cNvPr id="94" name="Google Shape;94;p13"/>
          <p:cNvSpPr txBox="1"/>
          <p:nvPr/>
        </p:nvSpPr>
        <p:spPr>
          <a:xfrm>
            <a:off x="366206" y="617503"/>
            <a:ext cx="457200" cy="438600"/>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lt1"/>
              </a:buClr>
              <a:buSzPts val="6000"/>
              <a:buFont typeface="Calibri"/>
              <a:buNone/>
            </a:pPr>
            <a:r>
              <a:rPr b="0" i="0" lang="en" sz="6000" u="none" cap="none" strike="noStrike">
                <a:solidFill>
                  <a:schemeClr val="lt1"/>
                </a:solidFill>
                <a:latin typeface="Calibri"/>
                <a:ea typeface="Calibri"/>
                <a:cs typeface="Calibri"/>
                <a:sym typeface="Calibri"/>
              </a:rPr>
              <a:t>“</a:t>
            </a:r>
            <a:endParaRPr sz="1100"/>
          </a:p>
        </p:txBody>
      </p:sp>
      <p:sp>
        <p:nvSpPr>
          <p:cNvPr id="95" name="Google Shape;95;p13"/>
          <p:cNvSpPr txBox="1"/>
          <p:nvPr>
            <p:ph type="title"/>
          </p:nvPr>
        </p:nvSpPr>
        <p:spPr>
          <a:xfrm>
            <a:off x="744200" y="457201"/>
            <a:ext cx="7162800" cy="2057400"/>
          </a:xfrm>
          <a:prstGeom prst="rect">
            <a:avLst/>
          </a:prstGeom>
          <a:noFill/>
          <a:ln>
            <a:noFill/>
          </a:ln>
        </p:spPr>
        <p:txBody>
          <a:bodyPr anchorCtr="0" anchor="ctr" bIns="34275" lIns="68575" spcFirstLastPara="1" rIns="68575" wrap="square" tIns="34275">
            <a:normAutofit/>
          </a:bodyPr>
          <a:lstStyle>
            <a:lvl1pPr lvl="0" algn="l">
              <a:spcBef>
                <a:spcPts val="0"/>
              </a:spcBef>
              <a:spcAft>
                <a:spcPts val="0"/>
              </a:spcAft>
              <a:buClr>
                <a:schemeClr val="lt1"/>
              </a:buClr>
              <a:buSzPts val="2400"/>
              <a:buFont typeface="Calibri"/>
              <a:buNone/>
              <a:defRPr b="0" sz="2400" cap="none">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6" name="Google Shape;96;p13"/>
          <p:cNvSpPr txBox="1"/>
          <p:nvPr>
            <p:ph idx="1" type="body"/>
          </p:nvPr>
        </p:nvSpPr>
        <p:spPr>
          <a:xfrm>
            <a:off x="823406" y="2514600"/>
            <a:ext cx="7004400" cy="285900"/>
          </a:xfrm>
          <a:prstGeom prst="rect">
            <a:avLst/>
          </a:prstGeom>
          <a:noFill/>
          <a:ln>
            <a:noFill/>
          </a:ln>
        </p:spPr>
        <p:txBody>
          <a:bodyPr anchorCtr="0" anchor="ctr" bIns="34275" lIns="68575" spcFirstLastPara="1" rIns="68575" wrap="square" tIns="34275">
            <a:normAutofit/>
          </a:bodyPr>
          <a:lstStyle>
            <a:lvl1pPr indent="-228600" lvl="0" marL="457200" algn="l">
              <a:spcBef>
                <a:spcPts val="0"/>
              </a:spcBef>
              <a:spcAft>
                <a:spcPts val="0"/>
              </a:spcAft>
              <a:buSzPts val="1400"/>
              <a:buFont typeface="Calibri"/>
              <a:buNone/>
              <a:defRPr/>
            </a:lvl1pPr>
            <a:lvl2pPr indent="-228600" lvl="1" marL="914400" algn="l">
              <a:spcBef>
                <a:spcPts val="800"/>
              </a:spcBef>
              <a:spcAft>
                <a:spcPts val="0"/>
              </a:spcAft>
              <a:buSzPts val="1200"/>
              <a:buFont typeface="Calibri"/>
              <a:buNone/>
              <a:defRPr/>
            </a:lvl2pPr>
            <a:lvl3pPr indent="-228600" lvl="2" marL="1371600" algn="l">
              <a:spcBef>
                <a:spcPts val="800"/>
              </a:spcBef>
              <a:spcAft>
                <a:spcPts val="0"/>
              </a:spcAft>
              <a:buSzPts val="1100"/>
              <a:buFont typeface="Calibri"/>
              <a:buNone/>
              <a:defRPr/>
            </a:lvl3pPr>
            <a:lvl4pPr indent="-228600" lvl="3" marL="1828800" algn="l">
              <a:spcBef>
                <a:spcPts val="800"/>
              </a:spcBef>
              <a:spcAft>
                <a:spcPts val="0"/>
              </a:spcAft>
              <a:buSzPts val="900"/>
              <a:buFont typeface="Calibri"/>
              <a:buNone/>
              <a:defRPr/>
            </a:lvl4pPr>
            <a:lvl5pPr indent="-228600" lvl="4" marL="2286000" algn="l">
              <a:spcBef>
                <a:spcPts val="800"/>
              </a:spcBef>
              <a:spcAft>
                <a:spcPts val="0"/>
              </a:spcAft>
              <a:buSzPts val="900"/>
              <a:buFont typeface="Calibri"/>
              <a:buNone/>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97" name="Google Shape;97;p13"/>
          <p:cNvSpPr txBox="1"/>
          <p:nvPr>
            <p:ph idx="2" type="body"/>
          </p:nvPr>
        </p:nvSpPr>
        <p:spPr>
          <a:xfrm>
            <a:off x="515599" y="3257550"/>
            <a:ext cx="7614300" cy="1086000"/>
          </a:xfrm>
          <a:prstGeom prst="rect">
            <a:avLst/>
          </a:prstGeom>
          <a:noFill/>
          <a:ln>
            <a:noFill/>
          </a:ln>
        </p:spPr>
        <p:txBody>
          <a:bodyPr anchorCtr="0" anchor="ctr" bIns="34275" lIns="68575" spcFirstLastPara="1" rIns="68575" wrap="square" tIns="34275">
            <a:normAutofit/>
          </a:bodyPr>
          <a:lstStyle>
            <a:lvl1pPr indent="-228600" lvl="0" marL="457200" algn="l">
              <a:spcBef>
                <a:spcPts val="0"/>
              </a:spcBef>
              <a:spcAft>
                <a:spcPts val="0"/>
              </a:spcAft>
              <a:buSzPts val="1500"/>
              <a:buNone/>
              <a:defRPr sz="1500">
                <a:solidFill>
                  <a:schemeClr val="lt1"/>
                </a:solidFill>
              </a:defRPr>
            </a:lvl1pPr>
            <a:lvl2pPr indent="-228600" lvl="1" marL="914400" algn="l">
              <a:spcBef>
                <a:spcPts val="800"/>
              </a:spcBef>
              <a:spcAft>
                <a:spcPts val="0"/>
              </a:spcAft>
              <a:buSzPts val="1400"/>
              <a:buNone/>
              <a:defRPr sz="1400">
                <a:solidFill>
                  <a:schemeClr val="lt1"/>
                </a:solidFill>
              </a:defRPr>
            </a:lvl2pPr>
            <a:lvl3pPr indent="-228600" lvl="2" marL="1371600" algn="l">
              <a:spcBef>
                <a:spcPts val="800"/>
              </a:spcBef>
              <a:spcAft>
                <a:spcPts val="0"/>
              </a:spcAft>
              <a:buSzPts val="1200"/>
              <a:buNone/>
              <a:defRPr sz="1200">
                <a:solidFill>
                  <a:schemeClr val="lt1"/>
                </a:solidFill>
              </a:defRPr>
            </a:lvl3pPr>
            <a:lvl4pPr indent="-228600" lvl="3" marL="1828800" algn="l">
              <a:spcBef>
                <a:spcPts val="800"/>
              </a:spcBef>
              <a:spcAft>
                <a:spcPts val="0"/>
              </a:spcAft>
              <a:buSzPts val="1100"/>
              <a:buNone/>
              <a:defRPr sz="1100">
                <a:solidFill>
                  <a:schemeClr val="lt1"/>
                </a:solidFill>
              </a:defRPr>
            </a:lvl4pPr>
            <a:lvl5pPr indent="-228600" lvl="4" marL="2286000" algn="l">
              <a:spcBef>
                <a:spcPts val="800"/>
              </a:spcBef>
              <a:spcAft>
                <a:spcPts val="0"/>
              </a:spcAft>
              <a:buSzPts val="1100"/>
              <a:buNone/>
              <a:defRPr sz="1100">
                <a:solidFill>
                  <a:schemeClr val="lt1"/>
                </a:solidFill>
              </a:defRPr>
            </a:lvl5pPr>
            <a:lvl6pPr indent="-228600" lvl="5" marL="2743200" algn="l">
              <a:spcBef>
                <a:spcPts val="800"/>
              </a:spcBef>
              <a:spcAft>
                <a:spcPts val="0"/>
              </a:spcAft>
              <a:buSzPts val="1100"/>
              <a:buNone/>
              <a:defRPr sz="1100">
                <a:solidFill>
                  <a:schemeClr val="lt1"/>
                </a:solidFill>
              </a:defRPr>
            </a:lvl6pPr>
            <a:lvl7pPr indent="-228600" lvl="6" marL="3200400" algn="l">
              <a:spcBef>
                <a:spcPts val="800"/>
              </a:spcBef>
              <a:spcAft>
                <a:spcPts val="0"/>
              </a:spcAft>
              <a:buSzPts val="1100"/>
              <a:buNone/>
              <a:defRPr sz="1100">
                <a:solidFill>
                  <a:schemeClr val="lt1"/>
                </a:solidFill>
              </a:defRPr>
            </a:lvl7pPr>
            <a:lvl8pPr indent="-228600" lvl="7" marL="3657600" algn="l">
              <a:spcBef>
                <a:spcPts val="800"/>
              </a:spcBef>
              <a:spcAft>
                <a:spcPts val="0"/>
              </a:spcAft>
              <a:buSzPts val="1100"/>
              <a:buNone/>
              <a:defRPr sz="1100">
                <a:solidFill>
                  <a:schemeClr val="lt1"/>
                </a:solidFill>
              </a:defRPr>
            </a:lvl8pPr>
            <a:lvl9pPr indent="-228600" lvl="8" marL="4114800" algn="l">
              <a:spcBef>
                <a:spcPts val="800"/>
              </a:spcBef>
              <a:spcAft>
                <a:spcPts val="800"/>
              </a:spcAft>
              <a:buSzPts val="1100"/>
              <a:buNone/>
              <a:defRPr sz="1100">
                <a:solidFill>
                  <a:schemeClr val="lt1"/>
                </a:solidFill>
              </a:defRPr>
            </a:lvl9pPr>
          </a:lstStyle>
          <a:p/>
        </p:txBody>
      </p:sp>
      <p:sp>
        <p:nvSpPr>
          <p:cNvPr id="98" name="Google Shape;98;p13"/>
          <p:cNvSpPr txBox="1"/>
          <p:nvPr>
            <p:ph idx="10" type="dt"/>
          </p:nvPr>
        </p:nvSpPr>
        <p:spPr>
          <a:xfrm>
            <a:off x="6442245" y="4402931"/>
            <a:ext cx="1200300" cy="2835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13"/>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13"/>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1" name="Shape 101"/>
        <p:cNvGrpSpPr/>
        <p:nvPr/>
      </p:nvGrpSpPr>
      <p:grpSpPr>
        <a:xfrm>
          <a:off x="0" y="0"/>
          <a:ext cx="0" cy="0"/>
          <a:chOff x="0" y="0"/>
          <a:chExt cx="0" cy="0"/>
        </a:xfrm>
      </p:grpSpPr>
      <p:pic>
        <p:nvPicPr>
          <p:cNvPr descr="Celestia-R1---OverlayContentHD.png" id="102" name="Google Shape;102;p14"/>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103" name="Google Shape;103;p14"/>
          <p:cNvSpPr txBox="1"/>
          <p:nvPr>
            <p:ph type="title"/>
          </p:nvPr>
        </p:nvSpPr>
        <p:spPr>
          <a:xfrm>
            <a:off x="514351" y="2481436"/>
            <a:ext cx="7598700" cy="1101600"/>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lt1"/>
              </a:buClr>
              <a:buSzPts val="2400"/>
              <a:buFont typeface="Calibri"/>
              <a:buNone/>
              <a:defRPr b="0" sz="24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14"/>
          <p:cNvSpPr txBox="1"/>
          <p:nvPr>
            <p:ph idx="1" type="body"/>
          </p:nvPr>
        </p:nvSpPr>
        <p:spPr>
          <a:xfrm>
            <a:off x="514351" y="3583036"/>
            <a:ext cx="7598700" cy="645300"/>
          </a:xfrm>
          <a:prstGeom prst="rect">
            <a:avLst/>
          </a:prstGeom>
          <a:noFill/>
          <a:ln>
            <a:noFill/>
          </a:ln>
        </p:spPr>
        <p:txBody>
          <a:bodyPr anchorCtr="0" anchor="t" bIns="34275" lIns="68575" spcFirstLastPara="1" rIns="68575" wrap="square" tIns="34275">
            <a:normAutofit/>
          </a:bodyPr>
          <a:lstStyle>
            <a:lvl1pPr indent="-228600" lvl="0" marL="457200" algn="l">
              <a:spcBef>
                <a:spcPts val="0"/>
              </a:spcBef>
              <a:spcAft>
                <a:spcPts val="0"/>
              </a:spcAft>
              <a:buSzPts val="1500"/>
              <a:buNone/>
              <a:defRPr sz="1500">
                <a:solidFill>
                  <a:schemeClr val="lt1"/>
                </a:solidFill>
              </a:defRPr>
            </a:lvl1pPr>
            <a:lvl2pPr indent="-228600" lvl="1" marL="914400" algn="l">
              <a:spcBef>
                <a:spcPts val="800"/>
              </a:spcBef>
              <a:spcAft>
                <a:spcPts val="0"/>
              </a:spcAft>
              <a:buSzPts val="1400"/>
              <a:buNone/>
              <a:defRPr sz="1400">
                <a:solidFill>
                  <a:schemeClr val="lt1"/>
                </a:solidFill>
              </a:defRPr>
            </a:lvl2pPr>
            <a:lvl3pPr indent="-228600" lvl="2" marL="1371600" algn="l">
              <a:spcBef>
                <a:spcPts val="800"/>
              </a:spcBef>
              <a:spcAft>
                <a:spcPts val="0"/>
              </a:spcAft>
              <a:buSzPts val="1200"/>
              <a:buNone/>
              <a:defRPr sz="1200">
                <a:solidFill>
                  <a:schemeClr val="lt1"/>
                </a:solidFill>
              </a:defRPr>
            </a:lvl3pPr>
            <a:lvl4pPr indent="-228600" lvl="3" marL="1828800" algn="l">
              <a:spcBef>
                <a:spcPts val="800"/>
              </a:spcBef>
              <a:spcAft>
                <a:spcPts val="0"/>
              </a:spcAft>
              <a:buSzPts val="1100"/>
              <a:buNone/>
              <a:defRPr sz="1100">
                <a:solidFill>
                  <a:schemeClr val="lt1"/>
                </a:solidFill>
              </a:defRPr>
            </a:lvl4pPr>
            <a:lvl5pPr indent="-228600" lvl="4" marL="2286000" algn="l">
              <a:spcBef>
                <a:spcPts val="800"/>
              </a:spcBef>
              <a:spcAft>
                <a:spcPts val="0"/>
              </a:spcAft>
              <a:buSzPts val="1100"/>
              <a:buNone/>
              <a:defRPr sz="1100">
                <a:solidFill>
                  <a:schemeClr val="lt1"/>
                </a:solidFill>
              </a:defRPr>
            </a:lvl5pPr>
            <a:lvl6pPr indent="-228600" lvl="5" marL="2743200" algn="l">
              <a:spcBef>
                <a:spcPts val="800"/>
              </a:spcBef>
              <a:spcAft>
                <a:spcPts val="0"/>
              </a:spcAft>
              <a:buSzPts val="1100"/>
              <a:buNone/>
              <a:defRPr sz="1100">
                <a:solidFill>
                  <a:schemeClr val="lt1"/>
                </a:solidFill>
              </a:defRPr>
            </a:lvl6pPr>
            <a:lvl7pPr indent="-228600" lvl="6" marL="3200400" algn="l">
              <a:spcBef>
                <a:spcPts val="800"/>
              </a:spcBef>
              <a:spcAft>
                <a:spcPts val="0"/>
              </a:spcAft>
              <a:buSzPts val="1100"/>
              <a:buNone/>
              <a:defRPr sz="1100">
                <a:solidFill>
                  <a:schemeClr val="lt1"/>
                </a:solidFill>
              </a:defRPr>
            </a:lvl7pPr>
            <a:lvl8pPr indent="-228600" lvl="7" marL="3657600" algn="l">
              <a:spcBef>
                <a:spcPts val="800"/>
              </a:spcBef>
              <a:spcAft>
                <a:spcPts val="0"/>
              </a:spcAft>
              <a:buSzPts val="1100"/>
              <a:buNone/>
              <a:defRPr sz="1100">
                <a:solidFill>
                  <a:schemeClr val="lt1"/>
                </a:solidFill>
              </a:defRPr>
            </a:lvl8pPr>
            <a:lvl9pPr indent="-228600" lvl="8" marL="4114800" algn="l">
              <a:spcBef>
                <a:spcPts val="800"/>
              </a:spcBef>
              <a:spcAft>
                <a:spcPts val="800"/>
              </a:spcAft>
              <a:buSzPts val="1100"/>
              <a:buNone/>
              <a:defRPr sz="1100">
                <a:solidFill>
                  <a:schemeClr val="lt1"/>
                </a:solidFill>
              </a:defRPr>
            </a:lvl9pPr>
          </a:lstStyle>
          <a:p/>
        </p:txBody>
      </p:sp>
      <p:sp>
        <p:nvSpPr>
          <p:cNvPr id="105" name="Google Shape;105;p14"/>
          <p:cNvSpPr txBox="1"/>
          <p:nvPr>
            <p:ph idx="10" type="dt"/>
          </p:nvPr>
        </p:nvSpPr>
        <p:spPr>
          <a:xfrm>
            <a:off x="6442245" y="4402931"/>
            <a:ext cx="1200300" cy="2835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6" name="Google Shape;106;p14"/>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7" name="Google Shape;107;p14"/>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08" name="Shape 108"/>
        <p:cNvGrpSpPr/>
        <p:nvPr/>
      </p:nvGrpSpPr>
      <p:grpSpPr>
        <a:xfrm>
          <a:off x="0" y="0"/>
          <a:ext cx="0" cy="0"/>
          <a:chOff x="0" y="0"/>
          <a:chExt cx="0" cy="0"/>
        </a:xfrm>
      </p:grpSpPr>
      <p:pic>
        <p:nvPicPr>
          <p:cNvPr descr="Celestia-R1---OverlayContentHD.png" id="109" name="Google Shape;109;p15"/>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110" name="Google Shape;110;p15"/>
          <p:cNvSpPr txBox="1"/>
          <p:nvPr/>
        </p:nvSpPr>
        <p:spPr>
          <a:xfrm>
            <a:off x="7678400" y="2057400"/>
            <a:ext cx="457200" cy="438600"/>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lt1"/>
              </a:buClr>
              <a:buSzPts val="6000"/>
              <a:buFont typeface="Calibri"/>
              <a:buNone/>
            </a:pPr>
            <a:r>
              <a:rPr b="0" i="0" lang="en" sz="6000" u="none" cap="none" strike="noStrike">
                <a:solidFill>
                  <a:schemeClr val="lt1"/>
                </a:solidFill>
                <a:latin typeface="Calibri"/>
                <a:ea typeface="Calibri"/>
                <a:cs typeface="Calibri"/>
                <a:sym typeface="Calibri"/>
              </a:rPr>
              <a:t>”</a:t>
            </a:r>
            <a:endParaRPr sz="1100"/>
          </a:p>
        </p:txBody>
      </p:sp>
      <p:sp>
        <p:nvSpPr>
          <p:cNvPr id="111" name="Google Shape;111;p15"/>
          <p:cNvSpPr txBox="1"/>
          <p:nvPr/>
        </p:nvSpPr>
        <p:spPr>
          <a:xfrm>
            <a:off x="366206" y="617503"/>
            <a:ext cx="457200" cy="438600"/>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lt1"/>
              </a:buClr>
              <a:buSzPts val="6000"/>
              <a:buFont typeface="Calibri"/>
              <a:buNone/>
            </a:pPr>
            <a:r>
              <a:rPr b="0" i="0" lang="en" sz="6000" u="none" cap="none" strike="noStrike">
                <a:solidFill>
                  <a:schemeClr val="lt1"/>
                </a:solidFill>
                <a:latin typeface="Calibri"/>
                <a:ea typeface="Calibri"/>
                <a:cs typeface="Calibri"/>
                <a:sym typeface="Calibri"/>
              </a:rPr>
              <a:t>“</a:t>
            </a:r>
            <a:endParaRPr sz="1100"/>
          </a:p>
        </p:txBody>
      </p:sp>
      <p:sp>
        <p:nvSpPr>
          <p:cNvPr id="112" name="Google Shape;112;p15"/>
          <p:cNvSpPr txBox="1"/>
          <p:nvPr>
            <p:ph type="title"/>
          </p:nvPr>
        </p:nvSpPr>
        <p:spPr>
          <a:xfrm>
            <a:off x="744200" y="457201"/>
            <a:ext cx="7162800" cy="2057400"/>
          </a:xfrm>
          <a:prstGeom prst="rect">
            <a:avLst/>
          </a:prstGeom>
          <a:noFill/>
          <a:ln>
            <a:noFill/>
          </a:ln>
        </p:spPr>
        <p:txBody>
          <a:bodyPr anchorCtr="0" anchor="ctr" bIns="34275" lIns="68575" spcFirstLastPara="1" rIns="68575" wrap="square" tIns="34275">
            <a:normAutofit/>
          </a:bodyPr>
          <a:lstStyle>
            <a:lvl1pPr lvl="0" algn="l">
              <a:spcBef>
                <a:spcPts val="0"/>
              </a:spcBef>
              <a:spcAft>
                <a:spcPts val="0"/>
              </a:spcAft>
              <a:buClr>
                <a:schemeClr val="lt1"/>
              </a:buClr>
              <a:buSzPts val="2400"/>
              <a:buFont typeface="Calibri"/>
              <a:buNone/>
              <a:defRPr b="0" sz="2400" cap="none">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3" name="Google Shape;113;p15"/>
          <p:cNvSpPr txBox="1"/>
          <p:nvPr>
            <p:ph idx="1" type="body"/>
          </p:nvPr>
        </p:nvSpPr>
        <p:spPr>
          <a:xfrm>
            <a:off x="514350" y="2914650"/>
            <a:ext cx="7601700" cy="666900"/>
          </a:xfrm>
          <a:prstGeom prst="rect">
            <a:avLst/>
          </a:prstGeom>
          <a:noFill/>
          <a:ln>
            <a:noFill/>
          </a:ln>
        </p:spPr>
        <p:txBody>
          <a:bodyPr anchorCtr="0" anchor="b" bIns="34275" lIns="68575" spcFirstLastPara="1" rIns="68575" wrap="square" tIns="34275">
            <a:normAutofit/>
          </a:bodyPr>
          <a:lstStyle>
            <a:lvl1pPr indent="-228600" lvl="0" marL="457200" algn="l">
              <a:spcBef>
                <a:spcPts val="0"/>
              </a:spcBef>
              <a:spcAft>
                <a:spcPts val="0"/>
              </a:spcAft>
              <a:buSzPts val="1800"/>
              <a:buNone/>
              <a:defRPr b="0" sz="1800" cap="none">
                <a:solidFill>
                  <a:schemeClr val="lt1"/>
                </a:solidFill>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114" name="Google Shape;114;p15"/>
          <p:cNvSpPr txBox="1"/>
          <p:nvPr>
            <p:ph idx="2" type="body"/>
          </p:nvPr>
        </p:nvSpPr>
        <p:spPr>
          <a:xfrm>
            <a:off x="514349" y="3581400"/>
            <a:ext cx="7601700" cy="762000"/>
          </a:xfrm>
          <a:prstGeom prst="rect">
            <a:avLst/>
          </a:prstGeom>
          <a:noFill/>
          <a:ln>
            <a:noFill/>
          </a:ln>
        </p:spPr>
        <p:txBody>
          <a:bodyPr anchorCtr="0" anchor="t" bIns="34275" lIns="68575" spcFirstLastPara="1" rIns="68575" wrap="square" tIns="34275">
            <a:normAutofit/>
          </a:bodyPr>
          <a:lstStyle>
            <a:lvl1pPr indent="-228600" lvl="0" marL="457200" algn="l">
              <a:spcBef>
                <a:spcPts val="0"/>
              </a:spcBef>
              <a:spcAft>
                <a:spcPts val="0"/>
              </a:spcAft>
              <a:buSzPts val="1400"/>
              <a:buNone/>
              <a:defRPr sz="1400">
                <a:solidFill>
                  <a:schemeClr val="lt1"/>
                </a:solidFill>
              </a:defRPr>
            </a:lvl1pPr>
            <a:lvl2pPr indent="-228600" lvl="1" marL="914400" algn="l">
              <a:spcBef>
                <a:spcPts val="800"/>
              </a:spcBef>
              <a:spcAft>
                <a:spcPts val="0"/>
              </a:spcAft>
              <a:buSzPts val="1400"/>
              <a:buNone/>
              <a:defRPr sz="1400">
                <a:solidFill>
                  <a:schemeClr val="lt1"/>
                </a:solidFill>
              </a:defRPr>
            </a:lvl2pPr>
            <a:lvl3pPr indent="-228600" lvl="2" marL="1371600" algn="l">
              <a:spcBef>
                <a:spcPts val="800"/>
              </a:spcBef>
              <a:spcAft>
                <a:spcPts val="0"/>
              </a:spcAft>
              <a:buSzPts val="1200"/>
              <a:buNone/>
              <a:defRPr sz="1200">
                <a:solidFill>
                  <a:schemeClr val="lt1"/>
                </a:solidFill>
              </a:defRPr>
            </a:lvl3pPr>
            <a:lvl4pPr indent="-228600" lvl="3" marL="1828800" algn="l">
              <a:spcBef>
                <a:spcPts val="800"/>
              </a:spcBef>
              <a:spcAft>
                <a:spcPts val="0"/>
              </a:spcAft>
              <a:buSzPts val="1100"/>
              <a:buNone/>
              <a:defRPr sz="1100">
                <a:solidFill>
                  <a:schemeClr val="lt1"/>
                </a:solidFill>
              </a:defRPr>
            </a:lvl4pPr>
            <a:lvl5pPr indent="-228600" lvl="4" marL="2286000" algn="l">
              <a:spcBef>
                <a:spcPts val="800"/>
              </a:spcBef>
              <a:spcAft>
                <a:spcPts val="0"/>
              </a:spcAft>
              <a:buSzPts val="1100"/>
              <a:buNone/>
              <a:defRPr sz="1100">
                <a:solidFill>
                  <a:schemeClr val="lt1"/>
                </a:solidFill>
              </a:defRPr>
            </a:lvl5pPr>
            <a:lvl6pPr indent="-228600" lvl="5" marL="2743200" algn="l">
              <a:spcBef>
                <a:spcPts val="800"/>
              </a:spcBef>
              <a:spcAft>
                <a:spcPts val="0"/>
              </a:spcAft>
              <a:buSzPts val="1100"/>
              <a:buNone/>
              <a:defRPr sz="1100">
                <a:solidFill>
                  <a:schemeClr val="lt1"/>
                </a:solidFill>
              </a:defRPr>
            </a:lvl6pPr>
            <a:lvl7pPr indent="-228600" lvl="6" marL="3200400" algn="l">
              <a:spcBef>
                <a:spcPts val="800"/>
              </a:spcBef>
              <a:spcAft>
                <a:spcPts val="0"/>
              </a:spcAft>
              <a:buSzPts val="1100"/>
              <a:buNone/>
              <a:defRPr sz="1100">
                <a:solidFill>
                  <a:schemeClr val="lt1"/>
                </a:solidFill>
              </a:defRPr>
            </a:lvl7pPr>
            <a:lvl8pPr indent="-228600" lvl="7" marL="3657600" algn="l">
              <a:spcBef>
                <a:spcPts val="800"/>
              </a:spcBef>
              <a:spcAft>
                <a:spcPts val="0"/>
              </a:spcAft>
              <a:buSzPts val="1100"/>
              <a:buNone/>
              <a:defRPr sz="1100">
                <a:solidFill>
                  <a:schemeClr val="lt1"/>
                </a:solidFill>
              </a:defRPr>
            </a:lvl8pPr>
            <a:lvl9pPr indent="-228600" lvl="8" marL="4114800" algn="l">
              <a:spcBef>
                <a:spcPts val="800"/>
              </a:spcBef>
              <a:spcAft>
                <a:spcPts val="800"/>
              </a:spcAft>
              <a:buSzPts val="1100"/>
              <a:buNone/>
              <a:defRPr sz="1100">
                <a:solidFill>
                  <a:schemeClr val="lt1"/>
                </a:solidFill>
              </a:defRPr>
            </a:lvl9pPr>
          </a:lstStyle>
          <a:p/>
        </p:txBody>
      </p:sp>
      <p:sp>
        <p:nvSpPr>
          <p:cNvPr id="115" name="Google Shape;115;p15"/>
          <p:cNvSpPr txBox="1"/>
          <p:nvPr>
            <p:ph idx="10" type="dt"/>
          </p:nvPr>
        </p:nvSpPr>
        <p:spPr>
          <a:xfrm>
            <a:off x="6442245" y="4402931"/>
            <a:ext cx="1200300" cy="2835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6" name="Google Shape;116;p15"/>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15"/>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18" name="Shape 118"/>
        <p:cNvGrpSpPr/>
        <p:nvPr/>
      </p:nvGrpSpPr>
      <p:grpSpPr>
        <a:xfrm>
          <a:off x="0" y="0"/>
          <a:ext cx="0" cy="0"/>
          <a:chOff x="0" y="0"/>
          <a:chExt cx="0" cy="0"/>
        </a:xfrm>
      </p:grpSpPr>
      <p:pic>
        <p:nvPicPr>
          <p:cNvPr descr="Celestia-R1---OverlayContentHD.png" id="119" name="Google Shape;119;p16"/>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120" name="Google Shape;120;p16"/>
          <p:cNvSpPr txBox="1"/>
          <p:nvPr>
            <p:ph type="title"/>
          </p:nvPr>
        </p:nvSpPr>
        <p:spPr>
          <a:xfrm>
            <a:off x="514351" y="457201"/>
            <a:ext cx="7598700" cy="2057400"/>
          </a:xfrm>
          <a:prstGeom prst="rect">
            <a:avLst/>
          </a:prstGeom>
          <a:noFill/>
          <a:ln>
            <a:noFill/>
          </a:ln>
        </p:spPr>
        <p:txBody>
          <a:bodyPr anchorCtr="0" anchor="ctr" bIns="34275" lIns="68575" spcFirstLastPara="1" rIns="68575" wrap="square" tIns="34275">
            <a:normAutofit/>
          </a:bodyPr>
          <a:lstStyle>
            <a:lvl1pPr lvl="0" algn="l">
              <a:spcBef>
                <a:spcPts val="0"/>
              </a:spcBef>
              <a:spcAft>
                <a:spcPts val="0"/>
              </a:spcAft>
              <a:buClr>
                <a:schemeClr val="lt1"/>
              </a:buClr>
              <a:buSzPts val="2700"/>
              <a:buFont typeface="Calibri"/>
              <a:buNone/>
              <a:defRPr b="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1" name="Google Shape;121;p16"/>
          <p:cNvSpPr txBox="1"/>
          <p:nvPr>
            <p:ph idx="1" type="body"/>
          </p:nvPr>
        </p:nvSpPr>
        <p:spPr>
          <a:xfrm>
            <a:off x="514351" y="2628900"/>
            <a:ext cx="7598700" cy="628800"/>
          </a:xfrm>
          <a:prstGeom prst="rect">
            <a:avLst/>
          </a:prstGeom>
          <a:noFill/>
          <a:ln>
            <a:noFill/>
          </a:ln>
        </p:spPr>
        <p:txBody>
          <a:bodyPr anchorCtr="0" anchor="b" bIns="34275" lIns="68575" spcFirstLastPara="1" rIns="68575" wrap="square" tIns="34275">
            <a:normAutofit/>
          </a:bodyPr>
          <a:lstStyle>
            <a:lvl1pPr indent="-228600" lvl="0" marL="457200" algn="l">
              <a:spcBef>
                <a:spcPts val="0"/>
              </a:spcBef>
              <a:spcAft>
                <a:spcPts val="0"/>
              </a:spcAft>
              <a:buSzPts val="2100"/>
              <a:buNone/>
              <a:defRPr b="0" sz="2100" cap="none">
                <a:solidFill>
                  <a:schemeClr val="lt1"/>
                </a:solidFill>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122" name="Google Shape;122;p16"/>
          <p:cNvSpPr txBox="1"/>
          <p:nvPr>
            <p:ph idx="2" type="body"/>
          </p:nvPr>
        </p:nvSpPr>
        <p:spPr>
          <a:xfrm>
            <a:off x="514350" y="3257550"/>
            <a:ext cx="7598700" cy="1086000"/>
          </a:xfrm>
          <a:prstGeom prst="rect">
            <a:avLst/>
          </a:prstGeom>
          <a:noFill/>
          <a:ln>
            <a:noFill/>
          </a:ln>
        </p:spPr>
        <p:txBody>
          <a:bodyPr anchorCtr="0" anchor="t" bIns="34275" lIns="68575" spcFirstLastPara="1" rIns="68575" wrap="square" tIns="34275">
            <a:normAutofit/>
          </a:bodyPr>
          <a:lstStyle>
            <a:lvl1pPr indent="-228600" lvl="0" marL="457200" algn="l">
              <a:spcBef>
                <a:spcPts val="0"/>
              </a:spcBef>
              <a:spcAft>
                <a:spcPts val="0"/>
              </a:spcAft>
              <a:buSzPts val="1400"/>
              <a:buNone/>
              <a:defRPr sz="1400">
                <a:solidFill>
                  <a:schemeClr val="lt1"/>
                </a:solidFill>
              </a:defRPr>
            </a:lvl1pPr>
            <a:lvl2pPr indent="-228600" lvl="1" marL="914400" algn="l">
              <a:spcBef>
                <a:spcPts val="800"/>
              </a:spcBef>
              <a:spcAft>
                <a:spcPts val="0"/>
              </a:spcAft>
              <a:buSzPts val="1400"/>
              <a:buNone/>
              <a:defRPr sz="1400">
                <a:solidFill>
                  <a:schemeClr val="lt1"/>
                </a:solidFill>
              </a:defRPr>
            </a:lvl2pPr>
            <a:lvl3pPr indent="-228600" lvl="2" marL="1371600" algn="l">
              <a:spcBef>
                <a:spcPts val="800"/>
              </a:spcBef>
              <a:spcAft>
                <a:spcPts val="0"/>
              </a:spcAft>
              <a:buSzPts val="1200"/>
              <a:buNone/>
              <a:defRPr sz="1200">
                <a:solidFill>
                  <a:schemeClr val="lt1"/>
                </a:solidFill>
              </a:defRPr>
            </a:lvl3pPr>
            <a:lvl4pPr indent="-228600" lvl="3" marL="1828800" algn="l">
              <a:spcBef>
                <a:spcPts val="800"/>
              </a:spcBef>
              <a:spcAft>
                <a:spcPts val="0"/>
              </a:spcAft>
              <a:buSzPts val="1100"/>
              <a:buNone/>
              <a:defRPr sz="1100">
                <a:solidFill>
                  <a:schemeClr val="lt1"/>
                </a:solidFill>
              </a:defRPr>
            </a:lvl4pPr>
            <a:lvl5pPr indent="-228600" lvl="4" marL="2286000" algn="l">
              <a:spcBef>
                <a:spcPts val="800"/>
              </a:spcBef>
              <a:spcAft>
                <a:spcPts val="0"/>
              </a:spcAft>
              <a:buSzPts val="1100"/>
              <a:buNone/>
              <a:defRPr sz="1100">
                <a:solidFill>
                  <a:schemeClr val="lt1"/>
                </a:solidFill>
              </a:defRPr>
            </a:lvl5pPr>
            <a:lvl6pPr indent="-228600" lvl="5" marL="2743200" algn="l">
              <a:spcBef>
                <a:spcPts val="800"/>
              </a:spcBef>
              <a:spcAft>
                <a:spcPts val="0"/>
              </a:spcAft>
              <a:buSzPts val="1100"/>
              <a:buNone/>
              <a:defRPr sz="1100">
                <a:solidFill>
                  <a:schemeClr val="lt1"/>
                </a:solidFill>
              </a:defRPr>
            </a:lvl6pPr>
            <a:lvl7pPr indent="-228600" lvl="6" marL="3200400" algn="l">
              <a:spcBef>
                <a:spcPts val="800"/>
              </a:spcBef>
              <a:spcAft>
                <a:spcPts val="0"/>
              </a:spcAft>
              <a:buSzPts val="1100"/>
              <a:buNone/>
              <a:defRPr sz="1100">
                <a:solidFill>
                  <a:schemeClr val="lt1"/>
                </a:solidFill>
              </a:defRPr>
            </a:lvl7pPr>
            <a:lvl8pPr indent="-228600" lvl="7" marL="3657600" algn="l">
              <a:spcBef>
                <a:spcPts val="800"/>
              </a:spcBef>
              <a:spcAft>
                <a:spcPts val="0"/>
              </a:spcAft>
              <a:buSzPts val="1100"/>
              <a:buNone/>
              <a:defRPr sz="1100">
                <a:solidFill>
                  <a:schemeClr val="lt1"/>
                </a:solidFill>
              </a:defRPr>
            </a:lvl8pPr>
            <a:lvl9pPr indent="-228600" lvl="8" marL="4114800" algn="l">
              <a:spcBef>
                <a:spcPts val="800"/>
              </a:spcBef>
              <a:spcAft>
                <a:spcPts val="800"/>
              </a:spcAft>
              <a:buSzPts val="1100"/>
              <a:buNone/>
              <a:defRPr sz="1100">
                <a:solidFill>
                  <a:schemeClr val="lt1"/>
                </a:solidFill>
              </a:defRPr>
            </a:lvl9pPr>
          </a:lstStyle>
          <a:p/>
        </p:txBody>
      </p:sp>
      <p:sp>
        <p:nvSpPr>
          <p:cNvPr id="123" name="Google Shape;123;p16"/>
          <p:cNvSpPr txBox="1"/>
          <p:nvPr>
            <p:ph idx="10" type="dt"/>
          </p:nvPr>
        </p:nvSpPr>
        <p:spPr>
          <a:xfrm>
            <a:off x="6442245" y="4402931"/>
            <a:ext cx="1200300" cy="2835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16"/>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16"/>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6" name="Shape 126"/>
        <p:cNvGrpSpPr/>
        <p:nvPr/>
      </p:nvGrpSpPr>
      <p:grpSpPr>
        <a:xfrm>
          <a:off x="0" y="0"/>
          <a:ext cx="0" cy="0"/>
          <a:chOff x="0" y="0"/>
          <a:chExt cx="0" cy="0"/>
        </a:xfrm>
      </p:grpSpPr>
      <p:pic>
        <p:nvPicPr>
          <p:cNvPr descr="Celestia-R1---OverlayContentHD.png" id="127" name="Google Shape;127;p17"/>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128" name="Google Shape;128;p17"/>
          <p:cNvSpPr txBox="1"/>
          <p:nvPr>
            <p:ph type="title"/>
          </p:nvPr>
        </p:nvSpPr>
        <p:spPr>
          <a:xfrm>
            <a:off x="514351" y="457200"/>
            <a:ext cx="7598700" cy="1092300"/>
          </a:xfrm>
          <a:prstGeom prst="rect">
            <a:avLst/>
          </a:prstGeom>
          <a:noFill/>
          <a:ln>
            <a:noFill/>
          </a:ln>
        </p:spPr>
        <p:txBody>
          <a:bodyPr anchorCtr="0" anchor="ctr" bIns="34275" lIns="68575" spcFirstLastPara="1" rIns="68575" wrap="square" tIns="34275">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9" name="Google Shape;129;p17"/>
          <p:cNvSpPr txBox="1"/>
          <p:nvPr>
            <p:ph idx="1" type="body"/>
          </p:nvPr>
        </p:nvSpPr>
        <p:spPr>
          <a:xfrm rot="5400000">
            <a:off x="2945120" y="-824350"/>
            <a:ext cx="2736900" cy="7598700"/>
          </a:xfrm>
          <a:prstGeom prst="rect">
            <a:avLst/>
          </a:prstGeom>
          <a:noFill/>
          <a:ln>
            <a:noFill/>
          </a:ln>
        </p:spPr>
        <p:txBody>
          <a:bodyPr anchorCtr="0" anchor="t" bIns="34275" lIns="68575" spcFirstLastPara="1" rIns="68575" wrap="square" tIns="34275">
            <a:normAutofit/>
          </a:bodyPr>
          <a:lstStyle>
            <a:lvl1pPr indent="-317500" lvl="0" marL="457200" algn="l">
              <a:spcBef>
                <a:spcPts val="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130" name="Google Shape;130;p17"/>
          <p:cNvSpPr txBox="1"/>
          <p:nvPr>
            <p:ph idx="10" type="dt"/>
          </p:nvPr>
        </p:nvSpPr>
        <p:spPr>
          <a:xfrm>
            <a:off x="6442245" y="4402931"/>
            <a:ext cx="1200300" cy="2835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1" name="Google Shape;131;p17"/>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2" name="Google Shape;132;p17"/>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pic>
        <p:nvPicPr>
          <p:cNvPr descr="Celestia-R1---OverlayContentHD.png" id="134" name="Google Shape;134;p18"/>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135" name="Google Shape;135;p18"/>
          <p:cNvSpPr txBox="1"/>
          <p:nvPr>
            <p:ph type="title"/>
          </p:nvPr>
        </p:nvSpPr>
        <p:spPr>
          <a:xfrm rot="5400000">
            <a:off x="5360420" y="1590899"/>
            <a:ext cx="3886200" cy="1618800"/>
          </a:xfrm>
          <a:prstGeom prst="rect">
            <a:avLst/>
          </a:prstGeom>
          <a:noFill/>
          <a:ln>
            <a:noFill/>
          </a:ln>
        </p:spPr>
        <p:txBody>
          <a:bodyPr anchorCtr="0" anchor="ctr" bIns="34275" lIns="68575" spcFirstLastPara="1" rIns="68575" wrap="square" tIns="34275">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6" name="Google Shape;136;p18"/>
          <p:cNvSpPr txBox="1"/>
          <p:nvPr>
            <p:ph idx="1" type="body"/>
          </p:nvPr>
        </p:nvSpPr>
        <p:spPr>
          <a:xfrm rot="5400000">
            <a:off x="1508337" y="-536700"/>
            <a:ext cx="3886200" cy="5874000"/>
          </a:xfrm>
          <a:prstGeom prst="rect">
            <a:avLst/>
          </a:prstGeom>
          <a:noFill/>
          <a:ln>
            <a:noFill/>
          </a:ln>
        </p:spPr>
        <p:txBody>
          <a:bodyPr anchorCtr="0" anchor="t" bIns="34275" lIns="68575" spcFirstLastPara="1" rIns="68575" wrap="square" tIns="34275">
            <a:normAutofit/>
          </a:bodyPr>
          <a:lstStyle>
            <a:lvl1pPr indent="-317500" lvl="0" marL="457200" algn="l">
              <a:spcBef>
                <a:spcPts val="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137" name="Google Shape;137;p18"/>
          <p:cNvSpPr txBox="1"/>
          <p:nvPr>
            <p:ph idx="10" type="dt"/>
          </p:nvPr>
        </p:nvSpPr>
        <p:spPr>
          <a:xfrm>
            <a:off x="6442245" y="4402931"/>
            <a:ext cx="1200300" cy="2835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8" name="Google Shape;138;p18"/>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9" name="Google Shape;139;p18"/>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140" name="Shape 140"/>
        <p:cNvGrpSpPr/>
        <p:nvPr/>
      </p:nvGrpSpPr>
      <p:grpSpPr>
        <a:xfrm>
          <a:off x="0" y="0"/>
          <a:ext cx="0" cy="0"/>
          <a:chOff x="0" y="0"/>
          <a:chExt cx="0" cy="0"/>
        </a:xfrm>
      </p:grpSpPr>
      <p:sp>
        <p:nvSpPr>
          <p:cNvPr id="141" name="Google Shape;141;p1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9"/>
          <p:cNvSpPr txBox="1"/>
          <p:nvPr>
            <p:ph type="title"/>
          </p:nvPr>
        </p:nvSpPr>
        <p:spPr>
          <a:xfrm>
            <a:off x="819150" y="845600"/>
            <a:ext cx="7505700" cy="954600"/>
          </a:xfrm>
          <a:prstGeom prst="rect">
            <a:avLst/>
          </a:prstGeom>
        </p:spPr>
        <p:txBody>
          <a:bodyPr anchorCtr="0" anchor="ctr" bIns="34275" lIns="68575" spcFirstLastPara="1" rIns="68575" wrap="square" tIns="3427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45" name="Google Shape;145;p19"/>
          <p:cNvSpPr txBox="1"/>
          <p:nvPr>
            <p:ph idx="1" type="body"/>
          </p:nvPr>
        </p:nvSpPr>
        <p:spPr>
          <a:xfrm>
            <a:off x="819150" y="1990725"/>
            <a:ext cx="7505700" cy="2448000"/>
          </a:xfrm>
          <a:prstGeom prst="rect">
            <a:avLst/>
          </a:prstGeom>
        </p:spPr>
        <p:txBody>
          <a:bodyPr anchorCtr="0" anchor="ctr" bIns="34275" lIns="68575" spcFirstLastPara="1" rIns="68575" wrap="square" tIns="34275">
            <a:normAutofit/>
          </a:bodyPr>
          <a:lstStyle>
            <a:lvl1pPr indent="-317500" lvl="0" marL="457200" rtl="0">
              <a:spcBef>
                <a:spcPts val="0"/>
              </a:spcBef>
              <a:spcAft>
                <a:spcPts val="0"/>
              </a:spcAft>
              <a:buSzPts val="1400"/>
              <a:buChar char="•"/>
              <a:defRPr/>
            </a:lvl1pPr>
            <a:lvl2pPr indent="-304800" lvl="1" marL="914400" rtl="0">
              <a:spcBef>
                <a:spcPts val="800"/>
              </a:spcBef>
              <a:spcAft>
                <a:spcPts val="0"/>
              </a:spcAft>
              <a:buSzPts val="1200"/>
              <a:buChar char="•"/>
              <a:defRPr/>
            </a:lvl2pPr>
            <a:lvl3pPr indent="-298450" lvl="2" marL="1371600" rtl="0">
              <a:spcBef>
                <a:spcPts val="800"/>
              </a:spcBef>
              <a:spcAft>
                <a:spcPts val="0"/>
              </a:spcAft>
              <a:buSzPts val="1100"/>
              <a:buChar char="•"/>
              <a:defRPr/>
            </a:lvl3pPr>
            <a:lvl4pPr indent="-285750" lvl="3" marL="1828800" rtl="0">
              <a:spcBef>
                <a:spcPts val="800"/>
              </a:spcBef>
              <a:spcAft>
                <a:spcPts val="0"/>
              </a:spcAft>
              <a:buSzPts val="900"/>
              <a:buChar char="•"/>
              <a:defRPr/>
            </a:lvl4pPr>
            <a:lvl5pPr indent="-285750" lvl="4" marL="2286000" rtl="0">
              <a:spcBef>
                <a:spcPts val="800"/>
              </a:spcBef>
              <a:spcAft>
                <a:spcPts val="0"/>
              </a:spcAft>
              <a:buSzPts val="900"/>
              <a:buChar char="•"/>
              <a:defRPr/>
            </a:lvl5pPr>
            <a:lvl6pPr indent="-285750" lvl="5" marL="2743200" rtl="0">
              <a:spcBef>
                <a:spcPts val="800"/>
              </a:spcBef>
              <a:spcAft>
                <a:spcPts val="0"/>
              </a:spcAft>
              <a:buSzPts val="900"/>
              <a:buChar char="•"/>
              <a:defRPr/>
            </a:lvl6pPr>
            <a:lvl7pPr indent="-285750" lvl="6" marL="3200400" rtl="0">
              <a:spcBef>
                <a:spcPts val="800"/>
              </a:spcBef>
              <a:spcAft>
                <a:spcPts val="0"/>
              </a:spcAft>
              <a:buSzPts val="900"/>
              <a:buChar char="•"/>
              <a:defRPr/>
            </a:lvl7pPr>
            <a:lvl8pPr indent="-285750" lvl="7" marL="3657600" rtl="0">
              <a:spcBef>
                <a:spcPts val="800"/>
              </a:spcBef>
              <a:spcAft>
                <a:spcPts val="0"/>
              </a:spcAft>
              <a:buSzPts val="900"/>
              <a:buChar char="•"/>
              <a:defRPr/>
            </a:lvl8pPr>
            <a:lvl9pPr indent="-285750" lvl="8" marL="4114800" rtl="0">
              <a:spcBef>
                <a:spcPts val="800"/>
              </a:spcBef>
              <a:spcAft>
                <a:spcPts val="800"/>
              </a:spcAft>
              <a:buSzPts val="900"/>
              <a:buChar char="•"/>
              <a:defRPr/>
            </a:lvl9pPr>
          </a:lstStyle>
          <a:p/>
        </p:txBody>
      </p:sp>
      <p:sp>
        <p:nvSpPr>
          <p:cNvPr id="146" name="Google Shape;146;p19"/>
          <p:cNvSpPr txBox="1"/>
          <p:nvPr>
            <p:ph idx="12" type="sldNum"/>
          </p:nvPr>
        </p:nvSpPr>
        <p:spPr>
          <a:xfrm>
            <a:off x="8390734" y="4543668"/>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pic>
        <p:nvPicPr>
          <p:cNvPr descr="Celestia-R1---OverlayContentHD.png" id="19" name="Google Shape;19;p3"/>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20" name="Google Shape;20;p3"/>
          <p:cNvSpPr txBox="1"/>
          <p:nvPr>
            <p:ph type="title"/>
          </p:nvPr>
        </p:nvSpPr>
        <p:spPr>
          <a:xfrm>
            <a:off x="514351" y="457200"/>
            <a:ext cx="7598700" cy="1092300"/>
          </a:xfrm>
          <a:prstGeom prst="rect">
            <a:avLst/>
          </a:prstGeom>
          <a:noFill/>
          <a:ln>
            <a:noFill/>
          </a:ln>
        </p:spPr>
        <p:txBody>
          <a:bodyPr anchorCtr="0" anchor="ctr" bIns="34275" lIns="68575" spcFirstLastPara="1" rIns="68575" wrap="square" tIns="34275">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 name="Google Shape;21;p3"/>
          <p:cNvSpPr txBox="1"/>
          <p:nvPr>
            <p:ph idx="1" type="body"/>
          </p:nvPr>
        </p:nvSpPr>
        <p:spPr>
          <a:xfrm>
            <a:off x="514351" y="1606550"/>
            <a:ext cx="7598700" cy="2736900"/>
          </a:xfrm>
          <a:prstGeom prst="rect">
            <a:avLst/>
          </a:prstGeom>
          <a:noFill/>
          <a:ln>
            <a:noFill/>
          </a:ln>
        </p:spPr>
        <p:txBody>
          <a:bodyPr anchorCtr="0" anchor="ctr" bIns="34275" lIns="68575" spcFirstLastPara="1" rIns="68575" wrap="square" tIns="34275">
            <a:normAutofit/>
          </a:bodyPr>
          <a:lstStyle>
            <a:lvl1pPr indent="-317500" lvl="0" marL="457200" algn="l">
              <a:spcBef>
                <a:spcPts val="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22" name="Google Shape;22;p3"/>
          <p:cNvSpPr txBox="1"/>
          <p:nvPr>
            <p:ph idx="10" type="dt"/>
          </p:nvPr>
        </p:nvSpPr>
        <p:spPr>
          <a:xfrm>
            <a:off x="6442245" y="4402931"/>
            <a:ext cx="1200300" cy="2835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 name="Google Shape;23;p3"/>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4" name="Google Shape;24;p3"/>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pic>
        <p:nvPicPr>
          <p:cNvPr descr="Celestia-R1---OverlayContentHD.png" id="26" name="Google Shape;26;p4"/>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27" name="Google Shape;27;p4"/>
          <p:cNvSpPr txBox="1"/>
          <p:nvPr>
            <p:ph type="title"/>
          </p:nvPr>
        </p:nvSpPr>
        <p:spPr>
          <a:xfrm>
            <a:off x="514350" y="2481436"/>
            <a:ext cx="7598700" cy="1101600"/>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lt1"/>
              </a:buClr>
              <a:buSzPts val="3000"/>
              <a:buFont typeface="Calibri"/>
              <a:buNone/>
              <a:defRPr b="0" sz="30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8" name="Google Shape;28;p4"/>
          <p:cNvSpPr txBox="1"/>
          <p:nvPr>
            <p:ph idx="1" type="body"/>
          </p:nvPr>
        </p:nvSpPr>
        <p:spPr>
          <a:xfrm>
            <a:off x="514349" y="3583036"/>
            <a:ext cx="7598700" cy="645300"/>
          </a:xfrm>
          <a:prstGeom prst="rect">
            <a:avLst/>
          </a:prstGeom>
          <a:noFill/>
          <a:ln>
            <a:noFill/>
          </a:ln>
        </p:spPr>
        <p:txBody>
          <a:bodyPr anchorCtr="0" anchor="t" bIns="34275" lIns="68575" spcFirstLastPara="1" rIns="68575" wrap="square" tIns="34275">
            <a:normAutofit/>
          </a:bodyPr>
          <a:lstStyle>
            <a:lvl1pPr indent="-228600" lvl="0" marL="457200" algn="l">
              <a:spcBef>
                <a:spcPts val="0"/>
              </a:spcBef>
              <a:spcAft>
                <a:spcPts val="0"/>
              </a:spcAft>
              <a:buSzPts val="1500"/>
              <a:buNone/>
              <a:defRPr sz="1500" cap="none">
                <a:solidFill>
                  <a:schemeClr val="lt1"/>
                </a:solidFill>
              </a:defRPr>
            </a:lvl1pPr>
            <a:lvl2pPr indent="-228600" lvl="1" marL="914400" algn="l">
              <a:spcBef>
                <a:spcPts val="800"/>
              </a:spcBef>
              <a:spcAft>
                <a:spcPts val="0"/>
              </a:spcAft>
              <a:buSzPts val="1400"/>
              <a:buNone/>
              <a:defRPr sz="1400">
                <a:solidFill>
                  <a:schemeClr val="lt1"/>
                </a:solidFill>
              </a:defRPr>
            </a:lvl2pPr>
            <a:lvl3pPr indent="-228600" lvl="2" marL="1371600" algn="l">
              <a:spcBef>
                <a:spcPts val="800"/>
              </a:spcBef>
              <a:spcAft>
                <a:spcPts val="0"/>
              </a:spcAft>
              <a:buSzPts val="1200"/>
              <a:buNone/>
              <a:defRPr sz="1200">
                <a:solidFill>
                  <a:schemeClr val="lt1"/>
                </a:solidFill>
              </a:defRPr>
            </a:lvl3pPr>
            <a:lvl4pPr indent="-228600" lvl="3" marL="1828800" algn="l">
              <a:spcBef>
                <a:spcPts val="800"/>
              </a:spcBef>
              <a:spcAft>
                <a:spcPts val="0"/>
              </a:spcAft>
              <a:buSzPts val="1100"/>
              <a:buNone/>
              <a:defRPr sz="1100">
                <a:solidFill>
                  <a:schemeClr val="lt1"/>
                </a:solidFill>
              </a:defRPr>
            </a:lvl4pPr>
            <a:lvl5pPr indent="-228600" lvl="4" marL="2286000" algn="l">
              <a:spcBef>
                <a:spcPts val="800"/>
              </a:spcBef>
              <a:spcAft>
                <a:spcPts val="0"/>
              </a:spcAft>
              <a:buSzPts val="1100"/>
              <a:buNone/>
              <a:defRPr sz="1100">
                <a:solidFill>
                  <a:schemeClr val="lt1"/>
                </a:solidFill>
              </a:defRPr>
            </a:lvl5pPr>
            <a:lvl6pPr indent="-228600" lvl="5" marL="2743200" algn="l">
              <a:spcBef>
                <a:spcPts val="800"/>
              </a:spcBef>
              <a:spcAft>
                <a:spcPts val="0"/>
              </a:spcAft>
              <a:buSzPts val="1100"/>
              <a:buNone/>
              <a:defRPr sz="1100">
                <a:solidFill>
                  <a:schemeClr val="lt1"/>
                </a:solidFill>
              </a:defRPr>
            </a:lvl6pPr>
            <a:lvl7pPr indent="-228600" lvl="6" marL="3200400" algn="l">
              <a:spcBef>
                <a:spcPts val="800"/>
              </a:spcBef>
              <a:spcAft>
                <a:spcPts val="0"/>
              </a:spcAft>
              <a:buSzPts val="1100"/>
              <a:buNone/>
              <a:defRPr sz="1100">
                <a:solidFill>
                  <a:schemeClr val="lt1"/>
                </a:solidFill>
              </a:defRPr>
            </a:lvl7pPr>
            <a:lvl8pPr indent="-228600" lvl="7" marL="3657600" algn="l">
              <a:spcBef>
                <a:spcPts val="800"/>
              </a:spcBef>
              <a:spcAft>
                <a:spcPts val="0"/>
              </a:spcAft>
              <a:buSzPts val="1100"/>
              <a:buNone/>
              <a:defRPr sz="1100">
                <a:solidFill>
                  <a:schemeClr val="lt1"/>
                </a:solidFill>
              </a:defRPr>
            </a:lvl8pPr>
            <a:lvl9pPr indent="-228600" lvl="8" marL="4114800" algn="l">
              <a:spcBef>
                <a:spcPts val="800"/>
              </a:spcBef>
              <a:spcAft>
                <a:spcPts val="800"/>
              </a:spcAft>
              <a:buSzPts val="1100"/>
              <a:buNone/>
              <a:defRPr sz="1100">
                <a:solidFill>
                  <a:schemeClr val="lt1"/>
                </a:solidFill>
              </a:defRPr>
            </a:lvl9pPr>
          </a:lstStyle>
          <a:p/>
        </p:txBody>
      </p:sp>
      <p:sp>
        <p:nvSpPr>
          <p:cNvPr id="29" name="Google Shape;29;p4"/>
          <p:cNvSpPr txBox="1"/>
          <p:nvPr>
            <p:ph idx="10" type="dt"/>
          </p:nvPr>
        </p:nvSpPr>
        <p:spPr>
          <a:xfrm>
            <a:off x="6442245" y="4402931"/>
            <a:ext cx="1200300" cy="2835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0" name="Google Shape;30;p4"/>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1" name="Google Shape;31;p4"/>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pic>
        <p:nvPicPr>
          <p:cNvPr descr="Celestia-R1---OverlayContentHD.png" id="33" name="Google Shape;33;p5"/>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34" name="Google Shape;34;p5"/>
          <p:cNvSpPr txBox="1"/>
          <p:nvPr>
            <p:ph type="title"/>
          </p:nvPr>
        </p:nvSpPr>
        <p:spPr>
          <a:xfrm>
            <a:off x="514351" y="457200"/>
            <a:ext cx="7598700" cy="1092300"/>
          </a:xfrm>
          <a:prstGeom prst="rect">
            <a:avLst/>
          </a:prstGeom>
          <a:noFill/>
          <a:ln>
            <a:noFill/>
          </a:ln>
        </p:spPr>
        <p:txBody>
          <a:bodyPr anchorCtr="0" anchor="ctr" bIns="34275" lIns="68575" spcFirstLastPara="1" rIns="68575" wrap="square" tIns="34275">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5" name="Google Shape;35;p5"/>
          <p:cNvSpPr txBox="1"/>
          <p:nvPr>
            <p:ph idx="1" type="body"/>
          </p:nvPr>
        </p:nvSpPr>
        <p:spPr>
          <a:xfrm>
            <a:off x="514351" y="1606550"/>
            <a:ext cx="3746400" cy="2736900"/>
          </a:xfrm>
          <a:prstGeom prst="rect">
            <a:avLst/>
          </a:prstGeom>
          <a:noFill/>
          <a:ln>
            <a:noFill/>
          </a:ln>
        </p:spPr>
        <p:txBody>
          <a:bodyPr anchorCtr="0" anchor="ctr" bIns="34275" lIns="68575" spcFirstLastPara="1" rIns="68575" wrap="square" tIns="34275">
            <a:normAutofit/>
          </a:bodyPr>
          <a:lstStyle>
            <a:lvl1pPr indent="-317500" lvl="0" marL="457200" algn="l">
              <a:spcBef>
                <a:spcPts val="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36" name="Google Shape;36;p5"/>
          <p:cNvSpPr txBox="1"/>
          <p:nvPr>
            <p:ph idx="2" type="body"/>
          </p:nvPr>
        </p:nvSpPr>
        <p:spPr>
          <a:xfrm>
            <a:off x="4366421" y="1606550"/>
            <a:ext cx="3746400" cy="2736900"/>
          </a:xfrm>
          <a:prstGeom prst="rect">
            <a:avLst/>
          </a:prstGeom>
          <a:noFill/>
          <a:ln>
            <a:noFill/>
          </a:ln>
        </p:spPr>
        <p:txBody>
          <a:bodyPr anchorCtr="0" anchor="ctr" bIns="34275" lIns="68575" spcFirstLastPara="1" rIns="68575" wrap="square" tIns="34275">
            <a:normAutofit/>
          </a:bodyPr>
          <a:lstStyle>
            <a:lvl1pPr indent="-317500" lvl="0" marL="457200" algn="l">
              <a:spcBef>
                <a:spcPts val="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37" name="Google Shape;37;p5"/>
          <p:cNvSpPr txBox="1"/>
          <p:nvPr>
            <p:ph idx="10" type="dt"/>
          </p:nvPr>
        </p:nvSpPr>
        <p:spPr>
          <a:xfrm>
            <a:off x="6442245" y="4402931"/>
            <a:ext cx="1200300" cy="2835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8" name="Google Shape;38;p5"/>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9" name="Google Shape;39;p5"/>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514351" y="457200"/>
            <a:ext cx="7598700" cy="1092300"/>
          </a:xfrm>
          <a:prstGeom prst="rect">
            <a:avLst/>
          </a:prstGeom>
          <a:noFill/>
          <a:ln>
            <a:noFill/>
          </a:ln>
        </p:spPr>
        <p:txBody>
          <a:bodyPr anchorCtr="0" anchor="ctr" bIns="34275" lIns="68575" spcFirstLastPara="1" rIns="68575" wrap="square" tIns="34275">
            <a:normAutofit/>
          </a:bodyPr>
          <a:lstStyle>
            <a:lvl1pPr lvl="0" algn="l">
              <a:spcBef>
                <a:spcPts val="0"/>
              </a:spcBef>
              <a:spcAft>
                <a:spcPts val="0"/>
              </a:spcAft>
              <a:buClr>
                <a:schemeClr val="lt1"/>
              </a:buClr>
              <a:buSzPts val="2700"/>
              <a:buFont typeface="Calibri"/>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2" name="Google Shape;42;p6"/>
          <p:cNvSpPr txBox="1"/>
          <p:nvPr>
            <p:ph idx="1" type="body"/>
          </p:nvPr>
        </p:nvSpPr>
        <p:spPr>
          <a:xfrm>
            <a:off x="730253" y="1663700"/>
            <a:ext cx="3531900" cy="432300"/>
          </a:xfrm>
          <a:prstGeom prst="rect">
            <a:avLst/>
          </a:prstGeom>
          <a:noFill/>
          <a:ln>
            <a:noFill/>
          </a:ln>
        </p:spPr>
        <p:txBody>
          <a:bodyPr anchorCtr="0" anchor="b" bIns="34275" lIns="68575" spcFirstLastPara="1" rIns="68575" wrap="square" tIns="34275">
            <a:noAutofit/>
          </a:bodyPr>
          <a:lstStyle>
            <a:lvl1pPr indent="-228600" lvl="0" marL="457200" algn="l">
              <a:spcBef>
                <a:spcPts val="0"/>
              </a:spcBef>
              <a:spcAft>
                <a:spcPts val="0"/>
              </a:spcAft>
              <a:buSzPts val="2100"/>
              <a:buNone/>
              <a:defRPr b="0" sz="2100"/>
            </a:lvl1pPr>
            <a:lvl2pPr indent="-228600" lvl="1" marL="914400" algn="l">
              <a:spcBef>
                <a:spcPts val="800"/>
              </a:spcBef>
              <a:spcAft>
                <a:spcPts val="0"/>
              </a:spcAft>
              <a:buSzPts val="1500"/>
              <a:buNone/>
              <a:defRPr b="1" sz="1500"/>
            </a:lvl2pPr>
            <a:lvl3pPr indent="-228600" lvl="2" marL="1371600" algn="l">
              <a:spcBef>
                <a:spcPts val="800"/>
              </a:spcBef>
              <a:spcAft>
                <a:spcPts val="0"/>
              </a:spcAft>
              <a:buSzPts val="1400"/>
              <a:buNone/>
              <a:defRPr b="1" sz="1400"/>
            </a:lvl3pPr>
            <a:lvl4pPr indent="-228600" lvl="3" marL="1828800" algn="l">
              <a:spcBef>
                <a:spcPts val="800"/>
              </a:spcBef>
              <a:spcAft>
                <a:spcPts val="0"/>
              </a:spcAft>
              <a:buSzPts val="1200"/>
              <a:buNone/>
              <a:defRPr b="1" sz="1200"/>
            </a:lvl4pPr>
            <a:lvl5pPr indent="-228600" lvl="4" marL="2286000" algn="l">
              <a:spcBef>
                <a:spcPts val="800"/>
              </a:spcBef>
              <a:spcAft>
                <a:spcPts val="0"/>
              </a:spcAft>
              <a:buSzPts val="1200"/>
              <a:buNone/>
              <a:defRPr b="1" sz="1200"/>
            </a:lvl5pPr>
            <a:lvl6pPr indent="-228600" lvl="5" marL="2743200" algn="l">
              <a:spcBef>
                <a:spcPts val="800"/>
              </a:spcBef>
              <a:spcAft>
                <a:spcPts val="0"/>
              </a:spcAft>
              <a:buSzPts val="1200"/>
              <a:buNone/>
              <a:defRPr b="1" sz="1200"/>
            </a:lvl6pPr>
            <a:lvl7pPr indent="-228600" lvl="6" marL="3200400" algn="l">
              <a:spcBef>
                <a:spcPts val="800"/>
              </a:spcBef>
              <a:spcAft>
                <a:spcPts val="0"/>
              </a:spcAft>
              <a:buSzPts val="1200"/>
              <a:buNone/>
              <a:defRPr b="1" sz="1200"/>
            </a:lvl7pPr>
            <a:lvl8pPr indent="-228600" lvl="7" marL="3657600" algn="l">
              <a:spcBef>
                <a:spcPts val="800"/>
              </a:spcBef>
              <a:spcAft>
                <a:spcPts val="0"/>
              </a:spcAft>
              <a:buSzPts val="1200"/>
              <a:buNone/>
              <a:defRPr b="1" sz="1200"/>
            </a:lvl8pPr>
            <a:lvl9pPr indent="-228600" lvl="8" marL="4114800" algn="l">
              <a:spcBef>
                <a:spcPts val="800"/>
              </a:spcBef>
              <a:spcAft>
                <a:spcPts val="800"/>
              </a:spcAft>
              <a:buSzPts val="1200"/>
              <a:buNone/>
              <a:defRPr b="1" sz="1200"/>
            </a:lvl9pPr>
          </a:lstStyle>
          <a:p/>
        </p:txBody>
      </p:sp>
      <p:sp>
        <p:nvSpPr>
          <p:cNvPr id="43" name="Google Shape;43;p6"/>
          <p:cNvSpPr txBox="1"/>
          <p:nvPr>
            <p:ph idx="2" type="body"/>
          </p:nvPr>
        </p:nvSpPr>
        <p:spPr>
          <a:xfrm>
            <a:off x="514351" y="2152651"/>
            <a:ext cx="3747600" cy="2190600"/>
          </a:xfrm>
          <a:prstGeom prst="rect">
            <a:avLst/>
          </a:prstGeom>
          <a:noFill/>
          <a:ln>
            <a:noFill/>
          </a:ln>
        </p:spPr>
        <p:txBody>
          <a:bodyPr anchorCtr="0" anchor="t" bIns="34275" lIns="68575" spcFirstLastPara="1" rIns="68575" wrap="square" tIns="34275">
            <a:normAutofit/>
          </a:bodyPr>
          <a:lstStyle>
            <a:lvl1pPr indent="-317500" lvl="0" marL="457200" algn="l">
              <a:spcBef>
                <a:spcPts val="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44" name="Google Shape;44;p6"/>
          <p:cNvSpPr txBox="1"/>
          <p:nvPr>
            <p:ph idx="3" type="body"/>
          </p:nvPr>
        </p:nvSpPr>
        <p:spPr>
          <a:xfrm>
            <a:off x="4572002" y="1670051"/>
            <a:ext cx="3542100" cy="432300"/>
          </a:xfrm>
          <a:prstGeom prst="rect">
            <a:avLst/>
          </a:prstGeom>
          <a:noFill/>
          <a:ln>
            <a:noFill/>
          </a:ln>
        </p:spPr>
        <p:txBody>
          <a:bodyPr anchorCtr="0" anchor="b" bIns="34275" lIns="68575" spcFirstLastPara="1" rIns="68575" wrap="square" tIns="34275">
            <a:noAutofit/>
          </a:bodyPr>
          <a:lstStyle>
            <a:lvl1pPr indent="-228600" lvl="0" marL="457200" algn="l">
              <a:spcBef>
                <a:spcPts val="0"/>
              </a:spcBef>
              <a:spcAft>
                <a:spcPts val="0"/>
              </a:spcAft>
              <a:buSzPts val="2100"/>
              <a:buNone/>
              <a:defRPr b="0" sz="2100"/>
            </a:lvl1pPr>
            <a:lvl2pPr indent="-228600" lvl="1" marL="914400" algn="l">
              <a:spcBef>
                <a:spcPts val="800"/>
              </a:spcBef>
              <a:spcAft>
                <a:spcPts val="0"/>
              </a:spcAft>
              <a:buSzPts val="1500"/>
              <a:buNone/>
              <a:defRPr b="1" sz="1500"/>
            </a:lvl2pPr>
            <a:lvl3pPr indent="-228600" lvl="2" marL="1371600" algn="l">
              <a:spcBef>
                <a:spcPts val="800"/>
              </a:spcBef>
              <a:spcAft>
                <a:spcPts val="0"/>
              </a:spcAft>
              <a:buSzPts val="1400"/>
              <a:buNone/>
              <a:defRPr b="1" sz="1400"/>
            </a:lvl3pPr>
            <a:lvl4pPr indent="-228600" lvl="3" marL="1828800" algn="l">
              <a:spcBef>
                <a:spcPts val="800"/>
              </a:spcBef>
              <a:spcAft>
                <a:spcPts val="0"/>
              </a:spcAft>
              <a:buSzPts val="1200"/>
              <a:buNone/>
              <a:defRPr b="1" sz="1200"/>
            </a:lvl4pPr>
            <a:lvl5pPr indent="-228600" lvl="4" marL="2286000" algn="l">
              <a:spcBef>
                <a:spcPts val="800"/>
              </a:spcBef>
              <a:spcAft>
                <a:spcPts val="0"/>
              </a:spcAft>
              <a:buSzPts val="1200"/>
              <a:buNone/>
              <a:defRPr b="1" sz="1200"/>
            </a:lvl5pPr>
            <a:lvl6pPr indent="-228600" lvl="5" marL="2743200" algn="l">
              <a:spcBef>
                <a:spcPts val="800"/>
              </a:spcBef>
              <a:spcAft>
                <a:spcPts val="0"/>
              </a:spcAft>
              <a:buSzPts val="1200"/>
              <a:buNone/>
              <a:defRPr b="1" sz="1200"/>
            </a:lvl6pPr>
            <a:lvl7pPr indent="-228600" lvl="6" marL="3200400" algn="l">
              <a:spcBef>
                <a:spcPts val="800"/>
              </a:spcBef>
              <a:spcAft>
                <a:spcPts val="0"/>
              </a:spcAft>
              <a:buSzPts val="1200"/>
              <a:buNone/>
              <a:defRPr b="1" sz="1200"/>
            </a:lvl7pPr>
            <a:lvl8pPr indent="-228600" lvl="7" marL="3657600" algn="l">
              <a:spcBef>
                <a:spcPts val="800"/>
              </a:spcBef>
              <a:spcAft>
                <a:spcPts val="0"/>
              </a:spcAft>
              <a:buSzPts val="1200"/>
              <a:buNone/>
              <a:defRPr b="1" sz="1200"/>
            </a:lvl8pPr>
            <a:lvl9pPr indent="-228600" lvl="8" marL="4114800" algn="l">
              <a:spcBef>
                <a:spcPts val="800"/>
              </a:spcBef>
              <a:spcAft>
                <a:spcPts val="800"/>
              </a:spcAft>
              <a:buSzPts val="1200"/>
              <a:buNone/>
              <a:defRPr b="1" sz="1200"/>
            </a:lvl9pPr>
          </a:lstStyle>
          <a:p/>
        </p:txBody>
      </p:sp>
      <p:sp>
        <p:nvSpPr>
          <p:cNvPr id="45" name="Google Shape;45;p6"/>
          <p:cNvSpPr txBox="1"/>
          <p:nvPr>
            <p:ph idx="4" type="body"/>
          </p:nvPr>
        </p:nvSpPr>
        <p:spPr>
          <a:xfrm>
            <a:off x="4367612" y="2152651"/>
            <a:ext cx="3746400" cy="2190600"/>
          </a:xfrm>
          <a:prstGeom prst="rect">
            <a:avLst/>
          </a:prstGeom>
          <a:noFill/>
          <a:ln>
            <a:noFill/>
          </a:ln>
        </p:spPr>
        <p:txBody>
          <a:bodyPr anchorCtr="0" anchor="t" bIns="34275" lIns="68575" spcFirstLastPara="1" rIns="68575" wrap="square" tIns="34275">
            <a:normAutofit/>
          </a:bodyPr>
          <a:lstStyle>
            <a:lvl1pPr indent="-317500" lvl="0" marL="457200" algn="l">
              <a:spcBef>
                <a:spcPts val="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46" name="Google Shape;46;p6"/>
          <p:cNvSpPr txBox="1"/>
          <p:nvPr>
            <p:ph idx="10" type="dt"/>
          </p:nvPr>
        </p:nvSpPr>
        <p:spPr>
          <a:xfrm>
            <a:off x="6442245" y="4402931"/>
            <a:ext cx="1200300" cy="2835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7" name="Google Shape;47;p6"/>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8" name="Google Shape;48;p6"/>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pic>
        <p:nvPicPr>
          <p:cNvPr descr="Celestia-R1---OverlayContentHD.png" id="50" name="Google Shape;50;p7"/>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51" name="Google Shape;51;p7"/>
          <p:cNvSpPr txBox="1"/>
          <p:nvPr>
            <p:ph type="title"/>
          </p:nvPr>
        </p:nvSpPr>
        <p:spPr>
          <a:xfrm>
            <a:off x="514351" y="457200"/>
            <a:ext cx="7598700" cy="1092300"/>
          </a:xfrm>
          <a:prstGeom prst="rect">
            <a:avLst/>
          </a:prstGeom>
          <a:noFill/>
          <a:ln>
            <a:noFill/>
          </a:ln>
        </p:spPr>
        <p:txBody>
          <a:bodyPr anchorCtr="0" anchor="ctr" bIns="34275" lIns="68575" spcFirstLastPara="1" rIns="68575" wrap="square" tIns="34275">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2" name="Google Shape;52;p7"/>
          <p:cNvSpPr txBox="1"/>
          <p:nvPr>
            <p:ph idx="10" type="dt"/>
          </p:nvPr>
        </p:nvSpPr>
        <p:spPr>
          <a:xfrm>
            <a:off x="6442245" y="4402931"/>
            <a:ext cx="1200300" cy="2835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3" name="Google Shape;53;p7"/>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4" name="Google Shape;54;p7"/>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pic>
        <p:nvPicPr>
          <p:cNvPr descr="Celestia-R1---OverlayContentHD.png" id="56" name="Google Shape;56;p8"/>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57" name="Google Shape;57;p8"/>
          <p:cNvSpPr txBox="1"/>
          <p:nvPr>
            <p:ph idx="10" type="dt"/>
          </p:nvPr>
        </p:nvSpPr>
        <p:spPr>
          <a:xfrm>
            <a:off x="6442245" y="4402931"/>
            <a:ext cx="1200300" cy="2835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8" name="Google Shape;58;p8"/>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9" name="Google Shape;59;p8"/>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pic>
        <p:nvPicPr>
          <p:cNvPr descr="Celestia-R1---OverlayContentHD.png" id="61" name="Google Shape;61;p9"/>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62" name="Google Shape;62;p9"/>
          <p:cNvSpPr txBox="1"/>
          <p:nvPr>
            <p:ph type="title"/>
          </p:nvPr>
        </p:nvSpPr>
        <p:spPr>
          <a:xfrm>
            <a:off x="514350" y="1555750"/>
            <a:ext cx="2760600" cy="1028700"/>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lt1"/>
              </a:buClr>
              <a:buSzPts val="1800"/>
              <a:buFont typeface="Calibri"/>
              <a:buNone/>
              <a:defRPr b="0" sz="18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3" name="Google Shape;63;p9"/>
          <p:cNvSpPr txBox="1"/>
          <p:nvPr>
            <p:ph idx="1" type="body"/>
          </p:nvPr>
        </p:nvSpPr>
        <p:spPr>
          <a:xfrm>
            <a:off x="3486151" y="457201"/>
            <a:ext cx="4626900" cy="3886200"/>
          </a:xfrm>
          <a:prstGeom prst="rect">
            <a:avLst/>
          </a:prstGeom>
          <a:noFill/>
          <a:ln>
            <a:noFill/>
          </a:ln>
        </p:spPr>
        <p:txBody>
          <a:bodyPr anchorCtr="0" anchor="ctr" bIns="34275" lIns="68575" spcFirstLastPara="1" rIns="68575" wrap="square" tIns="34275">
            <a:normAutofit/>
          </a:bodyPr>
          <a:lstStyle>
            <a:lvl1pPr indent="-317500" lvl="0" marL="457200" algn="l">
              <a:spcBef>
                <a:spcPts val="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800"/>
              </a:spcAft>
              <a:buSzPts val="1400"/>
              <a:buChar char="•"/>
              <a:defRPr/>
            </a:lvl9pPr>
          </a:lstStyle>
          <a:p/>
        </p:txBody>
      </p:sp>
      <p:sp>
        <p:nvSpPr>
          <p:cNvPr id="64" name="Google Shape;64;p9"/>
          <p:cNvSpPr txBox="1"/>
          <p:nvPr>
            <p:ph idx="2" type="body"/>
          </p:nvPr>
        </p:nvSpPr>
        <p:spPr>
          <a:xfrm>
            <a:off x="514350" y="2584450"/>
            <a:ext cx="2760600" cy="1371600"/>
          </a:xfrm>
          <a:prstGeom prst="rect">
            <a:avLst/>
          </a:prstGeom>
          <a:noFill/>
          <a:ln>
            <a:noFill/>
          </a:ln>
        </p:spPr>
        <p:txBody>
          <a:bodyPr anchorCtr="0" anchor="t" bIns="34275" lIns="68575" spcFirstLastPara="1" rIns="68575" wrap="square" tIns="34275">
            <a:normAutofit/>
          </a:bodyPr>
          <a:lstStyle>
            <a:lvl1pPr indent="-228600" lvl="0" marL="457200" algn="l">
              <a:spcBef>
                <a:spcPts val="0"/>
              </a:spcBef>
              <a:spcAft>
                <a:spcPts val="0"/>
              </a:spcAft>
              <a:buSzPts val="1200"/>
              <a:buNone/>
              <a:defRPr sz="1200"/>
            </a:lvl1pPr>
            <a:lvl2pPr indent="-228600" lvl="1" marL="914400" algn="l">
              <a:spcBef>
                <a:spcPts val="800"/>
              </a:spcBef>
              <a:spcAft>
                <a:spcPts val="0"/>
              </a:spcAft>
              <a:buSzPts val="900"/>
              <a:buNone/>
              <a:defRPr sz="900"/>
            </a:lvl2pPr>
            <a:lvl3pPr indent="-228600" lvl="2" marL="1371600" algn="l">
              <a:spcBef>
                <a:spcPts val="800"/>
              </a:spcBef>
              <a:spcAft>
                <a:spcPts val="0"/>
              </a:spcAft>
              <a:buSzPts val="800"/>
              <a:buNone/>
              <a:defRPr sz="800"/>
            </a:lvl3pPr>
            <a:lvl4pPr indent="-228600" lvl="3" marL="1828800" algn="l">
              <a:spcBef>
                <a:spcPts val="800"/>
              </a:spcBef>
              <a:spcAft>
                <a:spcPts val="0"/>
              </a:spcAft>
              <a:buSzPts val="700"/>
              <a:buNone/>
              <a:defRPr sz="700"/>
            </a:lvl4pPr>
            <a:lvl5pPr indent="-228600" lvl="4" marL="2286000" algn="l">
              <a:spcBef>
                <a:spcPts val="800"/>
              </a:spcBef>
              <a:spcAft>
                <a:spcPts val="0"/>
              </a:spcAft>
              <a:buSzPts val="700"/>
              <a:buNone/>
              <a:defRPr sz="700"/>
            </a:lvl5pPr>
            <a:lvl6pPr indent="-228600" lvl="5" marL="2743200" algn="l">
              <a:spcBef>
                <a:spcPts val="800"/>
              </a:spcBef>
              <a:spcAft>
                <a:spcPts val="0"/>
              </a:spcAft>
              <a:buSzPts val="700"/>
              <a:buNone/>
              <a:defRPr sz="700"/>
            </a:lvl6pPr>
            <a:lvl7pPr indent="-228600" lvl="6" marL="3200400" algn="l">
              <a:spcBef>
                <a:spcPts val="800"/>
              </a:spcBef>
              <a:spcAft>
                <a:spcPts val="0"/>
              </a:spcAft>
              <a:buSzPts val="700"/>
              <a:buNone/>
              <a:defRPr sz="700"/>
            </a:lvl7pPr>
            <a:lvl8pPr indent="-228600" lvl="7" marL="3657600" algn="l">
              <a:spcBef>
                <a:spcPts val="800"/>
              </a:spcBef>
              <a:spcAft>
                <a:spcPts val="0"/>
              </a:spcAft>
              <a:buSzPts val="700"/>
              <a:buNone/>
              <a:defRPr sz="700"/>
            </a:lvl8pPr>
            <a:lvl9pPr indent="-228600" lvl="8" marL="4114800" algn="l">
              <a:spcBef>
                <a:spcPts val="800"/>
              </a:spcBef>
              <a:spcAft>
                <a:spcPts val="800"/>
              </a:spcAft>
              <a:buSzPts val="700"/>
              <a:buNone/>
              <a:defRPr sz="700"/>
            </a:lvl9pPr>
          </a:lstStyle>
          <a:p/>
        </p:txBody>
      </p:sp>
      <p:sp>
        <p:nvSpPr>
          <p:cNvPr id="65" name="Google Shape;65;p9"/>
          <p:cNvSpPr txBox="1"/>
          <p:nvPr>
            <p:ph idx="10" type="dt"/>
          </p:nvPr>
        </p:nvSpPr>
        <p:spPr>
          <a:xfrm>
            <a:off x="6442245" y="4402931"/>
            <a:ext cx="1200300" cy="2835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9"/>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9"/>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pic>
        <p:nvPicPr>
          <p:cNvPr descr="Celestia-R1---OverlayContentHD.png" id="69" name="Google Shape;69;p10"/>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70" name="Google Shape;70;p10"/>
          <p:cNvSpPr txBox="1"/>
          <p:nvPr>
            <p:ph type="title"/>
          </p:nvPr>
        </p:nvSpPr>
        <p:spPr>
          <a:xfrm>
            <a:off x="514350" y="1200150"/>
            <a:ext cx="4623600" cy="1028700"/>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lt1"/>
              </a:buClr>
              <a:buSzPts val="2100"/>
              <a:buFont typeface="Calibri"/>
              <a:buNone/>
              <a:defRPr b="0" sz="21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10"/>
          <p:cNvSpPr/>
          <p:nvPr>
            <p:ph idx="2" type="pic"/>
          </p:nvPr>
        </p:nvSpPr>
        <p:spPr>
          <a:xfrm>
            <a:off x="5652190" y="685800"/>
            <a:ext cx="2460600" cy="3429000"/>
          </a:xfrm>
          <a:prstGeom prst="roundRect">
            <a:avLst>
              <a:gd fmla="val 42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72" name="Google Shape;72;p10"/>
          <p:cNvSpPr txBox="1"/>
          <p:nvPr>
            <p:ph idx="1" type="body"/>
          </p:nvPr>
        </p:nvSpPr>
        <p:spPr>
          <a:xfrm>
            <a:off x="514350" y="2228850"/>
            <a:ext cx="4623600" cy="1371600"/>
          </a:xfrm>
          <a:prstGeom prst="rect">
            <a:avLst/>
          </a:prstGeom>
          <a:noFill/>
          <a:ln>
            <a:noFill/>
          </a:ln>
        </p:spPr>
        <p:txBody>
          <a:bodyPr anchorCtr="0" anchor="t" bIns="34275" lIns="68575" spcFirstLastPara="1" rIns="68575" wrap="square" tIns="34275">
            <a:normAutofit/>
          </a:bodyPr>
          <a:lstStyle>
            <a:lvl1pPr indent="-228600" lvl="0" marL="457200" algn="l">
              <a:spcBef>
                <a:spcPts val="0"/>
              </a:spcBef>
              <a:spcAft>
                <a:spcPts val="0"/>
              </a:spcAft>
              <a:buSzPts val="1400"/>
              <a:buNone/>
              <a:defRPr sz="1400"/>
            </a:lvl1pPr>
            <a:lvl2pPr indent="-228600" lvl="1" marL="914400" algn="l">
              <a:spcBef>
                <a:spcPts val="800"/>
              </a:spcBef>
              <a:spcAft>
                <a:spcPts val="0"/>
              </a:spcAft>
              <a:buSzPts val="900"/>
              <a:buNone/>
              <a:defRPr sz="900"/>
            </a:lvl2pPr>
            <a:lvl3pPr indent="-228600" lvl="2" marL="1371600" algn="l">
              <a:spcBef>
                <a:spcPts val="800"/>
              </a:spcBef>
              <a:spcAft>
                <a:spcPts val="0"/>
              </a:spcAft>
              <a:buSzPts val="800"/>
              <a:buNone/>
              <a:defRPr sz="800"/>
            </a:lvl3pPr>
            <a:lvl4pPr indent="-228600" lvl="3" marL="1828800" algn="l">
              <a:spcBef>
                <a:spcPts val="800"/>
              </a:spcBef>
              <a:spcAft>
                <a:spcPts val="0"/>
              </a:spcAft>
              <a:buSzPts val="700"/>
              <a:buNone/>
              <a:defRPr sz="700"/>
            </a:lvl4pPr>
            <a:lvl5pPr indent="-228600" lvl="4" marL="2286000" algn="l">
              <a:spcBef>
                <a:spcPts val="800"/>
              </a:spcBef>
              <a:spcAft>
                <a:spcPts val="0"/>
              </a:spcAft>
              <a:buSzPts val="700"/>
              <a:buNone/>
              <a:defRPr sz="700"/>
            </a:lvl5pPr>
            <a:lvl6pPr indent="-228600" lvl="5" marL="2743200" algn="l">
              <a:spcBef>
                <a:spcPts val="800"/>
              </a:spcBef>
              <a:spcAft>
                <a:spcPts val="0"/>
              </a:spcAft>
              <a:buSzPts val="700"/>
              <a:buNone/>
              <a:defRPr sz="700"/>
            </a:lvl6pPr>
            <a:lvl7pPr indent="-228600" lvl="6" marL="3200400" algn="l">
              <a:spcBef>
                <a:spcPts val="800"/>
              </a:spcBef>
              <a:spcAft>
                <a:spcPts val="0"/>
              </a:spcAft>
              <a:buSzPts val="700"/>
              <a:buNone/>
              <a:defRPr sz="700"/>
            </a:lvl7pPr>
            <a:lvl8pPr indent="-228600" lvl="7" marL="3657600" algn="l">
              <a:spcBef>
                <a:spcPts val="800"/>
              </a:spcBef>
              <a:spcAft>
                <a:spcPts val="0"/>
              </a:spcAft>
              <a:buSzPts val="700"/>
              <a:buNone/>
              <a:defRPr sz="700"/>
            </a:lvl8pPr>
            <a:lvl9pPr indent="-228600" lvl="8" marL="4114800" algn="l">
              <a:spcBef>
                <a:spcPts val="800"/>
              </a:spcBef>
              <a:spcAft>
                <a:spcPts val="800"/>
              </a:spcAft>
              <a:buSzPts val="700"/>
              <a:buNone/>
              <a:defRPr sz="700"/>
            </a:lvl9pPr>
          </a:lstStyle>
          <a:p/>
        </p:txBody>
      </p:sp>
      <p:sp>
        <p:nvSpPr>
          <p:cNvPr id="73" name="Google Shape;73;p10"/>
          <p:cNvSpPr txBox="1"/>
          <p:nvPr>
            <p:ph idx="10" type="dt"/>
          </p:nvPr>
        </p:nvSpPr>
        <p:spPr>
          <a:xfrm>
            <a:off x="6442245" y="4402931"/>
            <a:ext cx="1200300" cy="2835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4" name="Google Shape;74;p10"/>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10"/>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14351" y="457200"/>
            <a:ext cx="7598700" cy="1092300"/>
          </a:xfrm>
          <a:prstGeom prst="rect">
            <a:avLst/>
          </a:prstGeom>
          <a:noFill/>
          <a:ln>
            <a:noFill/>
          </a:ln>
        </p:spPr>
        <p:txBody>
          <a:bodyPr anchorCtr="0" anchor="ctr" bIns="34275" lIns="68575" spcFirstLastPara="1" rIns="68575" wrap="square" tIns="34275">
            <a:normAutofit/>
          </a:bodyPr>
          <a:lstStyle>
            <a:lvl1pPr lvl="0" marR="0" rtl="0" algn="l">
              <a:spcBef>
                <a:spcPts val="0"/>
              </a:spcBef>
              <a:spcAft>
                <a:spcPts val="0"/>
              </a:spcAft>
              <a:buClr>
                <a:schemeClr val="lt1"/>
              </a:buClr>
              <a:buSzPts val="2700"/>
              <a:buFont typeface="Calibri"/>
              <a:buNone/>
              <a:defRPr b="0" i="0" sz="2700" u="none" cap="none" strike="noStrike">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7" name="Google Shape;7;p1"/>
          <p:cNvSpPr txBox="1"/>
          <p:nvPr>
            <p:ph idx="1" type="body"/>
          </p:nvPr>
        </p:nvSpPr>
        <p:spPr>
          <a:xfrm>
            <a:off x="514351" y="1606550"/>
            <a:ext cx="7598700" cy="2736900"/>
          </a:xfrm>
          <a:prstGeom prst="rect">
            <a:avLst/>
          </a:prstGeom>
          <a:noFill/>
          <a:ln>
            <a:noFill/>
          </a:ln>
        </p:spPr>
        <p:txBody>
          <a:bodyPr anchorCtr="0" anchor="ctr" bIns="34275" lIns="68575" spcFirstLastPara="1" rIns="68575" wrap="square" tIns="34275">
            <a:normAutofit/>
          </a:bodyPr>
          <a:lstStyle>
            <a:lvl1pPr indent="-317500" lvl="0" marL="457200" marR="0" rtl="0" algn="l">
              <a:spcBef>
                <a:spcPts val="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1pPr>
            <a:lvl2pPr indent="-304800" lvl="1" marL="914400" marR="0" rtl="0" algn="l">
              <a:spcBef>
                <a:spcPts val="8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2pPr>
            <a:lvl3pPr indent="-298450" lvl="2" marL="1371600" marR="0" rtl="0" algn="l">
              <a:spcBef>
                <a:spcPts val="8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3pPr>
            <a:lvl4pPr indent="-285750" lvl="3" marL="18288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4pPr>
            <a:lvl5pPr indent="-285750" lvl="4" marL="22860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5pPr>
            <a:lvl6pPr indent="-285750" lvl="5" marL="27432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6pPr>
            <a:lvl7pPr indent="-285750" lvl="6" marL="32004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7pPr>
            <a:lvl8pPr indent="-285750" lvl="7" marL="36576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8pPr>
            <a:lvl9pPr indent="-285750" lvl="8" marL="4114800" marR="0" rtl="0" algn="l">
              <a:spcBef>
                <a:spcPts val="80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9pPr>
          </a:lstStyle>
          <a:p/>
        </p:txBody>
      </p:sp>
      <p:sp>
        <p:nvSpPr>
          <p:cNvPr id="8" name="Google Shape;8;p1"/>
          <p:cNvSpPr txBox="1"/>
          <p:nvPr>
            <p:ph idx="10" type="dt"/>
          </p:nvPr>
        </p:nvSpPr>
        <p:spPr>
          <a:xfrm>
            <a:off x="6442245" y="4402931"/>
            <a:ext cx="1200300" cy="2835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800" u="none" cap="none" strike="noStrike">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9" name="Google Shape;9;p1"/>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10" name="Google Shape;10;p1"/>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chemeClr val="lt1"/>
                </a:solidFill>
                <a:latin typeface="Calibri"/>
                <a:ea typeface="Calibri"/>
                <a:cs typeface="Calibri"/>
                <a:sym typeface="Calibri"/>
              </a:defRPr>
            </a:lvl1pPr>
            <a:lvl2pPr indent="0" lvl="1" marL="0" marR="0" rtl="0" algn="r">
              <a:spcBef>
                <a:spcPts val="0"/>
              </a:spcBef>
              <a:buNone/>
              <a:defRPr b="0" i="0" sz="800" u="none" cap="none" strike="noStrike">
                <a:solidFill>
                  <a:schemeClr val="lt1"/>
                </a:solidFill>
                <a:latin typeface="Calibri"/>
                <a:ea typeface="Calibri"/>
                <a:cs typeface="Calibri"/>
                <a:sym typeface="Calibri"/>
              </a:defRPr>
            </a:lvl2pPr>
            <a:lvl3pPr indent="0" lvl="2" marL="0" marR="0" rtl="0" algn="r">
              <a:spcBef>
                <a:spcPts val="0"/>
              </a:spcBef>
              <a:buNone/>
              <a:defRPr b="0" i="0" sz="800" u="none" cap="none" strike="noStrike">
                <a:solidFill>
                  <a:schemeClr val="lt1"/>
                </a:solidFill>
                <a:latin typeface="Calibri"/>
                <a:ea typeface="Calibri"/>
                <a:cs typeface="Calibri"/>
                <a:sym typeface="Calibri"/>
              </a:defRPr>
            </a:lvl3pPr>
            <a:lvl4pPr indent="0" lvl="3" marL="0" marR="0" rtl="0" algn="r">
              <a:spcBef>
                <a:spcPts val="0"/>
              </a:spcBef>
              <a:buNone/>
              <a:defRPr b="0" i="0" sz="800" u="none" cap="none" strike="noStrike">
                <a:solidFill>
                  <a:schemeClr val="lt1"/>
                </a:solidFill>
                <a:latin typeface="Calibri"/>
                <a:ea typeface="Calibri"/>
                <a:cs typeface="Calibri"/>
                <a:sym typeface="Calibri"/>
              </a:defRPr>
            </a:lvl4pPr>
            <a:lvl5pPr indent="0" lvl="4" marL="0" marR="0" rtl="0" algn="r">
              <a:spcBef>
                <a:spcPts val="0"/>
              </a:spcBef>
              <a:buNone/>
              <a:defRPr b="0" i="0" sz="800" u="none" cap="none" strike="noStrike">
                <a:solidFill>
                  <a:schemeClr val="lt1"/>
                </a:solidFill>
                <a:latin typeface="Calibri"/>
                <a:ea typeface="Calibri"/>
                <a:cs typeface="Calibri"/>
                <a:sym typeface="Calibri"/>
              </a:defRPr>
            </a:lvl5pPr>
            <a:lvl6pPr indent="0" lvl="5" marL="0" marR="0" rtl="0" algn="r">
              <a:spcBef>
                <a:spcPts val="0"/>
              </a:spcBef>
              <a:buNone/>
              <a:defRPr b="0" i="0" sz="800" u="none" cap="none" strike="noStrike">
                <a:solidFill>
                  <a:schemeClr val="lt1"/>
                </a:solidFill>
                <a:latin typeface="Calibri"/>
                <a:ea typeface="Calibri"/>
                <a:cs typeface="Calibri"/>
                <a:sym typeface="Calibri"/>
              </a:defRPr>
            </a:lvl6pPr>
            <a:lvl7pPr indent="0" lvl="6" marL="0" marR="0" rtl="0" algn="r">
              <a:spcBef>
                <a:spcPts val="0"/>
              </a:spcBef>
              <a:buNone/>
              <a:defRPr b="0" i="0" sz="800" u="none" cap="none" strike="noStrike">
                <a:solidFill>
                  <a:schemeClr val="lt1"/>
                </a:solidFill>
                <a:latin typeface="Calibri"/>
                <a:ea typeface="Calibri"/>
                <a:cs typeface="Calibri"/>
                <a:sym typeface="Calibri"/>
              </a:defRPr>
            </a:lvl7pPr>
            <a:lvl8pPr indent="0" lvl="7" marL="0" marR="0" rtl="0" algn="r">
              <a:spcBef>
                <a:spcPts val="0"/>
              </a:spcBef>
              <a:buNone/>
              <a:defRPr b="0" i="0" sz="800" u="none" cap="none" strike="noStrike">
                <a:solidFill>
                  <a:schemeClr val="lt1"/>
                </a:solidFill>
                <a:latin typeface="Calibri"/>
                <a:ea typeface="Calibri"/>
                <a:cs typeface="Calibri"/>
                <a:sym typeface="Calibri"/>
              </a:defRPr>
            </a:lvl8pPr>
            <a:lvl9pPr indent="0" lvl="8" marL="0" marR="0" rtl="0" algn="r">
              <a:spcBef>
                <a:spcPts val="0"/>
              </a:spcBef>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ph type="ctrTitle"/>
          </p:nvPr>
        </p:nvSpPr>
        <p:spPr>
          <a:xfrm>
            <a:off x="865000" y="662200"/>
            <a:ext cx="7787100" cy="12888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b="1" lang="en"/>
              <a:t>CMPE 256 Team 4 </a:t>
            </a:r>
            <a:endParaRPr b="1"/>
          </a:p>
          <a:p>
            <a:pPr indent="0" lvl="0" marL="0" rtl="0" algn="ctr">
              <a:spcBef>
                <a:spcPts val="0"/>
              </a:spcBef>
              <a:spcAft>
                <a:spcPts val="0"/>
              </a:spcAft>
              <a:buNone/>
            </a:pPr>
            <a:r>
              <a:rPr b="1" lang="en"/>
              <a:t>Recipe Rating Prediction</a:t>
            </a:r>
            <a:endParaRPr b="1"/>
          </a:p>
        </p:txBody>
      </p:sp>
      <p:sp>
        <p:nvSpPr>
          <p:cNvPr id="152" name="Google Shape;152;p20"/>
          <p:cNvSpPr txBox="1"/>
          <p:nvPr>
            <p:ph idx="1" type="subTitle"/>
          </p:nvPr>
        </p:nvSpPr>
        <p:spPr>
          <a:xfrm>
            <a:off x="6019550" y="2471100"/>
            <a:ext cx="2787600" cy="18723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By </a:t>
            </a:r>
            <a:endParaRPr/>
          </a:p>
          <a:p>
            <a:pPr indent="0" lvl="0" marL="0" rtl="0" algn="l">
              <a:spcBef>
                <a:spcPts val="800"/>
              </a:spcBef>
              <a:spcAft>
                <a:spcPts val="0"/>
              </a:spcAft>
              <a:buNone/>
            </a:pPr>
            <a:r>
              <a:rPr lang="en"/>
              <a:t>Ketan Malempati 016695354</a:t>
            </a:r>
            <a:endParaRPr/>
          </a:p>
          <a:p>
            <a:pPr indent="0" lvl="0" marL="0" rtl="0" algn="l">
              <a:spcBef>
                <a:spcPts val="800"/>
              </a:spcBef>
              <a:spcAft>
                <a:spcPts val="0"/>
              </a:spcAft>
              <a:buNone/>
            </a:pPr>
            <a:r>
              <a:rPr lang="en"/>
              <a:t>Pruthvi Raj Kotigari 016681522</a:t>
            </a:r>
            <a:endParaRPr/>
          </a:p>
          <a:p>
            <a:pPr indent="0" lvl="0" marL="0" rtl="0" algn="l">
              <a:spcBef>
                <a:spcPts val="800"/>
              </a:spcBef>
              <a:spcAft>
                <a:spcPts val="0"/>
              </a:spcAft>
              <a:buNone/>
            </a:pPr>
            <a:r>
              <a:rPr lang="en"/>
              <a:t>Rahul Raghava Peela 016668275 </a:t>
            </a:r>
            <a:endParaRPr/>
          </a:p>
          <a:p>
            <a:pPr indent="0" lvl="0" marL="0" rtl="0" algn="l">
              <a:spcBef>
                <a:spcPts val="800"/>
              </a:spcBef>
              <a:spcAft>
                <a:spcPts val="800"/>
              </a:spcAft>
              <a:buNone/>
            </a:pPr>
            <a:r>
              <a:rPr lang="en"/>
              <a:t>Dev Savsani 016710447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9"/>
          <p:cNvSpPr txBox="1"/>
          <p:nvPr/>
        </p:nvSpPr>
        <p:spPr>
          <a:xfrm>
            <a:off x="931350" y="325200"/>
            <a:ext cx="63714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900">
                <a:solidFill>
                  <a:schemeClr val="lt1"/>
                </a:solidFill>
                <a:latin typeface="Calibri"/>
                <a:ea typeface="Calibri"/>
                <a:cs typeface="Calibri"/>
                <a:sym typeface="Calibri"/>
              </a:rPr>
              <a:t>TF-IDF</a:t>
            </a:r>
            <a:endParaRPr b="1" sz="2900">
              <a:solidFill>
                <a:schemeClr val="lt1"/>
              </a:solidFill>
              <a:latin typeface="Calibri"/>
              <a:ea typeface="Calibri"/>
              <a:cs typeface="Calibri"/>
              <a:sym typeface="Calibri"/>
            </a:endParaRPr>
          </a:p>
        </p:txBody>
      </p:sp>
      <p:sp>
        <p:nvSpPr>
          <p:cNvPr id="214" name="Google Shape;214;p29"/>
          <p:cNvSpPr txBox="1"/>
          <p:nvPr/>
        </p:nvSpPr>
        <p:spPr>
          <a:xfrm>
            <a:off x="873425" y="956400"/>
            <a:ext cx="7539600" cy="2124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 sz="1800">
                <a:solidFill>
                  <a:schemeClr val="lt1"/>
                </a:solidFill>
                <a:latin typeface="Calibri"/>
                <a:ea typeface="Calibri"/>
                <a:cs typeface="Calibri"/>
                <a:sym typeface="Calibri"/>
              </a:rPr>
              <a:t>Term Frequency – Inverse Document Frequency (TF-IDF) is a popular statistical technique utilized in natural language processing and information retrieval to assess a term’s significance in a document compared to a group of documents, known as a corpus. The technique employs a text vectorization process to transform words in a text document into numerical values that denote their importance</a:t>
            </a:r>
            <a:endParaRPr sz="1800">
              <a:solidFill>
                <a:schemeClr val="lt1"/>
              </a:solidFill>
              <a:latin typeface="Calibri"/>
              <a:ea typeface="Calibri"/>
              <a:cs typeface="Calibri"/>
              <a:sym typeface="Calibri"/>
            </a:endParaRPr>
          </a:p>
          <a:p>
            <a:pPr indent="0" lvl="0" marL="0" rtl="0" algn="just">
              <a:spcBef>
                <a:spcPts val="0"/>
              </a:spcBef>
              <a:spcAft>
                <a:spcPts val="0"/>
              </a:spcAft>
              <a:buNone/>
            </a:pPr>
            <a:r>
              <a:t/>
            </a:r>
            <a:endParaRPr sz="1800">
              <a:solidFill>
                <a:schemeClr val="lt1"/>
              </a:solidFill>
              <a:latin typeface="Calibri"/>
              <a:ea typeface="Calibri"/>
              <a:cs typeface="Calibri"/>
              <a:sym typeface="Calibri"/>
            </a:endParaRPr>
          </a:p>
        </p:txBody>
      </p:sp>
      <p:pic>
        <p:nvPicPr>
          <p:cNvPr id="215" name="Google Shape;215;p29"/>
          <p:cNvPicPr preferRelativeResize="0"/>
          <p:nvPr/>
        </p:nvPicPr>
        <p:blipFill>
          <a:blip r:embed="rId3">
            <a:alphaModFix/>
          </a:blip>
          <a:stretch>
            <a:fillRect/>
          </a:stretch>
        </p:blipFill>
        <p:spPr>
          <a:xfrm>
            <a:off x="2014063" y="2808750"/>
            <a:ext cx="5258325" cy="1219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0"/>
          <p:cNvSpPr txBox="1"/>
          <p:nvPr/>
        </p:nvSpPr>
        <p:spPr>
          <a:xfrm>
            <a:off x="1041950" y="325200"/>
            <a:ext cx="63714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900">
                <a:solidFill>
                  <a:schemeClr val="lt1"/>
                </a:solidFill>
                <a:latin typeface="Calibri"/>
                <a:ea typeface="Calibri"/>
                <a:cs typeface="Calibri"/>
                <a:sym typeface="Calibri"/>
              </a:rPr>
              <a:t>BM25</a:t>
            </a:r>
            <a:endParaRPr b="1" sz="2900">
              <a:solidFill>
                <a:schemeClr val="lt1"/>
              </a:solidFill>
              <a:latin typeface="Calibri"/>
              <a:ea typeface="Calibri"/>
              <a:cs typeface="Calibri"/>
              <a:sym typeface="Calibri"/>
            </a:endParaRPr>
          </a:p>
        </p:txBody>
      </p:sp>
      <p:sp>
        <p:nvSpPr>
          <p:cNvPr id="221" name="Google Shape;221;p30"/>
          <p:cNvSpPr txBox="1"/>
          <p:nvPr/>
        </p:nvSpPr>
        <p:spPr>
          <a:xfrm>
            <a:off x="887100" y="956400"/>
            <a:ext cx="7819800" cy="12930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Clr>
                <a:schemeClr val="lt1"/>
              </a:buClr>
              <a:buSzPts val="1800"/>
              <a:buFont typeface="Calibri"/>
              <a:buChar char="●"/>
            </a:pPr>
            <a:r>
              <a:rPr lang="en" sz="1800">
                <a:solidFill>
                  <a:schemeClr val="lt1"/>
                </a:solidFill>
                <a:latin typeface="Calibri"/>
                <a:ea typeface="Calibri"/>
                <a:cs typeface="Calibri"/>
                <a:sym typeface="Calibri"/>
              </a:rPr>
              <a:t>BM25 is a simple Python package and can be used to index the data, tweets in our case, based on the search query. It works on the concept of TF-IDF. [3]. Same as TF-IDF it also cannot calculate semantic similarity but is faster than both TF-IDF and Glove.</a:t>
            </a:r>
            <a:endParaRPr sz="1800">
              <a:solidFill>
                <a:schemeClr val="lt1"/>
              </a:solidFill>
              <a:latin typeface="Calibri"/>
              <a:ea typeface="Calibri"/>
              <a:cs typeface="Calibri"/>
              <a:sym typeface="Calibri"/>
            </a:endParaRPr>
          </a:p>
        </p:txBody>
      </p:sp>
      <p:pic>
        <p:nvPicPr>
          <p:cNvPr id="222" name="Google Shape;222;p30"/>
          <p:cNvPicPr preferRelativeResize="0"/>
          <p:nvPr/>
        </p:nvPicPr>
        <p:blipFill>
          <a:blip r:embed="rId3">
            <a:alphaModFix/>
          </a:blip>
          <a:stretch>
            <a:fillRect/>
          </a:stretch>
        </p:blipFill>
        <p:spPr>
          <a:xfrm>
            <a:off x="887100" y="2655675"/>
            <a:ext cx="7287676" cy="1270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1"/>
          <p:cNvSpPr txBox="1"/>
          <p:nvPr/>
        </p:nvSpPr>
        <p:spPr>
          <a:xfrm>
            <a:off x="1029975" y="67225"/>
            <a:ext cx="63714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900">
                <a:solidFill>
                  <a:schemeClr val="lt1"/>
                </a:solidFill>
                <a:latin typeface="Calibri"/>
                <a:ea typeface="Calibri"/>
                <a:cs typeface="Calibri"/>
                <a:sym typeface="Calibri"/>
              </a:rPr>
              <a:t>Neural Networks</a:t>
            </a:r>
            <a:endParaRPr b="1" sz="2900">
              <a:solidFill>
                <a:schemeClr val="lt1"/>
              </a:solidFill>
              <a:latin typeface="Calibri"/>
              <a:ea typeface="Calibri"/>
              <a:cs typeface="Calibri"/>
              <a:sym typeface="Calibri"/>
            </a:endParaRPr>
          </a:p>
        </p:txBody>
      </p:sp>
      <p:sp>
        <p:nvSpPr>
          <p:cNvPr id="228" name="Google Shape;228;p31"/>
          <p:cNvSpPr txBox="1"/>
          <p:nvPr/>
        </p:nvSpPr>
        <p:spPr>
          <a:xfrm>
            <a:off x="654000" y="698425"/>
            <a:ext cx="7836000" cy="26781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Clr>
                <a:schemeClr val="lt1"/>
              </a:buClr>
              <a:buSzPts val="1800"/>
              <a:buFont typeface="Calibri"/>
              <a:buChar char="●"/>
            </a:pPr>
            <a:r>
              <a:rPr lang="en" sz="1800">
                <a:solidFill>
                  <a:schemeClr val="lt1"/>
                </a:solidFill>
                <a:latin typeface="Calibri"/>
                <a:ea typeface="Calibri"/>
                <a:cs typeface="Calibri"/>
                <a:sym typeface="Calibri"/>
              </a:rPr>
              <a:t>Neural networks are a type of machine learning model inspired by the structure and function of the human brain</a:t>
            </a:r>
            <a:endParaRPr sz="1800">
              <a:solidFill>
                <a:schemeClr val="lt1"/>
              </a:solidFill>
              <a:latin typeface="Calibri"/>
              <a:ea typeface="Calibri"/>
              <a:cs typeface="Calibri"/>
              <a:sym typeface="Calibri"/>
            </a:endParaRPr>
          </a:p>
          <a:p>
            <a:pPr indent="-342900" lvl="0" marL="457200" rtl="0" algn="just">
              <a:spcBef>
                <a:spcPts val="0"/>
              </a:spcBef>
              <a:spcAft>
                <a:spcPts val="0"/>
              </a:spcAft>
              <a:buClr>
                <a:schemeClr val="lt1"/>
              </a:buClr>
              <a:buSzPts val="1800"/>
              <a:buFont typeface="Calibri"/>
              <a:buChar char="●"/>
            </a:pPr>
            <a:r>
              <a:rPr lang="en" sz="1800">
                <a:solidFill>
                  <a:schemeClr val="lt1"/>
                </a:solidFill>
                <a:latin typeface="Calibri"/>
                <a:ea typeface="Calibri"/>
                <a:cs typeface="Calibri"/>
                <a:sym typeface="Calibri"/>
              </a:rPr>
              <a:t>Used embeddings as it  captures the underlying semantic meaning of the input in a lower-dimensional space</a:t>
            </a:r>
            <a:endParaRPr sz="1800">
              <a:solidFill>
                <a:schemeClr val="lt1"/>
              </a:solidFill>
              <a:latin typeface="Calibri"/>
              <a:ea typeface="Calibri"/>
              <a:cs typeface="Calibri"/>
              <a:sym typeface="Calibri"/>
            </a:endParaRPr>
          </a:p>
          <a:p>
            <a:pPr indent="-342900" lvl="0" marL="457200" rtl="0" algn="just">
              <a:spcBef>
                <a:spcPts val="0"/>
              </a:spcBef>
              <a:spcAft>
                <a:spcPts val="0"/>
              </a:spcAft>
              <a:buClr>
                <a:schemeClr val="lt1"/>
              </a:buClr>
              <a:buSzPts val="1800"/>
              <a:buFont typeface="Calibri"/>
              <a:buChar char="●"/>
            </a:pPr>
            <a:r>
              <a:rPr lang="en" sz="1800">
                <a:solidFill>
                  <a:schemeClr val="lt1"/>
                </a:solidFill>
                <a:latin typeface="Calibri"/>
                <a:ea typeface="Calibri"/>
                <a:cs typeface="Calibri"/>
                <a:sym typeface="Calibri"/>
              </a:rPr>
              <a:t>Created the used the user_id and recipe_id as an categorical embedding with the </a:t>
            </a:r>
            <a:r>
              <a:rPr lang="en" sz="1800">
                <a:solidFill>
                  <a:schemeClr val="lt1"/>
                </a:solidFill>
                <a:latin typeface="Calibri"/>
                <a:ea typeface="Calibri"/>
                <a:cs typeface="Calibri"/>
                <a:sym typeface="Calibri"/>
              </a:rPr>
              <a:t>description</a:t>
            </a:r>
            <a:r>
              <a:rPr lang="en" sz="1800">
                <a:solidFill>
                  <a:schemeClr val="lt1"/>
                </a:solidFill>
                <a:latin typeface="Calibri"/>
                <a:ea typeface="Calibri"/>
                <a:cs typeface="Calibri"/>
                <a:sym typeface="Calibri"/>
              </a:rPr>
              <a:t> of the recipes which also is an embedding to the data.</a:t>
            </a:r>
            <a:endParaRPr sz="1800">
              <a:solidFill>
                <a:schemeClr val="lt1"/>
              </a:solidFill>
              <a:latin typeface="Calibri"/>
              <a:ea typeface="Calibri"/>
              <a:cs typeface="Calibri"/>
              <a:sym typeface="Calibri"/>
            </a:endParaRPr>
          </a:p>
          <a:p>
            <a:pPr indent="-342900" lvl="0" marL="457200" rtl="0" algn="just">
              <a:spcBef>
                <a:spcPts val="0"/>
              </a:spcBef>
              <a:spcAft>
                <a:spcPts val="0"/>
              </a:spcAft>
              <a:buClr>
                <a:schemeClr val="lt1"/>
              </a:buClr>
              <a:buSzPts val="1800"/>
              <a:buFont typeface="Calibri"/>
              <a:buChar char="●"/>
            </a:pPr>
            <a:r>
              <a:rPr lang="en" sz="1800">
                <a:solidFill>
                  <a:schemeClr val="lt1"/>
                </a:solidFill>
                <a:latin typeface="Calibri"/>
                <a:ea typeface="Calibri"/>
                <a:cs typeface="Calibri"/>
                <a:sym typeface="Calibri"/>
              </a:rPr>
              <a:t>Used output of the sentiment analysis as one more embedding and trained the neural network.</a:t>
            </a:r>
            <a:endParaRPr sz="1800">
              <a:solidFill>
                <a:schemeClr val="lt1"/>
              </a:solidFill>
              <a:latin typeface="Calibri"/>
              <a:ea typeface="Calibri"/>
              <a:cs typeface="Calibri"/>
              <a:sym typeface="Calibri"/>
            </a:endParaRPr>
          </a:p>
          <a:p>
            <a:pPr indent="0" lvl="0" marL="0" rtl="0" algn="just">
              <a:spcBef>
                <a:spcPts val="0"/>
              </a:spcBef>
              <a:spcAft>
                <a:spcPts val="0"/>
              </a:spcAft>
              <a:buNone/>
            </a:pPr>
            <a:r>
              <a:t/>
            </a:r>
            <a:endParaRPr sz="1800">
              <a:solidFill>
                <a:schemeClr val="lt1"/>
              </a:solidFill>
              <a:latin typeface="Calibri"/>
              <a:ea typeface="Calibri"/>
              <a:cs typeface="Calibri"/>
              <a:sym typeface="Calibri"/>
            </a:endParaRPr>
          </a:p>
        </p:txBody>
      </p:sp>
      <p:pic>
        <p:nvPicPr>
          <p:cNvPr id="229" name="Google Shape;229;p31"/>
          <p:cNvPicPr preferRelativeResize="0"/>
          <p:nvPr/>
        </p:nvPicPr>
        <p:blipFill rotWithShape="1">
          <a:blip r:embed="rId3">
            <a:alphaModFix/>
          </a:blip>
          <a:srcRect b="0" l="0" r="0" t="0"/>
          <a:stretch/>
        </p:blipFill>
        <p:spPr>
          <a:xfrm>
            <a:off x="3486500" y="2818500"/>
            <a:ext cx="3048800" cy="2247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2"/>
          <p:cNvSpPr txBox="1"/>
          <p:nvPr/>
        </p:nvSpPr>
        <p:spPr>
          <a:xfrm>
            <a:off x="997725" y="325200"/>
            <a:ext cx="63714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900">
                <a:solidFill>
                  <a:schemeClr val="lt1"/>
                </a:solidFill>
                <a:latin typeface="Calibri"/>
                <a:ea typeface="Calibri"/>
                <a:cs typeface="Calibri"/>
                <a:sym typeface="Calibri"/>
              </a:rPr>
              <a:t>FAISS</a:t>
            </a:r>
            <a:endParaRPr b="1" sz="2900">
              <a:solidFill>
                <a:schemeClr val="lt1"/>
              </a:solidFill>
              <a:latin typeface="Calibri"/>
              <a:ea typeface="Calibri"/>
              <a:cs typeface="Calibri"/>
              <a:sym typeface="Calibri"/>
            </a:endParaRPr>
          </a:p>
        </p:txBody>
      </p:sp>
      <p:sp>
        <p:nvSpPr>
          <p:cNvPr id="235" name="Google Shape;235;p32"/>
          <p:cNvSpPr txBox="1"/>
          <p:nvPr/>
        </p:nvSpPr>
        <p:spPr>
          <a:xfrm>
            <a:off x="887100" y="1331775"/>
            <a:ext cx="637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Calibri"/>
              <a:ea typeface="Calibri"/>
              <a:cs typeface="Calibri"/>
              <a:sym typeface="Calibri"/>
            </a:endParaRPr>
          </a:p>
        </p:txBody>
      </p:sp>
      <p:sp>
        <p:nvSpPr>
          <p:cNvPr id="236" name="Google Shape;236;p32"/>
          <p:cNvSpPr txBox="1"/>
          <p:nvPr/>
        </p:nvSpPr>
        <p:spPr>
          <a:xfrm>
            <a:off x="123075" y="956400"/>
            <a:ext cx="8639700" cy="35094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Clr>
                <a:schemeClr val="lt1"/>
              </a:buClr>
              <a:buSzPts val="1800"/>
              <a:buFont typeface="Calibri"/>
              <a:buChar char="●"/>
            </a:pPr>
            <a:r>
              <a:rPr lang="en" sz="1800">
                <a:solidFill>
                  <a:schemeClr val="lt1"/>
                </a:solidFill>
                <a:latin typeface="Calibri"/>
                <a:ea typeface="Calibri"/>
                <a:cs typeface="Calibri"/>
                <a:sym typeface="Calibri"/>
              </a:rPr>
              <a:t>Facebook AI similarity search (FAISS) is a algorithm developed by Facebook for fast and efficient similarity search specially for large data.</a:t>
            </a:r>
            <a:endParaRPr sz="1800">
              <a:solidFill>
                <a:schemeClr val="lt1"/>
              </a:solidFill>
              <a:latin typeface="Calibri"/>
              <a:ea typeface="Calibri"/>
              <a:cs typeface="Calibri"/>
              <a:sym typeface="Calibri"/>
            </a:endParaRPr>
          </a:p>
          <a:p>
            <a:pPr indent="-342900" lvl="0" marL="457200" rtl="0" algn="just">
              <a:spcBef>
                <a:spcPts val="0"/>
              </a:spcBef>
              <a:spcAft>
                <a:spcPts val="0"/>
              </a:spcAft>
              <a:buClr>
                <a:schemeClr val="lt1"/>
              </a:buClr>
              <a:buSzPts val="1800"/>
              <a:buFont typeface="Calibri"/>
              <a:buChar char="●"/>
            </a:pPr>
            <a:r>
              <a:rPr lang="en" sz="1800">
                <a:solidFill>
                  <a:schemeClr val="lt1"/>
                </a:solidFill>
                <a:latin typeface="Calibri"/>
                <a:ea typeface="Calibri"/>
                <a:cs typeface="Calibri"/>
                <a:sym typeface="Calibri"/>
              </a:rPr>
              <a:t>8.5x faster than the previous reported state-of-the-art.</a:t>
            </a:r>
            <a:endParaRPr sz="1800">
              <a:solidFill>
                <a:schemeClr val="lt1"/>
              </a:solidFill>
              <a:latin typeface="Calibri"/>
              <a:ea typeface="Calibri"/>
              <a:cs typeface="Calibri"/>
              <a:sym typeface="Calibri"/>
            </a:endParaRPr>
          </a:p>
          <a:p>
            <a:pPr indent="-342900" lvl="0" marL="457200" rtl="0" algn="just">
              <a:spcBef>
                <a:spcPts val="0"/>
              </a:spcBef>
              <a:spcAft>
                <a:spcPts val="0"/>
              </a:spcAft>
              <a:buClr>
                <a:schemeClr val="lt1"/>
              </a:buClr>
              <a:buSzPts val="1800"/>
              <a:buFont typeface="Calibri"/>
              <a:buChar char="●"/>
            </a:pPr>
            <a:r>
              <a:rPr lang="en" sz="1800">
                <a:solidFill>
                  <a:schemeClr val="lt1"/>
                </a:solidFill>
                <a:latin typeface="Calibri"/>
                <a:ea typeface="Calibri"/>
                <a:cs typeface="Calibri"/>
                <a:sym typeface="Calibri"/>
              </a:rPr>
              <a:t>It employs Euclidean distance to identify the list of database objects that are closest to a given query vector, And it utilizes dot product to identify the list of database objects that exhibit the highest similarity with the query vector.</a:t>
            </a:r>
            <a:endParaRPr sz="1800">
              <a:solidFill>
                <a:schemeClr val="lt1"/>
              </a:solidFill>
              <a:latin typeface="Calibri"/>
              <a:ea typeface="Calibri"/>
              <a:cs typeface="Calibri"/>
              <a:sym typeface="Calibri"/>
            </a:endParaRPr>
          </a:p>
          <a:p>
            <a:pPr indent="-342900" lvl="0" marL="457200" rtl="0" algn="just">
              <a:spcBef>
                <a:spcPts val="0"/>
              </a:spcBef>
              <a:spcAft>
                <a:spcPts val="0"/>
              </a:spcAft>
              <a:buClr>
                <a:schemeClr val="lt1"/>
              </a:buClr>
              <a:buSzPts val="1800"/>
              <a:buFont typeface="Calibri"/>
              <a:buChar char="●"/>
            </a:pPr>
            <a:r>
              <a:rPr lang="en" sz="1800">
                <a:solidFill>
                  <a:schemeClr val="lt1"/>
                </a:solidFill>
                <a:latin typeface="Calibri"/>
                <a:ea typeface="Calibri"/>
                <a:cs typeface="Calibri"/>
                <a:sym typeface="Calibri"/>
              </a:rPr>
              <a:t>For food rating recommendation dataset containing 1132198 reviews it took 32 minutes to train the index </a:t>
            </a:r>
            <a:r>
              <a:rPr lang="en" sz="1800">
                <a:solidFill>
                  <a:schemeClr val="lt1"/>
                </a:solidFill>
                <a:latin typeface="Calibri"/>
                <a:ea typeface="Calibri"/>
                <a:cs typeface="Calibri"/>
                <a:sym typeface="Calibri"/>
              </a:rPr>
              <a:t>and</a:t>
            </a:r>
            <a:r>
              <a:rPr lang="en" sz="1800">
                <a:solidFill>
                  <a:schemeClr val="lt1"/>
                </a:solidFill>
                <a:latin typeface="Calibri"/>
                <a:ea typeface="Calibri"/>
                <a:cs typeface="Calibri"/>
                <a:sym typeface="Calibri"/>
              </a:rPr>
              <a:t> 0.4 seconds to recommend the rating and 10 </a:t>
            </a:r>
            <a:r>
              <a:rPr lang="en" sz="1800">
                <a:solidFill>
                  <a:schemeClr val="lt1"/>
                </a:solidFill>
                <a:latin typeface="Calibri"/>
                <a:ea typeface="Calibri"/>
                <a:cs typeface="Calibri"/>
                <a:sym typeface="Calibri"/>
              </a:rPr>
              <a:t>similar</a:t>
            </a:r>
            <a:r>
              <a:rPr lang="en" sz="1800">
                <a:solidFill>
                  <a:schemeClr val="lt1"/>
                </a:solidFill>
                <a:latin typeface="Calibri"/>
                <a:ea typeface="Calibri"/>
                <a:cs typeface="Calibri"/>
                <a:sym typeface="Calibri"/>
              </a:rPr>
              <a:t> vectors.</a:t>
            </a:r>
            <a:endParaRPr sz="1800">
              <a:solidFill>
                <a:schemeClr val="lt1"/>
              </a:solidFill>
              <a:latin typeface="Calibri"/>
              <a:ea typeface="Calibri"/>
              <a:cs typeface="Calibri"/>
              <a:sym typeface="Calibri"/>
            </a:endParaRPr>
          </a:p>
          <a:p>
            <a:pPr indent="-342900" lvl="0" marL="457200" rtl="0" algn="just">
              <a:spcBef>
                <a:spcPts val="0"/>
              </a:spcBef>
              <a:spcAft>
                <a:spcPts val="0"/>
              </a:spcAft>
              <a:buClr>
                <a:schemeClr val="lt1"/>
              </a:buClr>
              <a:buSzPts val="1800"/>
              <a:buFont typeface="Calibri"/>
              <a:buChar char="●"/>
            </a:pPr>
            <a:r>
              <a:rPr lang="en" sz="1800">
                <a:solidFill>
                  <a:schemeClr val="lt1"/>
                </a:solidFill>
                <a:latin typeface="Calibri"/>
                <a:ea typeface="Calibri"/>
                <a:cs typeface="Calibri"/>
                <a:sym typeface="Calibri"/>
              </a:rPr>
              <a:t>In this case we've used sentence transformer model 'paraphrase-</a:t>
            </a:r>
            <a:r>
              <a:rPr lang="en" sz="1800">
                <a:solidFill>
                  <a:schemeClr val="lt1"/>
                </a:solidFill>
                <a:latin typeface="Calibri"/>
                <a:ea typeface="Calibri"/>
                <a:cs typeface="Calibri"/>
                <a:sym typeface="Calibri"/>
              </a:rPr>
              <a:t>distilroberta</a:t>
            </a:r>
            <a:r>
              <a:rPr lang="en" sz="1800">
                <a:solidFill>
                  <a:schemeClr val="lt1"/>
                </a:solidFill>
                <a:latin typeface="Calibri"/>
                <a:ea typeface="Calibri"/>
                <a:cs typeface="Calibri"/>
                <a:sym typeface="Calibri"/>
              </a:rPr>
              <a:t>-base-v1' to convert text to embeddings.</a:t>
            </a:r>
            <a:endParaRPr sz="1800">
              <a:solidFill>
                <a:schemeClr val="lt1"/>
              </a:solidFill>
              <a:latin typeface="Calibri"/>
              <a:ea typeface="Calibri"/>
              <a:cs typeface="Calibri"/>
              <a:sym typeface="Calibri"/>
            </a:endParaRPr>
          </a:p>
          <a:p>
            <a:pPr indent="0" lvl="0" marL="457200" rtl="0" algn="just">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3"/>
          <p:cNvSpPr txBox="1"/>
          <p:nvPr/>
        </p:nvSpPr>
        <p:spPr>
          <a:xfrm>
            <a:off x="997725" y="325200"/>
            <a:ext cx="63714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900">
                <a:solidFill>
                  <a:schemeClr val="lt1"/>
                </a:solidFill>
                <a:latin typeface="Calibri"/>
                <a:ea typeface="Calibri"/>
                <a:cs typeface="Calibri"/>
                <a:sym typeface="Calibri"/>
              </a:rPr>
              <a:t>Model Evaluation</a:t>
            </a:r>
            <a:endParaRPr b="1" sz="2900">
              <a:solidFill>
                <a:schemeClr val="lt1"/>
              </a:solidFill>
              <a:latin typeface="Calibri"/>
              <a:ea typeface="Calibri"/>
              <a:cs typeface="Calibri"/>
              <a:sym typeface="Calibri"/>
            </a:endParaRPr>
          </a:p>
        </p:txBody>
      </p:sp>
      <p:sp>
        <p:nvSpPr>
          <p:cNvPr id="242" name="Google Shape;242;p33"/>
          <p:cNvSpPr txBox="1"/>
          <p:nvPr/>
        </p:nvSpPr>
        <p:spPr>
          <a:xfrm>
            <a:off x="215725" y="1482475"/>
            <a:ext cx="2839500" cy="2955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800">
                <a:solidFill>
                  <a:schemeClr val="lt1"/>
                </a:solidFill>
                <a:latin typeface="Calibri"/>
                <a:ea typeface="Calibri"/>
                <a:cs typeface="Calibri"/>
                <a:sym typeface="Calibri"/>
              </a:rPr>
              <a:t>We can see that Glove and Spacy as they use semantic scores and we get more information from them. TF-IDF and BM25 give the worst results because they are only based on simple word document similarity. </a:t>
            </a:r>
            <a:endParaRPr sz="1800">
              <a:solidFill>
                <a:schemeClr val="lt1"/>
              </a:solidFill>
              <a:latin typeface="Calibri"/>
              <a:ea typeface="Calibri"/>
              <a:cs typeface="Calibri"/>
              <a:sym typeface="Calibri"/>
            </a:endParaRPr>
          </a:p>
          <a:p>
            <a:pPr indent="0" lvl="0" marL="0" rtl="0" algn="just">
              <a:spcBef>
                <a:spcPts val="0"/>
              </a:spcBef>
              <a:spcAft>
                <a:spcPts val="0"/>
              </a:spcAft>
              <a:buNone/>
            </a:pPr>
            <a:r>
              <a:t/>
            </a:r>
            <a:endParaRPr sz="1800">
              <a:solidFill>
                <a:schemeClr val="lt1"/>
              </a:solidFill>
              <a:latin typeface="Calibri"/>
              <a:ea typeface="Calibri"/>
              <a:cs typeface="Calibri"/>
              <a:sym typeface="Calibri"/>
            </a:endParaRPr>
          </a:p>
          <a:p>
            <a:pPr indent="0" lvl="0" marL="0" rtl="0" algn="just">
              <a:spcBef>
                <a:spcPts val="0"/>
              </a:spcBef>
              <a:spcAft>
                <a:spcPts val="0"/>
              </a:spcAft>
              <a:buNone/>
            </a:pPr>
            <a:r>
              <a:t/>
            </a:r>
            <a:endParaRPr sz="1800">
              <a:solidFill>
                <a:schemeClr val="lt1"/>
              </a:solidFill>
              <a:latin typeface="Calibri"/>
              <a:ea typeface="Calibri"/>
              <a:cs typeface="Calibri"/>
              <a:sym typeface="Calibri"/>
            </a:endParaRPr>
          </a:p>
        </p:txBody>
      </p:sp>
      <p:pic>
        <p:nvPicPr>
          <p:cNvPr id="243" name="Google Shape;243;p33"/>
          <p:cNvPicPr preferRelativeResize="0"/>
          <p:nvPr/>
        </p:nvPicPr>
        <p:blipFill rotWithShape="1">
          <a:blip r:embed="rId3">
            <a:alphaModFix/>
          </a:blip>
          <a:srcRect b="0" l="3017" r="5824" t="5374"/>
          <a:stretch/>
        </p:blipFill>
        <p:spPr>
          <a:xfrm>
            <a:off x="3165750" y="1062150"/>
            <a:ext cx="5674449" cy="3625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4"/>
          <p:cNvSpPr txBox="1"/>
          <p:nvPr/>
        </p:nvSpPr>
        <p:spPr>
          <a:xfrm>
            <a:off x="179200" y="1476875"/>
            <a:ext cx="3594900" cy="1523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2900">
                <a:solidFill>
                  <a:schemeClr val="lt1"/>
                </a:solidFill>
                <a:latin typeface="Calibri"/>
                <a:ea typeface="Calibri"/>
                <a:cs typeface="Calibri"/>
                <a:sym typeface="Calibri"/>
              </a:rPr>
              <a:t>Time taken to predict ratings in milliseconds for each model</a:t>
            </a:r>
            <a:endParaRPr b="1" sz="2900">
              <a:solidFill>
                <a:schemeClr val="lt1"/>
              </a:solidFill>
              <a:latin typeface="Calibri"/>
              <a:ea typeface="Calibri"/>
              <a:cs typeface="Calibri"/>
              <a:sym typeface="Calibri"/>
            </a:endParaRPr>
          </a:p>
        </p:txBody>
      </p:sp>
      <p:pic>
        <p:nvPicPr>
          <p:cNvPr id="249" name="Google Shape;249;p34"/>
          <p:cNvPicPr preferRelativeResize="0"/>
          <p:nvPr/>
        </p:nvPicPr>
        <p:blipFill rotWithShape="1">
          <a:blip r:embed="rId3">
            <a:alphaModFix/>
          </a:blip>
          <a:srcRect b="0" l="2943" r="7874" t="10706"/>
          <a:stretch/>
        </p:blipFill>
        <p:spPr>
          <a:xfrm>
            <a:off x="3774100" y="369450"/>
            <a:ext cx="5254124" cy="3828625"/>
          </a:xfrm>
          <a:prstGeom prst="rect">
            <a:avLst/>
          </a:prstGeom>
          <a:noFill/>
          <a:ln>
            <a:noFill/>
          </a:ln>
        </p:spPr>
      </p:pic>
      <p:sp>
        <p:nvSpPr>
          <p:cNvPr id="250" name="Google Shape;250;p34"/>
          <p:cNvSpPr txBox="1"/>
          <p:nvPr/>
        </p:nvSpPr>
        <p:spPr>
          <a:xfrm>
            <a:off x="270600" y="4347675"/>
            <a:ext cx="8602800" cy="7389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Clr>
                <a:schemeClr val="lt1"/>
              </a:buClr>
              <a:buSzPts val="1800"/>
              <a:buFont typeface="Calibri"/>
              <a:buChar char="●"/>
            </a:pPr>
            <a:r>
              <a:rPr lang="en" sz="1800">
                <a:solidFill>
                  <a:schemeClr val="lt1"/>
                </a:solidFill>
                <a:latin typeface="Calibri"/>
                <a:ea typeface="Calibri"/>
                <a:cs typeface="Calibri"/>
                <a:sym typeface="Calibri"/>
              </a:rPr>
              <a:t>Model Efficiency is calculated using time taken for prediction for a single user item pair</a:t>
            </a:r>
            <a:endParaRPr sz="1800">
              <a:solidFill>
                <a:schemeClr val="lt1"/>
              </a:solidFill>
              <a:latin typeface="Calibri"/>
              <a:ea typeface="Calibri"/>
              <a:cs typeface="Calibri"/>
              <a:sym typeface="Calibri"/>
            </a:endParaRPr>
          </a:p>
        </p:txBody>
      </p:sp>
      <p:sp>
        <p:nvSpPr>
          <p:cNvPr id="251" name="Google Shape;251;p34"/>
          <p:cNvSpPr txBox="1"/>
          <p:nvPr/>
        </p:nvSpPr>
        <p:spPr>
          <a:xfrm>
            <a:off x="5175750" y="499850"/>
            <a:ext cx="227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5"/>
          <p:cNvSpPr txBox="1"/>
          <p:nvPr/>
        </p:nvSpPr>
        <p:spPr>
          <a:xfrm>
            <a:off x="997725" y="325200"/>
            <a:ext cx="63714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900">
                <a:solidFill>
                  <a:schemeClr val="lt1"/>
                </a:solidFill>
                <a:latin typeface="Calibri"/>
                <a:ea typeface="Calibri"/>
                <a:cs typeface="Calibri"/>
                <a:sym typeface="Calibri"/>
              </a:rPr>
              <a:t>Conclusion/</a:t>
            </a:r>
            <a:r>
              <a:rPr b="1" lang="en" sz="2900">
                <a:solidFill>
                  <a:schemeClr val="lt1"/>
                </a:solidFill>
                <a:latin typeface="Calibri"/>
                <a:ea typeface="Calibri"/>
                <a:cs typeface="Calibri"/>
                <a:sym typeface="Calibri"/>
              </a:rPr>
              <a:t>Future Work</a:t>
            </a:r>
            <a:endParaRPr b="1" sz="2900">
              <a:solidFill>
                <a:schemeClr val="lt1"/>
              </a:solidFill>
              <a:latin typeface="Calibri"/>
              <a:ea typeface="Calibri"/>
              <a:cs typeface="Calibri"/>
              <a:sym typeface="Calibri"/>
            </a:endParaRPr>
          </a:p>
        </p:txBody>
      </p:sp>
      <p:sp>
        <p:nvSpPr>
          <p:cNvPr id="257" name="Google Shape;257;p35"/>
          <p:cNvSpPr txBox="1"/>
          <p:nvPr/>
        </p:nvSpPr>
        <p:spPr>
          <a:xfrm>
            <a:off x="100650" y="1155700"/>
            <a:ext cx="8861100" cy="3063000"/>
          </a:xfrm>
          <a:prstGeom prst="rect">
            <a:avLst/>
          </a:prstGeom>
          <a:noFill/>
          <a:ln>
            <a:noFill/>
          </a:ln>
        </p:spPr>
        <p:txBody>
          <a:bodyPr anchorCtr="0" anchor="t" bIns="91425" lIns="91425" spcFirstLastPara="1" rIns="91425" wrap="square" tIns="91425">
            <a:spAutoFit/>
          </a:bodyPr>
          <a:lstStyle/>
          <a:p>
            <a:pPr indent="-336550" lvl="0" marL="457200" rtl="0" algn="just">
              <a:spcBef>
                <a:spcPts val="0"/>
              </a:spcBef>
              <a:spcAft>
                <a:spcPts val="0"/>
              </a:spcAft>
              <a:buClr>
                <a:schemeClr val="lt1"/>
              </a:buClr>
              <a:buSzPts val="1700"/>
              <a:buFont typeface="Calibri"/>
              <a:buChar char="●"/>
            </a:pPr>
            <a:r>
              <a:rPr lang="en" sz="1700">
                <a:solidFill>
                  <a:schemeClr val="lt1"/>
                </a:solidFill>
                <a:latin typeface="Calibri"/>
                <a:ea typeface="Calibri"/>
                <a:cs typeface="Calibri"/>
                <a:sym typeface="Calibri"/>
              </a:rPr>
              <a:t>The main difficulty was to create embeddings and perform sentiment analysis since there are a lot of textual values with an average length of 20 words per row. Handling the imbalance in the data was another difficulty but we tackled it using sentiment analysis.</a:t>
            </a:r>
            <a:endParaRPr sz="1700">
              <a:solidFill>
                <a:schemeClr val="lt1"/>
              </a:solidFill>
              <a:latin typeface="Calibri"/>
              <a:ea typeface="Calibri"/>
              <a:cs typeface="Calibri"/>
              <a:sym typeface="Calibri"/>
            </a:endParaRPr>
          </a:p>
          <a:p>
            <a:pPr indent="0" lvl="0" marL="457200" rtl="0" algn="just">
              <a:spcBef>
                <a:spcPts val="0"/>
              </a:spcBef>
              <a:spcAft>
                <a:spcPts val="0"/>
              </a:spcAft>
              <a:buNone/>
            </a:pPr>
            <a:r>
              <a:t/>
            </a:r>
            <a:endParaRPr sz="1700">
              <a:solidFill>
                <a:schemeClr val="lt1"/>
              </a:solidFill>
              <a:latin typeface="Calibri"/>
              <a:ea typeface="Calibri"/>
              <a:cs typeface="Calibri"/>
              <a:sym typeface="Calibri"/>
            </a:endParaRPr>
          </a:p>
          <a:p>
            <a:pPr indent="-336550" lvl="0" marL="457200" rtl="0" algn="just">
              <a:spcBef>
                <a:spcPts val="0"/>
              </a:spcBef>
              <a:spcAft>
                <a:spcPts val="0"/>
              </a:spcAft>
              <a:buClr>
                <a:schemeClr val="lt1"/>
              </a:buClr>
              <a:buSzPts val="1700"/>
              <a:buFont typeface="Calibri"/>
              <a:buChar char="●"/>
            </a:pPr>
            <a:r>
              <a:rPr lang="en" sz="1700">
                <a:solidFill>
                  <a:schemeClr val="lt1"/>
                </a:solidFill>
                <a:latin typeface="Calibri"/>
                <a:ea typeface="Calibri"/>
                <a:cs typeface="Calibri"/>
                <a:sym typeface="Calibri"/>
              </a:rPr>
              <a:t>we can see that Glove and Spacy as they use semantic scores and we get more information from them. TF-IDF and BM25 give the worst results because they are only based on simple word document similarity.</a:t>
            </a:r>
            <a:endParaRPr sz="1700">
              <a:solidFill>
                <a:schemeClr val="lt1"/>
              </a:solidFill>
              <a:latin typeface="Calibri"/>
              <a:ea typeface="Calibri"/>
              <a:cs typeface="Calibri"/>
              <a:sym typeface="Calibri"/>
            </a:endParaRPr>
          </a:p>
          <a:p>
            <a:pPr indent="0" lvl="0" marL="0" rtl="0" algn="just">
              <a:spcBef>
                <a:spcPts val="0"/>
              </a:spcBef>
              <a:spcAft>
                <a:spcPts val="0"/>
              </a:spcAft>
              <a:buNone/>
            </a:pPr>
            <a:r>
              <a:t/>
            </a:r>
            <a:endParaRPr sz="1700">
              <a:solidFill>
                <a:schemeClr val="lt1"/>
              </a:solidFill>
              <a:latin typeface="Calibri"/>
              <a:ea typeface="Calibri"/>
              <a:cs typeface="Calibri"/>
              <a:sym typeface="Calibri"/>
            </a:endParaRPr>
          </a:p>
          <a:p>
            <a:pPr indent="-336550" lvl="0" marL="457200" rtl="0" algn="just">
              <a:spcBef>
                <a:spcPts val="0"/>
              </a:spcBef>
              <a:spcAft>
                <a:spcPts val="0"/>
              </a:spcAft>
              <a:buClr>
                <a:schemeClr val="lt1"/>
              </a:buClr>
              <a:buSzPts val="1700"/>
              <a:buFont typeface="Calibri"/>
              <a:buChar char="●"/>
            </a:pPr>
            <a:r>
              <a:rPr lang="en" sz="1700">
                <a:solidFill>
                  <a:schemeClr val="lt1"/>
                </a:solidFill>
                <a:latin typeface="Calibri"/>
                <a:ea typeface="Calibri"/>
                <a:cs typeface="Calibri"/>
                <a:sym typeface="Calibri"/>
              </a:rPr>
              <a:t>In Future we would like to explore on </a:t>
            </a:r>
            <a:r>
              <a:rPr lang="en" sz="1700">
                <a:solidFill>
                  <a:schemeClr val="lt1"/>
                </a:solidFill>
                <a:latin typeface="Calibri"/>
                <a:ea typeface="Calibri"/>
                <a:cs typeface="Calibri"/>
                <a:sym typeface="Calibri"/>
              </a:rPr>
              <a:t>feature Engineering and feature importance/weights so that we can fine tune the methodologies. Use Bagging methods to combine different models we trained.</a:t>
            </a:r>
            <a:endParaRPr sz="1700">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6"/>
          <p:cNvSpPr txBox="1"/>
          <p:nvPr>
            <p:ph type="ctrTitle"/>
          </p:nvPr>
        </p:nvSpPr>
        <p:spPr>
          <a:xfrm>
            <a:off x="2911325" y="2006500"/>
            <a:ext cx="3207900" cy="7629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n" sz="4500">
                <a:latin typeface="Comic Sans MS"/>
                <a:ea typeface="Comic Sans MS"/>
                <a:cs typeface="Comic Sans MS"/>
                <a:sym typeface="Comic Sans MS"/>
              </a:rPr>
              <a:t>Thank You</a:t>
            </a:r>
            <a:endParaRPr sz="4500">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nvSpPr>
        <p:spPr>
          <a:xfrm>
            <a:off x="2306875" y="325200"/>
            <a:ext cx="42648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900">
                <a:solidFill>
                  <a:schemeClr val="lt1"/>
                </a:solidFill>
                <a:latin typeface="Calibri"/>
                <a:ea typeface="Calibri"/>
                <a:cs typeface="Calibri"/>
                <a:sym typeface="Calibri"/>
              </a:rPr>
              <a:t>Introduction </a:t>
            </a:r>
            <a:endParaRPr b="1" sz="2900">
              <a:solidFill>
                <a:schemeClr val="lt1"/>
              </a:solidFill>
              <a:latin typeface="Calibri"/>
              <a:ea typeface="Calibri"/>
              <a:cs typeface="Calibri"/>
              <a:sym typeface="Calibri"/>
            </a:endParaRPr>
          </a:p>
        </p:txBody>
      </p:sp>
      <p:sp>
        <p:nvSpPr>
          <p:cNvPr id="158" name="Google Shape;158;p21"/>
          <p:cNvSpPr txBox="1"/>
          <p:nvPr/>
        </p:nvSpPr>
        <p:spPr>
          <a:xfrm>
            <a:off x="433600" y="956400"/>
            <a:ext cx="8485500" cy="18471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Clr>
                <a:schemeClr val="lt1"/>
              </a:buClr>
              <a:buSzPts val="1800"/>
              <a:buFont typeface="Calibri"/>
              <a:buChar char="●"/>
            </a:pPr>
            <a:r>
              <a:rPr lang="en" sz="1800">
                <a:solidFill>
                  <a:schemeClr val="lt1"/>
                </a:solidFill>
                <a:latin typeface="Calibri"/>
                <a:ea typeface="Calibri"/>
                <a:cs typeface="Calibri"/>
                <a:sym typeface="Calibri"/>
              </a:rPr>
              <a:t>The abundance of food choices available today can make it difficult for consumers to decide what to eat. To address this problem, food recommendation systems have been developed to help users discover new food items that match their preferences.</a:t>
            </a:r>
            <a:endParaRPr sz="1800">
              <a:solidFill>
                <a:schemeClr val="lt1"/>
              </a:solidFill>
              <a:latin typeface="Calibri"/>
              <a:ea typeface="Calibri"/>
              <a:cs typeface="Calibri"/>
              <a:sym typeface="Calibri"/>
            </a:endParaRPr>
          </a:p>
          <a:p>
            <a:pPr indent="0" lvl="0" marL="457200" rtl="0" algn="just">
              <a:spcBef>
                <a:spcPts val="0"/>
              </a:spcBef>
              <a:spcAft>
                <a:spcPts val="0"/>
              </a:spcAft>
              <a:buNone/>
            </a:pPr>
            <a:r>
              <a:t/>
            </a:r>
            <a:endParaRPr sz="1800">
              <a:solidFill>
                <a:schemeClr val="lt1"/>
              </a:solidFill>
              <a:latin typeface="Calibri"/>
              <a:ea typeface="Calibri"/>
              <a:cs typeface="Calibri"/>
              <a:sym typeface="Calibri"/>
            </a:endParaRPr>
          </a:p>
          <a:p>
            <a:pPr indent="-342900" lvl="0" marL="457200" rtl="0" algn="just">
              <a:spcBef>
                <a:spcPts val="0"/>
              </a:spcBef>
              <a:spcAft>
                <a:spcPts val="0"/>
              </a:spcAft>
              <a:buClr>
                <a:schemeClr val="lt1"/>
              </a:buClr>
              <a:buSzPts val="1800"/>
              <a:buFont typeface="Calibri"/>
              <a:buChar char="●"/>
            </a:pPr>
            <a:r>
              <a:rPr lang="en" sz="1800">
                <a:solidFill>
                  <a:schemeClr val="lt1"/>
                </a:solidFill>
                <a:latin typeface="Calibri"/>
                <a:ea typeface="Calibri"/>
                <a:cs typeface="Calibri"/>
                <a:sym typeface="Calibri"/>
              </a:rPr>
              <a:t>This project focuses on building a food recommendation system that predicts ratings based on user interactions with food items.</a:t>
            </a:r>
            <a:endParaRPr sz="1800">
              <a:solidFill>
                <a:schemeClr val="lt1"/>
              </a:solidFill>
              <a:latin typeface="Calibri"/>
              <a:ea typeface="Calibri"/>
              <a:cs typeface="Calibri"/>
              <a:sym typeface="Calibri"/>
            </a:endParaRPr>
          </a:p>
        </p:txBody>
      </p:sp>
      <p:pic>
        <p:nvPicPr>
          <p:cNvPr id="159" name="Google Shape;159;p21"/>
          <p:cNvPicPr preferRelativeResize="0"/>
          <p:nvPr/>
        </p:nvPicPr>
        <p:blipFill>
          <a:blip r:embed="rId3">
            <a:alphaModFix/>
          </a:blip>
          <a:stretch>
            <a:fillRect/>
          </a:stretch>
        </p:blipFill>
        <p:spPr>
          <a:xfrm>
            <a:off x="1572925" y="2803500"/>
            <a:ext cx="6371400" cy="2035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nvSpPr>
        <p:spPr>
          <a:xfrm>
            <a:off x="3641375" y="225650"/>
            <a:ext cx="14049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solidFill>
                  <a:schemeClr val="lt1"/>
                </a:solidFill>
                <a:latin typeface="Calibri"/>
                <a:ea typeface="Calibri"/>
                <a:cs typeface="Calibri"/>
                <a:sym typeface="Calibri"/>
              </a:rPr>
              <a:t>Dataset</a:t>
            </a:r>
            <a:endParaRPr b="1" sz="2900">
              <a:solidFill>
                <a:schemeClr val="lt1"/>
              </a:solidFill>
              <a:latin typeface="Calibri"/>
              <a:ea typeface="Calibri"/>
              <a:cs typeface="Calibri"/>
              <a:sym typeface="Calibri"/>
            </a:endParaRPr>
          </a:p>
        </p:txBody>
      </p:sp>
      <p:sp>
        <p:nvSpPr>
          <p:cNvPr id="165" name="Google Shape;165;p22"/>
          <p:cNvSpPr txBox="1"/>
          <p:nvPr/>
        </p:nvSpPr>
        <p:spPr>
          <a:xfrm>
            <a:off x="665875" y="1088425"/>
            <a:ext cx="8122800" cy="3263100"/>
          </a:xfrm>
          <a:prstGeom prst="rect">
            <a:avLst/>
          </a:prstGeom>
          <a:noFill/>
          <a:ln>
            <a:noFill/>
          </a:ln>
        </p:spPr>
        <p:txBody>
          <a:bodyPr anchorCtr="0" anchor="t" bIns="91425" lIns="91425" spcFirstLastPara="1" rIns="91425" wrap="square" tIns="91425">
            <a:spAutoFit/>
          </a:bodyPr>
          <a:lstStyle/>
          <a:p>
            <a:pPr indent="-355600" lvl="0" marL="457200" rtl="0" algn="just">
              <a:spcBef>
                <a:spcPts val="0"/>
              </a:spcBef>
              <a:spcAft>
                <a:spcPts val="0"/>
              </a:spcAft>
              <a:buClr>
                <a:schemeClr val="lt1"/>
              </a:buClr>
              <a:buSzPts val="2000"/>
              <a:buFont typeface="Calibri"/>
              <a:buChar char="●"/>
            </a:pPr>
            <a:r>
              <a:rPr lang="en" sz="2000">
                <a:solidFill>
                  <a:schemeClr val="lt1"/>
                </a:solidFill>
                <a:latin typeface="Calibri"/>
                <a:ea typeface="Calibri"/>
                <a:cs typeface="Calibri"/>
                <a:sym typeface="Calibri"/>
              </a:rPr>
              <a:t>The dataset consists of the users, recipes, and their corresponding ratings, and reviews. It also consists of other metadata which is related to the recipes of the food such as recipes description, tags, steps involved, etc.</a:t>
            </a:r>
            <a:endParaRPr sz="2000">
              <a:solidFill>
                <a:schemeClr val="lt1"/>
              </a:solidFill>
              <a:latin typeface="Calibri"/>
              <a:ea typeface="Calibri"/>
              <a:cs typeface="Calibri"/>
              <a:sym typeface="Calibri"/>
            </a:endParaRPr>
          </a:p>
          <a:p>
            <a:pPr indent="0" lvl="0" marL="457200" rtl="0" algn="just">
              <a:spcBef>
                <a:spcPts val="0"/>
              </a:spcBef>
              <a:spcAft>
                <a:spcPts val="0"/>
              </a:spcAft>
              <a:buNone/>
            </a:pPr>
            <a:r>
              <a:t/>
            </a:r>
            <a:endParaRPr sz="2000">
              <a:solidFill>
                <a:schemeClr val="lt1"/>
              </a:solidFill>
              <a:latin typeface="Calibri"/>
              <a:ea typeface="Calibri"/>
              <a:cs typeface="Calibri"/>
              <a:sym typeface="Calibri"/>
            </a:endParaRPr>
          </a:p>
          <a:p>
            <a:pPr indent="-355600" lvl="0" marL="457200" rtl="0" algn="just">
              <a:spcBef>
                <a:spcPts val="0"/>
              </a:spcBef>
              <a:spcAft>
                <a:spcPts val="0"/>
              </a:spcAft>
              <a:buClr>
                <a:schemeClr val="lt1"/>
              </a:buClr>
              <a:buSzPts val="2000"/>
              <a:buFont typeface="Calibri"/>
              <a:buChar char="●"/>
            </a:pPr>
            <a:r>
              <a:rPr lang="en" sz="2000">
                <a:solidFill>
                  <a:schemeClr val="lt1"/>
                </a:solidFill>
                <a:latin typeface="Calibri"/>
                <a:ea typeface="Calibri"/>
                <a:cs typeface="Calibri"/>
                <a:sym typeface="Calibri"/>
              </a:rPr>
              <a:t>Raw interaction dataset has approximately 1.1M rows and user_id, recipe_id, rating, review as the columns.</a:t>
            </a:r>
            <a:endParaRPr sz="2000">
              <a:solidFill>
                <a:schemeClr val="lt1"/>
              </a:solidFill>
              <a:latin typeface="Calibri"/>
              <a:ea typeface="Calibri"/>
              <a:cs typeface="Calibri"/>
              <a:sym typeface="Calibri"/>
            </a:endParaRPr>
          </a:p>
          <a:p>
            <a:pPr indent="0" lvl="0" marL="457200" rtl="0" algn="just">
              <a:spcBef>
                <a:spcPts val="0"/>
              </a:spcBef>
              <a:spcAft>
                <a:spcPts val="0"/>
              </a:spcAft>
              <a:buNone/>
            </a:pPr>
            <a:r>
              <a:t/>
            </a:r>
            <a:endParaRPr sz="2000">
              <a:solidFill>
                <a:schemeClr val="lt1"/>
              </a:solidFill>
              <a:latin typeface="Calibri"/>
              <a:ea typeface="Calibri"/>
              <a:cs typeface="Calibri"/>
              <a:sym typeface="Calibri"/>
            </a:endParaRPr>
          </a:p>
          <a:p>
            <a:pPr indent="-355600" lvl="0" marL="457200" rtl="0" algn="just">
              <a:spcBef>
                <a:spcPts val="0"/>
              </a:spcBef>
              <a:spcAft>
                <a:spcPts val="0"/>
              </a:spcAft>
              <a:buClr>
                <a:schemeClr val="lt1"/>
              </a:buClr>
              <a:buSzPts val="2000"/>
              <a:buFont typeface="Calibri"/>
              <a:buChar char="●"/>
            </a:pPr>
            <a:r>
              <a:rPr lang="en" sz="2000">
                <a:solidFill>
                  <a:schemeClr val="lt1"/>
                </a:solidFill>
                <a:latin typeface="Calibri"/>
                <a:ea typeface="Calibri"/>
                <a:cs typeface="Calibri"/>
                <a:sym typeface="Calibri"/>
              </a:rPr>
              <a:t>Raw recipes dataset has approximately 200k rows and recipe_id, user_id, tags, steps, description, ingredients as the columns.</a:t>
            </a:r>
            <a:endParaRPr sz="20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nvSpPr>
        <p:spPr>
          <a:xfrm>
            <a:off x="3475475" y="192475"/>
            <a:ext cx="16482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solidFill>
                  <a:schemeClr val="lt1"/>
                </a:solidFill>
                <a:latin typeface="Calibri"/>
                <a:ea typeface="Calibri"/>
                <a:cs typeface="Calibri"/>
                <a:sym typeface="Calibri"/>
              </a:rPr>
              <a:t>Modules</a:t>
            </a:r>
            <a:endParaRPr b="1" sz="2900">
              <a:solidFill>
                <a:schemeClr val="lt1"/>
              </a:solidFill>
              <a:latin typeface="Calibri"/>
              <a:ea typeface="Calibri"/>
              <a:cs typeface="Calibri"/>
              <a:sym typeface="Calibri"/>
            </a:endParaRPr>
          </a:p>
        </p:txBody>
      </p:sp>
      <p:sp>
        <p:nvSpPr>
          <p:cNvPr id="171" name="Google Shape;171;p23"/>
          <p:cNvSpPr txBox="1"/>
          <p:nvPr/>
        </p:nvSpPr>
        <p:spPr>
          <a:xfrm>
            <a:off x="919675" y="2030250"/>
            <a:ext cx="6371400" cy="2770500"/>
          </a:xfrm>
          <a:prstGeom prst="rect">
            <a:avLst/>
          </a:prstGeom>
          <a:noFill/>
          <a:ln>
            <a:noFill/>
          </a:ln>
        </p:spPr>
        <p:txBody>
          <a:bodyPr anchorCtr="0" anchor="t" bIns="91425" lIns="91425" spcFirstLastPara="1" rIns="91425" wrap="square" tIns="91425">
            <a:spAutoFit/>
          </a:bodyPr>
          <a:lstStyle/>
          <a:p>
            <a:pPr indent="-381000" lvl="0" marL="457200" rtl="0" algn="just">
              <a:spcBef>
                <a:spcPts val="0"/>
              </a:spcBef>
              <a:spcAft>
                <a:spcPts val="0"/>
              </a:spcAft>
              <a:buClr>
                <a:schemeClr val="lt1"/>
              </a:buClr>
              <a:buSzPts val="2400"/>
              <a:buFont typeface="Calibri"/>
              <a:buChar char="●"/>
            </a:pPr>
            <a:r>
              <a:rPr lang="en" sz="2400">
                <a:solidFill>
                  <a:schemeClr val="lt1"/>
                </a:solidFill>
                <a:latin typeface="Calibri"/>
                <a:ea typeface="Calibri"/>
                <a:cs typeface="Calibri"/>
                <a:sym typeface="Calibri"/>
              </a:rPr>
              <a:t>Preprocessing</a:t>
            </a:r>
            <a:endParaRPr sz="2400">
              <a:solidFill>
                <a:schemeClr val="lt1"/>
              </a:solidFill>
              <a:latin typeface="Calibri"/>
              <a:ea typeface="Calibri"/>
              <a:cs typeface="Calibri"/>
              <a:sym typeface="Calibri"/>
            </a:endParaRPr>
          </a:p>
          <a:p>
            <a:pPr indent="-381000" lvl="0" marL="457200" rtl="0" algn="just">
              <a:spcBef>
                <a:spcPts val="0"/>
              </a:spcBef>
              <a:spcAft>
                <a:spcPts val="0"/>
              </a:spcAft>
              <a:buClr>
                <a:schemeClr val="lt1"/>
              </a:buClr>
              <a:buSzPts val="2400"/>
              <a:buFont typeface="Calibri"/>
              <a:buChar char="●"/>
            </a:pPr>
            <a:r>
              <a:rPr lang="en" sz="2400">
                <a:solidFill>
                  <a:schemeClr val="lt1"/>
                </a:solidFill>
                <a:latin typeface="Calibri"/>
                <a:ea typeface="Calibri"/>
                <a:cs typeface="Calibri"/>
                <a:sym typeface="Calibri"/>
              </a:rPr>
              <a:t>Sentiment-Analysis</a:t>
            </a:r>
            <a:endParaRPr sz="2400">
              <a:solidFill>
                <a:schemeClr val="lt1"/>
              </a:solidFill>
              <a:latin typeface="Calibri"/>
              <a:ea typeface="Calibri"/>
              <a:cs typeface="Calibri"/>
              <a:sym typeface="Calibri"/>
            </a:endParaRPr>
          </a:p>
          <a:p>
            <a:pPr indent="-381000" lvl="0" marL="457200" rtl="0" algn="just">
              <a:spcBef>
                <a:spcPts val="0"/>
              </a:spcBef>
              <a:spcAft>
                <a:spcPts val="0"/>
              </a:spcAft>
              <a:buClr>
                <a:schemeClr val="lt1"/>
              </a:buClr>
              <a:buSzPts val="2400"/>
              <a:buFont typeface="Calibri"/>
              <a:buChar char="●"/>
            </a:pPr>
            <a:r>
              <a:rPr lang="en" sz="2400">
                <a:solidFill>
                  <a:schemeClr val="lt1"/>
                </a:solidFill>
                <a:latin typeface="Calibri"/>
                <a:ea typeface="Calibri"/>
                <a:cs typeface="Calibri"/>
                <a:sym typeface="Calibri"/>
              </a:rPr>
              <a:t>Glove </a:t>
            </a:r>
            <a:endParaRPr sz="2400">
              <a:solidFill>
                <a:schemeClr val="lt1"/>
              </a:solidFill>
              <a:latin typeface="Calibri"/>
              <a:ea typeface="Calibri"/>
              <a:cs typeface="Calibri"/>
              <a:sym typeface="Calibri"/>
            </a:endParaRPr>
          </a:p>
          <a:p>
            <a:pPr indent="-381000" lvl="0" marL="457200" rtl="0" algn="just">
              <a:spcBef>
                <a:spcPts val="0"/>
              </a:spcBef>
              <a:spcAft>
                <a:spcPts val="0"/>
              </a:spcAft>
              <a:buClr>
                <a:schemeClr val="lt1"/>
              </a:buClr>
              <a:buSzPts val="2400"/>
              <a:buFont typeface="Calibri"/>
              <a:buChar char="●"/>
            </a:pPr>
            <a:r>
              <a:rPr lang="en" sz="2400">
                <a:solidFill>
                  <a:schemeClr val="lt1"/>
                </a:solidFill>
                <a:latin typeface="Calibri"/>
                <a:ea typeface="Calibri"/>
                <a:cs typeface="Calibri"/>
                <a:sym typeface="Calibri"/>
              </a:rPr>
              <a:t>TF-IDF</a:t>
            </a:r>
            <a:endParaRPr sz="2400">
              <a:solidFill>
                <a:schemeClr val="lt1"/>
              </a:solidFill>
              <a:latin typeface="Calibri"/>
              <a:ea typeface="Calibri"/>
              <a:cs typeface="Calibri"/>
              <a:sym typeface="Calibri"/>
            </a:endParaRPr>
          </a:p>
          <a:p>
            <a:pPr indent="-381000" lvl="0" marL="457200" rtl="0" algn="just">
              <a:spcBef>
                <a:spcPts val="0"/>
              </a:spcBef>
              <a:spcAft>
                <a:spcPts val="0"/>
              </a:spcAft>
              <a:buClr>
                <a:schemeClr val="lt1"/>
              </a:buClr>
              <a:buSzPts val="2400"/>
              <a:buFont typeface="Calibri"/>
              <a:buChar char="●"/>
            </a:pPr>
            <a:r>
              <a:rPr lang="en" sz="2400">
                <a:solidFill>
                  <a:schemeClr val="lt1"/>
                </a:solidFill>
                <a:latin typeface="Calibri"/>
                <a:ea typeface="Calibri"/>
                <a:cs typeface="Calibri"/>
                <a:sym typeface="Calibri"/>
              </a:rPr>
              <a:t>BM25</a:t>
            </a:r>
            <a:endParaRPr sz="2400">
              <a:solidFill>
                <a:schemeClr val="lt1"/>
              </a:solidFill>
              <a:latin typeface="Calibri"/>
              <a:ea typeface="Calibri"/>
              <a:cs typeface="Calibri"/>
              <a:sym typeface="Calibri"/>
            </a:endParaRPr>
          </a:p>
          <a:p>
            <a:pPr indent="-381000" lvl="0" marL="457200" rtl="0" algn="just">
              <a:spcBef>
                <a:spcPts val="0"/>
              </a:spcBef>
              <a:spcAft>
                <a:spcPts val="0"/>
              </a:spcAft>
              <a:buClr>
                <a:schemeClr val="lt1"/>
              </a:buClr>
              <a:buSzPts val="2400"/>
              <a:buFont typeface="Calibri"/>
              <a:buChar char="●"/>
            </a:pPr>
            <a:r>
              <a:rPr lang="en" sz="2400">
                <a:solidFill>
                  <a:schemeClr val="lt1"/>
                </a:solidFill>
                <a:latin typeface="Calibri"/>
                <a:ea typeface="Calibri"/>
                <a:cs typeface="Calibri"/>
                <a:sym typeface="Calibri"/>
              </a:rPr>
              <a:t>Neural Networks</a:t>
            </a:r>
            <a:endParaRPr sz="2400">
              <a:solidFill>
                <a:schemeClr val="lt1"/>
              </a:solidFill>
              <a:latin typeface="Calibri"/>
              <a:ea typeface="Calibri"/>
              <a:cs typeface="Calibri"/>
              <a:sym typeface="Calibri"/>
            </a:endParaRPr>
          </a:p>
          <a:p>
            <a:pPr indent="-381000" lvl="0" marL="457200" rtl="0" algn="just">
              <a:spcBef>
                <a:spcPts val="0"/>
              </a:spcBef>
              <a:spcAft>
                <a:spcPts val="0"/>
              </a:spcAft>
              <a:buClr>
                <a:schemeClr val="lt1"/>
              </a:buClr>
              <a:buSzPts val="2400"/>
              <a:buFont typeface="Calibri"/>
              <a:buChar char="●"/>
            </a:pPr>
            <a:r>
              <a:rPr lang="en" sz="2400">
                <a:solidFill>
                  <a:schemeClr val="lt1"/>
                </a:solidFill>
                <a:latin typeface="Calibri"/>
                <a:ea typeface="Calibri"/>
                <a:cs typeface="Calibri"/>
                <a:sym typeface="Calibri"/>
              </a:rPr>
              <a:t>FAISS</a:t>
            </a:r>
            <a:endParaRPr sz="2400">
              <a:solidFill>
                <a:schemeClr val="lt1"/>
              </a:solidFill>
              <a:latin typeface="Calibri"/>
              <a:ea typeface="Calibri"/>
              <a:cs typeface="Calibri"/>
              <a:sym typeface="Calibri"/>
            </a:endParaRPr>
          </a:p>
        </p:txBody>
      </p:sp>
      <p:sp>
        <p:nvSpPr>
          <p:cNvPr id="172" name="Google Shape;172;p23"/>
          <p:cNvSpPr txBox="1"/>
          <p:nvPr/>
        </p:nvSpPr>
        <p:spPr>
          <a:xfrm>
            <a:off x="502175" y="805775"/>
            <a:ext cx="82353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Calibri"/>
                <a:ea typeface="Calibri"/>
                <a:cs typeface="Calibri"/>
                <a:sym typeface="Calibri"/>
              </a:rPr>
              <a:t>Since the dataset is having several textual features, detailed descriptions, and ratings, We would like to use Natural Language Processing to tackle this problem. So we are using text similarity as a base and building, evaluating different algorithms in terms of effectiveness and resources used.</a:t>
            </a:r>
            <a:endParaRPr sz="18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nvSpPr>
        <p:spPr>
          <a:xfrm>
            <a:off x="1386300" y="336250"/>
            <a:ext cx="63714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900">
                <a:solidFill>
                  <a:schemeClr val="lt1"/>
                </a:solidFill>
                <a:latin typeface="Calibri"/>
                <a:ea typeface="Calibri"/>
                <a:cs typeface="Calibri"/>
                <a:sym typeface="Calibri"/>
              </a:rPr>
              <a:t>Pre-processing/EDA</a:t>
            </a:r>
            <a:endParaRPr b="1" sz="2900">
              <a:solidFill>
                <a:schemeClr val="lt1"/>
              </a:solidFill>
              <a:latin typeface="Calibri"/>
              <a:ea typeface="Calibri"/>
              <a:cs typeface="Calibri"/>
              <a:sym typeface="Calibri"/>
            </a:endParaRPr>
          </a:p>
        </p:txBody>
      </p:sp>
      <p:sp>
        <p:nvSpPr>
          <p:cNvPr id="178" name="Google Shape;178;p24"/>
          <p:cNvSpPr txBox="1"/>
          <p:nvPr/>
        </p:nvSpPr>
        <p:spPr>
          <a:xfrm>
            <a:off x="805650" y="1154775"/>
            <a:ext cx="7532700" cy="3879000"/>
          </a:xfrm>
          <a:prstGeom prst="rect">
            <a:avLst/>
          </a:prstGeom>
          <a:noFill/>
          <a:ln>
            <a:noFill/>
          </a:ln>
        </p:spPr>
        <p:txBody>
          <a:bodyPr anchorCtr="0" anchor="t" bIns="91425" lIns="91425" spcFirstLastPara="1" rIns="91425" wrap="square" tIns="91425">
            <a:spAutoFit/>
          </a:bodyPr>
          <a:lstStyle/>
          <a:p>
            <a:pPr indent="-355600" lvl="0" marL="457200" rtl="0" algn="just">
              <a:spcBef>
                <a:spcPts val="0"/>
              </a:spcBef>
              <a:spcAft>
                <a:spcPts val="0"/>
              </a:spcAft>
              <a:buClr>
                <a:schemeClr val="lt1"/>
              </a:buClr>
              <a:buSzPts val="2000"/>
              <a:buFont typeface="Calibri"/>
              <a:buChar char="●"/>
            </a:pPr>
            <a:r>
              <a:rPr lang="en" sz="2000">
                <a:solidFill>
                  <a:schemeClr val="lt1"/>
                </a:solidFill>
                <a:latin typeface="Calibri"/>
                <a:ea typeface="Calibri"/>
                <a:cs typeface="Calibri"/>
                <a:sym typeface="Calibri"/>
              </a:rPr>
              <a:t>We are using 2 tables of raw interactions and raw recipes. We have visualised all the columns in these tables and we can see that reviews and descriptions have Nan values. So we have dropped these rows. </a:t>
            </a:r>
            <a:endParaRPr sz="2000">
              <a:solidFill>
                <a:schemeClr val="lt1"/>
              </a:solidFill>
              <a:latin typeface="Calibri"/>
              <a:ea typeface="Calibri"/>
              <a:cs typeface="Calibri"/>
              <a:sym typeface="Calibri"/>
            </a:endParaRPr>
          </a:p>
          <a:p>
            <a:pPr indent="0" lvl="0" marL="457200" rtl="0" algn="just">
              <a:spcBef>
                <a:spcPts val="0"/>
              </a:spcBef>
              <a:spcAft>
                <a:spcPts val="0"/>
              </a:spcAft>
              <a:buNone/>
            </a:pPr>
            <a:r>
              <a:t/>
            </a:r>
            <a:endParaRPr sz="2000">
              <a:solidFill>
                <a:schemeClr val="lt1"/>
              </a:solidFill>
              <a:latin typeface="Calibri"/>
              <a:ea typeface="Calibri"/>
              <a:cs typeface="Calibri"/>
              <a:sym typeface="Calibri"/>
            </a:endParaRPr>
          </a:p>
          <a:p>
            <a:pPr indent="-355600" lvl="0" marL="457200" rtl="0" algn="just">
              <a:spcBef>
                <a:spcPts val="0"/>
              </a:spcBef>
              <a:spcAft>
                <a:spcPts val="0"/>
              </a:spcAft>
              <a:buClr>
                <a:schemeClr val="lt1"/>
              </a:buClr>
              <a:buSzPts val="2000"/>
              <a:buFont typeface="Calibri"/>
              <a:buChar char="●"/>
            </a:pPr>
            <a:r>
              <a:rPr lang="en" sz="2000">
                <a:solidFill>
                  <a:schemeClr val="lt1"/>
                </a:solidFill>
                <a:latin typeface="Calibri"/>
                <a:ea typeface="Calibri"/>
                <a:cs typeface="Calibri"/>
                <a:sym typeface="Calibri"/>
              </a:rPr>
              <a:t>When we look at the bar charts and box plots for the columns we can see that majority of the data are close to each other but there are some outliers. </a:t>
            </a:r>
            <a:endParaRPr sz="2000">
              <a:solidFill>
                <a:schemeClr val="lt1"/>
              </a:solidFill>
              <a:latin typeface="Calibri"/>
              <a:ea typeface="Calibri"/>
              <a:cs typeface="Calibri"/>
              <a:sym typeface="Calibri"/>
            </a:endParaRPr>
          </a:p>
          <a:p>
            <a:pPr indent="0" lvl="0" marL="457200" rtl="0" algn="just">
              <a:spcBef>
                <a:spcPts val="0"/>
              </a:spcBef>
              <a:spcAft>
                <a:spcPts val="0"/>
              </a:spcAft>
              <a:buNone/>
            </a:pPr>
            <a:r>
              <a:t/>
            </a:r>
            <a:endParaRPr sz="2000">
              <a:solidFill>
                <a:schemeClr val="lt1"/>
              </a:solidFill>
              <a:latin typeface="Calibri"/>
              <a:ea typeface="Calibri"/>
              <a:cs typeface="Calibri"/>
              <a:sym typeface="Calibri"/>
            </a:endParaRPr>
          </a:p>
          <a:p>
            <a:pPr indent="-355600" lvl="0" marL="457200" rtl="0" algn="just">
              <a:spcBef>
                <a:spcPts val="0"/>
              </a:spcBef>
              <a:spcAft>
                <a:spcPts val="0"/>
              </a:spcAft>
              <a:buClr>
                <a:schemeClr val="lt1"/>
              </a:buClr>
              <a:buSzPts val="2000"/>
              <a:buFont typeface="Calibri"/>
              <a:buChar char="●"/>
            </a:pPr>
            <a:r>
              <a:rPr lang="en" sz="2000">
                <a:solidFill>
                  <a:schemeClr val="lt1"/>
                </a:solidFill>
                <a:latin typeface="Calibri"/>
                <a:ea typeface="Calibri"/>
                <a:cs typeface="Calibri"/>
                <a:sym typeface="Calibri"/>
              </a:rPr>
              <a:t>When we look at the rating distribution we can see that the majority of the ratings are 5 so this may affect our predictions. </a:t>
            </a:r>
            <a:endParaRPr sz="2000">
              <a:solidFill>
                <a:schemeClr val="lt1"/>
              </a:solidFill>
              <a:latin typeface="Calibri"/>
              <a:ea typeface="Calibri"/>
              <a:cs typeface="Calibri"/>
              <a:sym typeface="Calibri"/>
            </a:endParaRPr>
          </a:p>
          <a:p>
            <a:pPr indent="0" lvl="0" marL="457200" rtl="0" algn="just">
              <a:spcBef>
                <a:spcPts val="0"/>
              </a:spcBef>
              <a:spcAft>
                <a:spcPts val="0"/>
              </a:spcAft>
              <a:buNone/>
            </a:pPr>
            <a:r>
              <a:t/>
            </a:r>
            <a:endParaRPr sz="20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nvSpPr>
        <p:spPr>
          <a:xfrm>
            <a:off x="1218975" y="413700"/>
            <a:ext cx="63714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900">
                <a:solidFill>
                  <a:schemeClr val="lt1"/>
                </a:solidFill>
                <a:latin typeface="Calibri"/>
                <a:ea typeface="Calibri"/>
                <a:cs typeface="Calibri"/>
                <a:sym typeface="Calibri"/>
              </a:rPr>
              <a:t>Sentimental Analysis</a:t>
            </a:r>
            <a:endParaRPr b="1" sz="2900">
              <a:solidFill>
                <a:schemeClr val="lt1"/>
              </a:solidFill>
              <a:latin typeface="Calibri"/>
              <a:ea typeface="Calibri"/>
              <a:cs typeface="Calibri"/>
              <a:sym typeface="Calibri"/>
            </a:endParaRPr>
          </a:p>
        </p:txBody>
      </p:sp>
      <p:sp>
        <p:nvSpPr>
          <p:cNvPr id="184" name="Google Shape;184;p25"/>
          <p:cNvSpPr txBox="1"/>
          <p:nvPr/>
        </p:nvSpPr>
        <p:spPr>
          <a:xfrm>
            <a:off x="444650" y="1154800"/>
            <a:ext cx="4712100" cy="2678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800">
                <a:solidFill>
                  <a:schemeClr val="lt1"/>
                </a:solidFill>
                <a:latin typeface="Calibri"/>
                <a:ea typeface="Calibri"/>
                <a:cs typeface="Calibri"/>
                <a:sym typeface="Calibri"/>
              </a:rPr>
              <a:t>Sentimental Analysis is being used to find the sentiment of the reviews as it should be closely related to the ratings. We are using the Twitter-roBERTa-base model for finding the sentiment. It is trained on 58M tweets and fine-tuned. It finds the probability for each label and returns the name of the label with the highest probability. We then are using this sentiment data for training neural networks.</a:t>
            </a:r>
            <a:endParaRPr sz="1800">
              <a:solidFill>
                <a:schemeClr val="lt1"/>
              </a:solidFill>
              <a:latin typeface="Calibri"/>
              <a:ea typeface="Calibri"/>
              <a:cs typeface="Calibri"/>
              <a:sym typeface="Calibri"/>
            </a:endParaRPr>
          </a:p>
        </p:txBody>
      </p:sp>
      <p:pic>
        <p:nvPicPr>
          <p:cNvPr id="185" name="Google Shape;185;p25"/>
          <p:cNvPicPr preferRelativeResize="0"/>
          <p:nvPr/>
        </p:nvPicPr>
        <p:blipFill>
          <a:blip r:embed="rId3">
            <a:alphaModFix/>
          </a:blip>
          <a:stretch>
            <a:fillRect/>
          </a:stretch>
        </p:blipFill>
        <p:spPr>
          <a:xfrm>
            <a:off x="5264850" y="2151126"/>
            <a:ext cx="3724275" cy="2200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6"/>
          <p:cNvSpPr txBox="1"/>
          <p:nvPr/>
        </p:nvSpPr>
        <p:spPr>
          <a:xfrm>
            <a:off x="776525" y="402625"/>
            <a:ext cx="63714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900">
                <a:solidFill>
                  <a:schemeClr val="lt1"/>
                </a:solidFill>
                <a:latin typeface="Calibri"/>
                <a:ea typeface="Calibri"/>
                <a:cs typeface="Calibri"/>
                <a:sym typeface="Calibri"/>
              </a:rPr>
              <a:t>Glove</a:t>
            </a:r>
            <a:endParaRPr b="1" sz="2900">
              <a:solidFill>
                <a:schemeClr val="lt1"/>
              </a:solidFill>
              <a:latin typeface="Calibri"/>
              <a:ea typeface="Calibri"/>
              <a:cs typeface="Calibri"/>
              <a:sym typeface="Calibri"/>
            </a:endParaRPr>
          </a:p>
        </p:txBody>
      </p:sp>
      <p:sp>
        <p:nvSpPr>
          <p:cNvPr id="191" name="Google Shape;191;p26"/>
          <p:cNvSpPr txBox="1"/>
          <p:nvPr/>
        </p:nvSpPr>
        <p:spPr>
          <a:xfrm>
            <a:off x="887100" y="1331775"/>
            <a:ext cx="637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Calibri"/>
              <a:ea typeface="Calibri"/>
              <a:cs typeface="Calibri"/>
              <a:sym typeface="Calibri"/>
            </a:endParaRPr>
          </a:p>
        </p:txBody>
      </p:sp>
      <p:sp>
        <p:nvSpPr>
          <p:cNvPr id="192" name="Google Shape;192;p26"/>
          <p:cNvSpPr/>
          <p:nvPr/>
        </p:nvSpPr>
        <p:spPr>
          <a:xfrm>
            <a:off x="1008800" y="3573625"/>
            <a:ext cx="7434300" cy="1010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3" name="Google Shape;193;p26"/>
          <p:cNvPicPr preferRelativeResize="0"/>
          <p:nvPr/>
        </p:nvPicPr>
        <p:blipFill>
          <a:blip r:embed="rId3">
            <a:alphaModFix/>
          </a:blip>
          <a:stretch>
            <a:fillRect/>
          </a:stretch>
        </p:blipFill>
        <p:spPr>
          <a:xfrm>
            <a:off x="1139075" y="3709200"/>
            <a:ext cx="7210425" cy="771525"/>
          </a:xfrm>
          <a:prstGeom prst="rect">
            <a:avLst/>
          </a:prstGeom>
          <a:noFill/>
          <a:ln>
            <a:noFill/>
          </a:ln>
        </p:spPr>
      </p:pic>
      <p:sp>
        <p:nvSpPr>
          <p:cNvPr id="194" name="Google Shape;194;p26"/>
          <p:cNvSpPr txBox="1"/>
          <p:nvPr/>
        </p:nvSpPr>
        <p:spPr>
          <a:xfrm>
            <a:off x="487500" y="1033825"/>
            <a:ext cx="8169000" cy="2277900"/>
          </a:xfrm>
          <a:prstGeom prst="rect">
            <a:avLst/>
          </a:prstGeom>
          <a:noFill/>
          <a:ln>
            <a:noFill/>
          </a:ln>
        </p:spPr>
        <p:txBody>
          <a:bodyPr anchorCtr="0" anchor="t" bIns="91425" lIns="91425" spcFirstLastPara="1" rIns="91425" wrap="square" tIns="91425">
            <a:spAutoFit/>
          </a:bodyPr>
          <a:lstStyle/>
          <a:p>
            <a:pPr indent="-336550" lvl="0" marL="457200" rtl="0" algn="just">
              <a:spcBef>
                <a:spcPts val="0"/>
              </a:spcBef>
              <a:spcAft>
                <a:spcPts val="0"/>
              </a:spcAft>
              <a:buClr>
                <a:schemeClr val="lt1"/>
              </a:buClr>
              <a:buSzPts val="1700"/>
              <a:buFont typeface="Calibri"/>
              <a:buChar char="●"/>
            </a:pPr>
            <a:r>
              <a:rPr lang="en" sz="1700">
                <a:solidFill>
                  <a:schemeClr val="lt1"/>
                </a:solidFill>
                <a:latin typeface="Calibri"/>
                <a:ea typeface="Calibri"/>
                <a:cs typeface="Calibri"/>
                <a:sym typeface="Calibri"/>
              </a:rPr>
              <a:t>The GloVe is a technique for producing vector representations of words using unsupervised learning. Training is done using corpus-based global word-word co-occurrence statistics, and the resulting representations show off some of the word vector space's fascinating linear substructures. </a:t>
            </a:r>
            <a:endParaRPr sz="1700">
              <a:solidFill>
                <a:schemeClr val="lt1"/>
              </a:solidFill>
              <a:latin typeface="Calibri"/>
              <a:ea typeface="Calibri"/>
              <a:cs typeface="Calibri"/>
              <a:sym typeface="Calibri"/>
            </a:endParaRPr>
          </a:p>
          <a:p>
            <a:pPr indent="-336550" lvl="0" marL="457200" rtl="0" algn="just">
              <a:spcBef>
                <a:spcPts val="0"/>
              </a:spcBef>
              <a:spcAft>
                <a:spcPts val="0"/>
              </a:spcAft>
              <a:buClr>
                <a:schemeClr val="lt1"/>
              </a:buClr>
              <a:buSzPts val="1700"/>
              <a:buFont typeface="Calibri"/>
              <a:buChar char="●"/>
            </a:pPr>
            <a:r>
              <a:rPr lang="en" sz="1700">
                <a:solidFill>
                  <a:schemeClr val="lt1"/>
                </a:solidFill>
                <a:latin typeface="Calibri"/>
                <a:ea typeface="Calibri"/>
                <a:cs typeface="Calibri"/>
                <a:sym typeface="Calibri"/>
              </a:rPr>
              <a:t>The Glove has a lot of features but for this use case, we are going to use the nearest neighbour methodology of the glove where the Euclidean distance (or cosine similarity) between two-word vectors is an efficient method for determining the linguistic or semantic similarity of the words.</a:t>
            </a:r>
            <a:endParaRPr sz="17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7"/>
          <p:cNvSpPr txBox="1"/>
          <p:nvPr/>
        </p:nvSpPr>
        <p:spPr>
          <a:xfrm>
            <a:off x="1241075" y="137150"/>
            <a:ext cx="6747300" cy="1077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900">
                <a:solidFill>
                  <a:schemeClr val="lt1"/>
                </a:solidFill>
                <a:latin typeface="Calibri"/>
                <a:ea typeface="Calibri"/>
                <a:cs typeface="Calibri"/>
                <a:sym typeface="Calibri"/>
              </a:rPr>
              <a:t>A scatter plot of different ingredients of recipes using vectors from glove</a:t>
            </a:r>
            <a:endParaRPr b="1" sz="2900">
              <a:solidFill>
                <a:schemeClr val="lt1"/>
              </a:solidFill>
              <a:latin typeface="Calibri"/>
              <a:ea typeface="Calibri"/>
              <a:cs typeface="Calibri"/>
              <a:sym typeface="Calibri"/>
            </a:endParaRPr>
          </a:p>
        </p:txBody>
      </p:sp>
      <p:sp>
        <p:nvSpPr>
          <p:cNvPr id="200" name="Google Shape;200;p27"/>
          <p:cNvSpPr txBox="1"/>
          <p:nvPr/>
        </p:nvSpPr>
        <p:spPr>
          <a:xfrm>
            <a:off x="887100" y="1331775"/>
            <a:ext cx="637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Calibri"/>
              <a:ea typeface="Calibri"/>
              <a:cs typeface="Calibri"/>
              <a:sym typeface="Calibri"/>
            </a:endParaRPr>
          </a:p>
        </p:txBody>
      </p:sp>
      <p:pic>
        <p:nvPicPr>
          <p:cNvPr id="201" name="Google Shape;201;p27"/>
          <p:cNvPicPr preferRelativeResize="0"/>
          <p:nvPr/>
        </p:nvPicPr>
        <p:blipFill rotWithShape="1">
          <a:blip r:embed="rId3">
            <a:alphaModFix/>
          </a:blip>
          <a:srcRect b="5135" l="7679" r="6232" t="8269"/>
          <a:stretch/>
        </p:blipFill>
        <p:spPr>
          <a:xfrm>
            <a:off x="2386585" y="1165875"/>
            <a:ext cx="4086489" cy="3749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8"/>
          <p:cNvSpPr txBox="1"/>
          <p:nvPr/>
        </p:nvSpPr>
        <p:spPr>
          <a:xfrm>
            <a:off x="518325" y="981275"/>
            <a:ext cx="3229800" cy="908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900">
                <a:solidFill>
                  <a:schemeClr val="lt1"/>
                </a:solidFill>
                <a:latin typeface="Calibri"/>
                <a:ea typeface="Calibri"/>
                <a:cs typeface="Calibri"/>
                <a:sym typeface="Calibri"/>
              </a:rPr>
              <a:t>Model Pipeline</a:t>
            </a:r>
            <a:endParaRPr b="1" sz="2900">
              <a:solidFill>
                <a:schemeClr val="lt1"/>
              </a:solidFill>
              <a:latin typeface="Calibri"/>
              <a:ea typeface="Calibri"/>
              <a:cs typeface="Calibri"/>
              <a:sym typeface="Calibri"/>
            </a:endParaRPr>
          </a:p>
          <a:p>
            <a:pPr indent="0" lvl="0" marL="0" rtl="0" algn="just">
              <a:spcBef>
                <a:spcPts val="0"/>
              </a:spcBef>
              <a:spcAft>
                <a:spcPts val="0"/>
              </a:spcAft>
              <a:buNone/>
            </a:pPr>
            <a:r>
              <a:t/>
            </a:r>
            <a:endParaRPr b="1" sz="1800">
              <a:solidFill>
                <a:schemeClr val="lt1"/>
              </a:solidFill>
              <a:latin typeface="Calibri"/>
              <a:ea typeface="Calibri"/>
              <a:cs typeface="Calibri"/>
              <a:sym typeface="Calibri"/>
            </a:endParaRPr>
          </a:p>
        </p:txBody>
      </p:sp>
      <p:sp>
        <p:nvSpPr>
          <p:cNvPr id="207" name="Google Shape;207;p28"/>
          <p:cNvSpPr txBox="1"/>
          <p:nvPr/>
        </p:nvSpPr>
        <p:spPr>
          <a:xfrm>
            <a:off x="481275" y="1741025"/>
            <a:ext cx="3303900" cy="1231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b="1" lang="en" sz="1800">
                <a:solidFill>
                  <a:schemeClr val="lt1"/>
                </a:solidFill>
                <a:latin typeface="Calibri"/>
                <a:ea typeface="Calibri"/>
                <a:cs typeface="Calibri"/>
                <a:sym typeface="Calibri"/>
              </a:rPr>
              <a:t>Data flow using any similarity measure (Glove, TF-IDF, BM25, Spacy)</a:t>
            </a:r>
            <a:endParaRPr b="1" sz="1800">
              <a:solidFill>
                <a:schemeClr val="lt1"/>
              </a:solidFill>
              <a:latin typeface="Calibri"/>
              <a:ea typeface="Calibri"/>
              <a:cs typeface="Calibri"/>
              <a:sym typeface="Calibri"/>
            </a:endParaRPr>
          </a:p>
          <a:p>
            <a:pPr indent="0" lvl="0" marL="0" rtl="0" algn="just">
              <a:spcBef>
                <a:spcPts val="0"/>
              </a:spcBef>
              <a:spcAft>
                <a:spcPts val="0"/>
              </a:spcAft>
              <a:buNone/>
            </a:pPr>
            <a:r>
              <a:t/>
            </a:r>
            <a:endParaRPr>
              <a:solidFill>
                <a:schemeClr val="lt1"/>
              </a:solidFill>
              <a:latin typeface="Calibri"/>
              <a:ea typeface="Calibri"/>
              <a:cs typeface="Calibri"/>
              <a:sym typeface="Calibri"/>
            </a:endParaRPr>
          </a:p>
        </p:txBody>
      </p:sp>
      <p:pic>
        <p:nvPicPr>
          <p:cNvPr id="208" name="Google Shape;208;p28"/>
          <p:cNvPicPr preferRelativeResize="0"/>
          <p:nvPr/>
        </p:nvPicPr>
        <p:blipFill>
          <a:blip r:embed="rId3">
            <a:alphaModFix/>
          </a:blip>
          <a:stretch>
            <a:fillRect/>
          </a:stretch>
        </p:blipFill>
        <p:spPr>
          <a:xfrm>
            <a:off x="4113975" y="102950"/>
            <a:ext cx="4524700" cy="4937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