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70588"/>
            <a:ext cx="10131427" cy="860400"/>
          </a:xfrm>
        </p:spPr>
        <p:txBody>
          <a:bodyPr/>
          <a:lstStyle/>
          <a:p>
            <a:pPr algn="ctr"/>
            <a:r>
              <a:rPr lang="en-US" dirty="0"/>
              <a:t>MOTIVATION</a:t>
            </a:r>
            <a:endParaRPr lang="en-IN" dirty="0"/>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030286" y="1884784"/>
            <a:ext cx="10131428" cy="2332653"/>
          </a:xfrm>
        </p:spPr>
        <p:txBody>
          <a:bodyPr>
            <a:normAutofit/>
          </a:bodyPr>
          <a:lstStyle/>
          <a:p>
            <a:pPr algn="ctr"/>
            <a:r>
              <a:rPr lang="en-US" sz="2400" dirty="0"/>
              <a:t>We spend lot of time using social media and potentially waste our time. Even though we might have to search something important we tend to get deviated. So, this chatbot will send results of only the things you wanted to search and not waste much time.</a:t>
            </a:r>
            <a:endParaRPr lang="en-IN" sz="2400" dirty="0"/>
          </a:p>
        </p:txBody>
      </p:sp>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70588"/>
            <a:ext cx="10131427" cy="860400"/>
          </a:xfrm>
        </p:spPr>
        <p:txBody>
          <a:bodyPr/>
          <a:lstStyle/>
          <a:p>
            <a:pPr algn="ctr"/>
            <a:r>
              <a:rPr lang="en-US" dirty="0"/>
              <a:t>Some outputs</a:t>
            </a:r>
            <a:endParaRPr lang="en-IN" dirty="0"/>
          </a:p>
        </p:txBody>
      </p:sp>
    </p:spTree>
    <p:extLst>
      <p:ext uri="{BB962C8B-B14F-4D97-AF65-F5344CB8AC3E}">
        <p14:creationId xmlns:p14="http://schemas.microsoft.com/office/powerpoint/2010/main" val="24840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Trying to run actions for the first time was very difficult as I made mistakes in port number.</a:t>
            </a:r>
          </a:p>
          <a:p>
            <a:pPr algn="l">
              <a:buFont typeface="Arial" panose="020B0604020202020204" pitchFamily="34" charset="0"/>
              <a:buChar char="•"/>
            </a:pPr>
            <a:r>
              <a:rPr lang="en-US" sz="2000" b="0" i="0" dirty="0">
                <a:effectLst/>
                <a:latin typeface="-apple-system"/>
              </a:rPr>
              <a:t> Adding the bot to slack for a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b="0" i="0" dirty="0">
                <a:effectLst/>
                <a:latin typeface="-apple-system"/>
              </a:rPr>
              <a:t> Make it more generic</a:t>
            </a:r>
          </a:p>
          <a:p>
            <a:pPr algn="l">
              <a:buFont typeface="Arial" panose="020B0604020202020204" pitchFamily="34" charset="0"/>
              <a:buChar char="•"/>
            </a:pPr>
            <a:r>
              <a:rPr lang="en-US" b="0" i="0" dirty="0">
                <a:effectLst/>
                <a:latin typeface="-apple-system"/>
              </a:rPr>
              <a:t> Add more social media platforms</a:t>
            </a:r>
          </a:p>
          <a:p>
            <a:pPr algn="l">
              <a:buFont typeface="Arial" panose="020B0604020202020204" pitchFamily="34" charset="0"/>
              <a:buChar char="•"/>
            </a:pPr>
            <a:r>
              <a:rPr lang="en-US" dirty="0">
                <a:latin typeface="-apple-system"/>
              </a:rPr>
              <a:t> Add Translations to other languages</a:t>
            </a:r>
            <a:endParaRPr lang="en-US" b="0" i="0" dirty="0">
              <a:effectLst/>
              <a:latin typeface="-apple-system"/>
            </a:endParaRP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a:t>
            </a:r>
            <a:r>
              <a:rPr lang="en-IN" b="0" i="0" u="none" strike="noStrike" dirty="0">
                <a:effectLst/>
                <a:latin typeface="-apple-system"/>
                <a:hlinkClick r:id="rId7">
                  <a:extLst>
                    <a:ext uri="{A12FA001-AC4F-418D-AE19-62706E023703}">
                      <ahyp:hlinkClr xmlns:ahyp="http://schemas.microsoft.com/office/drawing/2018/hyperlinkcolor" val="tx"/>
                    </a:ext>
                  </a:extLst>
                </a:hlinkClick>
              </a:rPr>
              <a:t>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97</TotalTime>
  <Words>236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Celestial</vt:lpstr>
      <vt:lpstr>Social Media chatbot</vt:lpstr>
      <vt:lpstr>MOTIVATION</vt:lpstr>
      <vt:lpstr>Some outputs</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1</cp:revision>
  <dcterms:created xsi:type="dcterms:W3CDTF">2022-11-25T03:39:59Z</dcterms:created>
  <dcterms:modified xsi:type="dcterms:W3CDTF">2022-11-25T05:17:00Z</dcterms:modified>
</cp:coreProperties>
</file>