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0"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rasa.com/" TargetMode="External"/><Relationship Id="rId3" Type="http://schemas.openxmlformats.org/officeDocument/2006/relationships/hyperlink" Target="https://www.youtube.com/watch?v=2Qu4LCvB4bs&amp;t=456s" TargetMode="External"/><Relationship Id="rId7" Type="http://schemas.openxmlformats.org/officeDocument/2006/relationships/hyperlink" Target="https://www.youtube.com/watch?v=Ds8cB3LZwfU&amp;t=799s" TargetMode="External"/><Relationship Id="rId2" Type="http://schemas.openxmlformats.org/officeDocument/2006/relationships/hyperlink" Target="https://rasa.com/docs/rasa/installation/environment-set-up/" TargetMode="External"/><Relationship Id="rId1" Type="http://schemas.openxmlformats.org/officeDocument/2006/relationships/slideLayout" Target="../slideLayouts/slideLayout3.xml"/><Relationship Id="rId6" Type="http://schemas.openxmlformats.org/officeDocument/2006/relationships/hyperlink" Target="https://www.youtube.com/watch?v=hIWnpyTWsLQ&amp;t=1096s" TargetMode="External"/><Relationship Id="rId5" Type="http://schemas.openxmlformats.org/officeDocument/2006/relationships/hyperlink" Target="https://www.youtube.com/watch?v=VcbfcsjBBIg&amp;t=630s" TargetMode="External"/><Relationship Id="rId4" Type="http://schemas.openxmlformats.org/officeDocument/2006/relationships/hyperlink" Target="https://github.com/RasaHQ/rasa-3.x-form-examples" TargetMode="External"/><Relationship Id="rId9" Type="http://schemas.openxmlformats.org/officeDocument/2006/relationships/hyperlink" Target="https://github.com/RasaHQ/rasa-2.x-form-exampl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3F49-FBA4-BA86-46D5-ED0A9D63E557}"/>
              </a:ext>
            </a:extLst>
          </p:cNvPr>
          <p:cNvSpPr>
            <a:spLocks noGrp="1"/>
          </p:cNvSpPr>
          <p:nvPr>
            <p:ph type="ctrTitle"/>
          </p:nvPr>
        </p:nvSpPr>
        <p:spPr/>
        <p:txBody>
          <a:bodyPr/>
          <a:lstStyle/>
          <a:p>
            <a:r>
              <a:rPr lang="en-US" dirty="0"/>
              <a:t>Social Media chatbot</a:t>
            </a:r>
            <a:endParaRPr lang="en-IN" dirty="0"/>
          </a:p>
        </p:txBody>
      </p:sp>
      <p:sp>
        <p:nvSpPr>
          <p:cNvPr id="3" name="Subtitle 2">
            <a:extLst>
              <a:ext uri="{FF2B5EF4-FFF2-40B4-BE49-F238E27FC236}">
                <a16:creationId xmlns:a16="http://schemas.microsoft.com/office/drawing/2014/main" id="{D704DC75-E9C1-1B63-3D0A-99AC8243D81A}"/>
              </a:ext>
            </a:extLst>
          </p:cNvPr>
          <p:cNvSpPr>
            <a:spLocks noGrp="1"/>
          </p:cNvSpPr>
          <p:nvPr>
            <p:ph type="subTitle" idx="1"/>
          </p:nvPr>
        </p:nvSpPr>
        <p:spPr/>
        <p:txBody>
          <a:bodyPr/>
          <a:lstStyle/>
          <a:p>
            <a:r>
              <a:rPr lang="en-US" sz="3200" dirty="0"/>
              <a:t>Ketan</a:t>
            </a:r>
            <a:r>
              <a:rPr lang="en-US" dirty="0"/>
              <a:t> </a:t>
            </a:r>
            <a:r>
              <a:rPr lang="en-US" sz="3200" dirty="0"/>
              <a:t>Malempati</a:t>
            </a:r>
            <a:endParaRPr lang="en-IN" sz="3200" dirty="0"/>
          </a:p>
        </p:txBody>
      </p:sp>
      <p:sp>
        <p:nvSpPr>
          <p:cNvPr id="4" name="TextBox 3">
            <a:extLst>
              <a:ext uri="{FF2B5EF4-FFF2-40B4-BE49-F238E27FC236}">
                <a16:creationId xmlns:a16="http://schemas.microsoft.com/office/drawing/2014/main" id="{24EF2C1A-6805-596D-570D-579E7D6CAF78}"/>
              </a:ext>
            </a:extLst>
          </p:cNvPr>
          <p:cNvSpPr txBox="1"/>
          <p:nvPr/>
        </p:nvSpPr>
        <p:spPr>
          <a:xfrm>
            <a:off x="1548881" y="2220685"/>
            <a:ext cx="9853128" cy="769441"/>
          </a:xfrm>
          <a:prstGeom prst="rect">
            <a:avLst/>
          </a:prstGeom>
          <a:noFill/>
        </p:spPr>
        <p:txBody>
          <a:bodyPr wrap="square" rtlCol="0">
            <a:spAutoFit/>
          </a:bodyPr>
          <a:lstStyle/>
          <a:p>
            <a:r>
              <a:rPr lang="en-US" sz="4400" dirty="0"/>
              <a:t>CMPE – 252 PROJECT PRESENTATION</a:t>
            </a:r>
            <a:endParaRPr lang="en-IN" sz="4400" dirty="0"/>
          </a:p>
        </p:txBody>
      </p:sp>
    </p:spTree>
    <p:extLst>
      <p:ext uri="{BB962C8B-B14F-4D97-AF65-F5344CB8AC3E}">
        <p14:creationId xmlns:p14="http://schemas.microsoft.com/office/powerpoint/2010/main" val="290767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685800" y="270588"/>
            <a:ext cx="10131427" cy="860400"/>
          </a:xfrm>
        </p:spPr>
        <p:txBody>
          <a:bodyPr/>
          <a:lstStyle/>
          <a:p>
            <a:pPr algn="ctr"/>
            <a:r>
              <a:rPr lang="en-US" dirty="0"/>
              <a:t>MOTIVATION</a:t>
            </a:r>
            <a:endParaRPr lang="en-IN" dirty="0"/>
          </a:p>
        </p:txBody>
      </p:sp>
      <p:sp>
        <p:nvSpPr>
          <p:cNvPr id="11" name="Text Placeholder 10">
            <a:extLst>
              <a:ext uri="{FF2B5EF4-FFF2-40B4-BE49-F238E27FC236}">
                <a16:creationId xmlns:a16="http://schemas.microsoft.com/office/drawing/2014/main" id="{68E07FBC-9CAE-58B9-9510-635005F50824}"/>
              </a:ext>
            </a:extLst>
          </p:cNvPr>
          <p:cNvSpPr>
            <a:spLocks noGrp="1"/>
          </p:cNvSpPr>
          <p:nvPr>
            <p:ph type="body" idx="1"/>
          </p:nvPr>
        </p:nvSpPr>
        <p:spPr>
          <a:xfrm>
            <a:off x="1030286" y="1884784"/>
            <a:ext cx="10131428" cy="2332653"/>
          </a:xfrm>
        </p:spPr>
        <p:txBody>
          <a:bodyPr>
            <a:normAutofit/>
          </a:bodyPr>
          <a:lstStyle/>
          <a:p>
            <a:pPr algn="ctr"/>
            <a:r>
              <a:rPr lang="en-US" sz="2400" dirty="0"/>
              <a:t>We spend lot of time using social media and potentially waste our time. Even though we might have to search something important we tend to get deviated. So, this chatbot will send results of only the things you wanted to search and not waste much time.</a:t>
            </a:r>
            <a:endParaRPr lang="en-IN" sz="2400" dirty="0"/>
          </a:p>
        </p:txBody>
      </p:sp>
    </p:spTree>
    <p:extLst>
      <p:ext uri="{BB962C8B-B14F-4D97-AF65-F5344CB8AC3E}">
        <p14:creationId xmlns:p14="http://schemas.microsoft.com/office/powerpoint/2010/main" val="287584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685800" y="270588"/>
            <a:ext cx="10131427" cy="860400"/>
          </a:xfrm>
        </p:spPr>
        <p:txBody>
          <a:bodyPr/>
          <a:lstStyle/>
          <a:p>
            <a:pPr algn="ctr"/>
            <a:r>
              <a:rPr lang="en-US" dirty="0"/>
              <a:t>Some outputs</a:t>
            </a:r>
            <a:endParaRPr lang="en-IN" dirty="0"/>
          </a:p>
        </p:txBody>
      </p:sp>
    </p:spTree>
    <p:extLst>
      <p:ext uri="{BB962C8B-B14F-4D97-AF65-F5344CB8AC3E}">
        <p14:creationId xmlns:p14="http://schemas.microsoft.com/office/powerpoint/2010/main" val="248402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685800" y="298580"/>
            <a:ext cx="10131428" cy="832408"/>
          </a:xfrm>
        </p:spPr>
        <p:txBody>
          <a:bodyPr/>
          <a:lstStyle/>
          <a:p>
            <a:pPr algn="ctr"/>
            <a:r>
              <a:rPr lang="en-US" dirty="0"/>
              <a:t>Challenges faced</a:t>
            </a:r>
          </a:p>
        </p:txBody>
      </p:sp>
      <p:sp>
        <p:nvSpPr>
          <p:cNvPr id="11" name="Text Placeholder 10">
            <a:extLst>
              <a:ext uri="{FF2B5EF4-FFF2-40B4-BE49-F238E27FC236}">
                <a16:creationId xmlns:a16="http://schemas.microsoft.com/office/drawing/2014/main" id="{68E07FBC-9CAE-58B9-9510-635005F50824}"/>
              </a:ext>
            </a:extLst>
          </p:cNvPr>
          <p:cNvSpPr>
            <a:spLocks noGrp="1"/>
          </p:cNvSpPr>
          <p:nvPr>
            <p:ph type="body" idx="1"/>
          </p:nvPr>
        </p:nvSpPr>
        <p:spPr>
          <a:xfrm>
            <a:off x="1132923" y="1336095"/>
            <a:ext cx="10131428" cy="2332653"/>
          </a:xfrm>
        </p:spPr>
        <p:txBody>
          <a:bodyPr>
            <a:normAutofit/>
          </a:bodyPr>
          <a:lstStyle/>
          <a:p>
            <a:pPr algn="l">
              <a:buFont typeface="Arial" panose="020B0604020202020204" pitchFamily="34" charset="0"/>
              <a:buChar char="•"/>
            </a:pPr>
            <a:r>
              <a:rPr lang="en-US" sz="2000" b="0" i="0" dirty="0">
                <a:effectLst/>
                <a:latin typeface="-apple-system"/>
              </a:rPr>
              <a:t> Trying to run actions for the first time was very difficult as I made mistakes in port number.</a:t>
            </a:r>
          </a:p>
          <a:p>
            <a:pPr algn="l">
              <a:buFont typeface="Arial" panose="020B0604020202020204" pitchFamily="34" charset="0"/>
              <a:buChar char="•"/>
            </a:pPr>
            <a:r>
              <a:rPr lang="en-US" sz="2000" b="0" i="0" dirty="0">
                <a:effectLst/>
                <a:latin typeface="-apple-system"/>
              </a:rPr>
              <a:t> Adding the bot to slack for a Tedious process.</a:t>
            </a:r>
          </a:p>
        </p:txBody>
      </p:sp>
      <p:sp>
        <p:nvSpPr>
          <p:cNvPr id="3" name="Text Placeholder 10">
            <a:extLst>
              <a:ext uri="{FF2B5EF4-FFF2-40B4-BE49-F238E27FC236}">
                <a16:creationId xmlns:a16="http://schemas.microsoft.com/office/drawing/2014/main" id="{2567F087-9311-CB4F-87B1-49D81EE52AF7}"/>
              </a:ext>
            </a:extLst>
          </p:cNvPr>
          <p:cNvSpPr txBox="1">
            <a:spLocks/>
          </p:cNvSpPr>
          <p:nvPr/>
        </p:nvSpPr>
        <p:spPr>
          <a:xfrm>
            <a:off x="1132923" y="4217436"/>
            <a:ext cx="10131428" cy="2332653"/>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20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pPr algn="l">
              <a:buFont typeface="Arial" panose="020B0604020202020204" pitchFamily="34" charset="0"/>
              <a:buChar char="•"/>
            </a:pPr>
            <a:r>
              <a:rPr lang="en-US" b="0" i="0" dirty="0">
                <a:effectLst/>
                <a:latin typeface="-apple-system"/>
              </a:rPr>
              <a:t> Make it more generic</a:t>
            </a:r>
          </a:p>
          <a:p>
            <a:pPr algn="l">
              <a:buFont typeface="Arial" panose="020B0604020202020204" pitchFamily="34" charset="0"/>
              <a:buChar char="•"/>
            </a:pPr>
            <a:r>
              <a:rPr lang="en-US" b="0" i="0" dirty="0">
                <a:effectLst/>
                <a:latin typeface="-apple-system"/>
              </a:rPr>
              <a:t> Add more social media platforms</a:t>
            </a:r>
          </a:p>
          <a:p>
            <a:pPr algn="l">
              <a:buFont typeface="Arial" panose="020B0604020202020204" pitchFamily="34" charset="0"/>
              <a:buChar char="•"/>
            </a:pPr>
            <a:r>
              <a:rPr lang="en-US" dirty="0">
                <a:latin typeface="-apple-system"/>
              </a:rPr>
              <a:t> Add Translations to other languages</a:t>
            </a:r>
            <a:endParaRPr lang="en-US" b="0" i="0" dirty="0">
              <a:effectLst/>
              <a:latin typeface="-apple-system"/>
            </a:endParaRPr>
          </a:p>
        </p:txBody>
      </p:sp>
      <p:sp>
        <p:nvSpPr>
          <p:cNvPr id="5" name="TextBox 4">
            <a:extLst>
              <a:ext uri="{FF2B5EF4-FFF2-40B4-BE49-F238E27FC236}">
                <a16:creationId xmlns:a16="http://schemas.microsoft.com/office/drawing/2014/main" id="{8252C873-0CF6-67A3-BBBC-F266DFBC465C}"/>
              </a:ext>
            </a:extLst>
          </p:cNvPr>
          <p:cNvSpPr txBox="1"/>
          <p:nvPr/>
        </p:nvSpPr>
        <p:spPr>
          <a:xfrm>
            <a:off x="2702737" y="3314805"/>
            <a:ext cx="6097554" cy="707886"/>
          </a:xfrm>
          <a:prstGeom prst="rect">
            <a:avLst/>
          </a:prstGeom>
          <a:noFill/>
        </p:spPr>
        <p:txBody>
          <a:bodyPr wrap="square">
            <a:spAutoFit/>
          </a:bodyPr>
          <a:lstStyle/>
          <a:p>
            <a:pPr lvl="1"/>
            <a:r>
              <a:rPr lang="en-US" sz="4000" dirty="0"/>
              <a:t>FUTURE IMPROVEMENTS</a:t>
            </a:r>
            <a:endParaRPr lang="en-IN" sz="4000" dirty="0"/>
          </a:p>
        </p:txBody>
      </p:sp>
    </p:spTree>
    <p:extLst>
      <p:ext uri="{BB962C8B-B14F-4D97-AF65-F5344CB8AC3E}">
        <p14:creationId xmlns:p14="http://schemas.microsoft.com/office/powerpoint/2010/main" val="742046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E167-B8FC-939A-82C8-F08C2BB12E85}"/>
              </a:ext>
            </a:extLst>
          </p:cNvPr>
          <p:cNvSpPr>
            <a:spLocks noGrp="1"/>
          </p:cNvSpPr>
          <p:nvPr>
            <p:ph type="title"/>
          </p:nvPr>
        </p:nvSpPr>
        <p:spPr>
          <a:xfrm>
            <a:off x="4100806" y="96652"/>
            <a:ext cx="3503644" cy="1123567"/>
          </a:xfrm>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85954DC2-DC07-1E16-FEF0-A86B056CCD0A}"/>
              </a:ext>
            </a:extLst>
          </p:cNvPr>
          <p:cNvSpPr>
            <a:spLocks noGrp="1"/>
          </p:cNvSpPr>
          <p:nvPr>
            <p:ph type="body" idx="1"/>
          </p:nvPr>
        </p:nvSpPr>
        <p:spPr>
          <a:xfrm>
            <a:off x="685799" y="1586204"/>
            <a:ext cx="10131428" cy="4051577"/>
          </a:xfrm>
        </p:spPr>
        <p:txBody>
          <a:bodyPr>
            <a:normAutofit/>
          </a:bodyPr>
          <a:lstStyle/>
          <a:p>
            <a:pPr algn="l">
              <a:buFont typeface="Arial" panose="020B0604020202020204" pitchFamily="34" charset="0"/>
              <a:buChar char="•"/>
            </a:pPr>
            <a:r>
              <a:rPr lang="en-IN" b="0" i="0" u="none" strike="noStrike" dirty="0">
                <a:effectLst/>
                <a:latin typeface="-apple-system"/>
                <a:hlinkClick r:id="rId2">
                  <a:extLst>
                    <a:ext uri="{A12FA001-AC4F-418D-AE19-62706E023703}">
                      <ahyp:hlinkClr xmlns:ahyp="http://schemas.microsoft.com/office/drawing/2018/hyperlinkcolor" val="tx"/>
                    </a:ext>
                  </a:extLst>
                </a:hlinkClick>
              </a:rPr>
              <a:t> https://rasa.com/docs/rasa/installation/environment-set-up/</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3">
                  <a:extLst>
                    <a:ext uri="{A12FA001-AC4F-418D-AE19-62706E023703}">
                      <ahyp:hlinkClr xmlns:ahyp="http://schemas.microsoft.com/office/drawing/2018/hyperlinkcolor" val="tx"/>
                    </a:ext>
                  </a:extLst>
                </a:hlinkClick>
              </a:rPr>
              <a:t> https://www.youtube.com/watch?v=2Qu4LCvB4bs&amp;t=456s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4">
                  <a:extLst>
                    <a:ext uri="{A12FA001-AC4F-418D-AE19-62706E023703}">
                      <ahyp:hlinkClr xmlns:ahyp="http://schemas.microsoft.com/office/drawing/2018/hyperlinkcolor" val="tx"/>
                    </a:ext>
                  </a:extLst>
                </a:hlinkClick>
              </a:rPr>
              <a:t> https://github.com/RasaHQ/rasa-3.x-form-examples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5">
                  <a:extLst>
                    <a:ext uri="{A12FA001-AC4F-418D-AE19-62706E023703}">
                      <ahyp:hlinkClr xmlns:ahyp="http://schemas.microsoft.com/office/drawing/2018/hyperlinkcolor" val="tx"/>
                    </a:ext>
                  </a:extLst>
                </a:hlinkClick>
              </a:rPr>
              <a:t> https://www.youtube.com/watch?v=VcbfcsjBBIg&amp;t=630s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6">
                  <a:extLst>
                    <a:ext uri="{A12FA001-AC4F-418D-AE19-62706E023703}">
                      <ahyp:hlinkClr xmlns:ahyp="http://schemas.microsoft.com/office/drawing/2018/hyperlinkcolor" val="tx"/>
                    </a:ext>
                  </a:extLst>
                </a:hlinkClick>
              </a:rPr>
              <a:t> https://www.youtube.com/watch?v=hIWnpyTWsLQ&amp;t=1096s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7">
                  <a:extLst>
                    <a:ext uri="{A12FA001-AC4F-418D-AE19-62706E023703}">
                      <ahyp:hlinkClr xmlns:ahyp="http://schemas.microsoft.com/office/drawing/2018/hyperlinkcolor" val="tx"/>
                    </a:ext>
                  </a:extLst>
                </a:hlinkClick>
              </a:rPr>
              <a:t> </a:t>
            </a:r>
            <a:r>
              <a:rPr lang="en-IN" b="0" i="0" u="none" strike="noStrike" dirty="0">
                <a:effectLst/>
                <a:latin typeface="-apple-system"/>
                <a:hlinkClick r:id="rId7">
                  <a:extLst>
                    <a:ext uri="{A12FA001-AC4F-418D-AE19-62706E023703}">
                      <ahyp:hlinkClr xmlns:ahyp="http://schemas.microsoft.com/office/drawing/2018/hyperlinkcolor" val="tx"/>
                    </a:ext>
                  </a:extLst>
                </a:hlinkClick>
              </a:rPr>
              <a:t>https://www.youtube.com/watch?v=Ds8cB3LZwfU&amp;t=799s</a:t>
            </a:r>
            <a:r>
              <a:rPr lang="en-IN" b="0" i="0" u="none" strike="noStrike" dirty="0">
                <a:effectLst/>
                <a:latin typeface="-apple-system"/>
              </a:rPr>
              <a:t> </a:t>
            </a:r>
            <a:endParaRPr lang="en-IN" b="0" i="0" dirty="0">
              <a:effectLst/>
              <a:latin typeface="-apple-system"/>
            </a:endParaRPr>
          </a:p>
          <a:p>
            <a:pPr algn="l">
              <a:buFont typeface="Arial" panose="020B0604020202020204" pitchFamily="34" charset="0"/>
              <a:buChar char="•"/>
            </a:pPr>
            <a:r>
              <a:rPr lang="en-IN" b="0" i="0" strike="noStrike" dirty="0">
                <a:effectLst/>
                <a:latin typeface="-apple-system"/>
                <a:hlinkClick r:id="rId8">
                  <a:extLst>
                    <a:ext uri="{A12FA001-AC4F-418D-AE19-62706E023703}">
                      <ahyp:hlinkClr xmlns:ahyp="http://schemas.microsoft.com/office/drawing/2018/hyperlinkcolor" val="tx"/>
                    </a:ext>
                  </a:extLst>
                </a:hlinkClick>
              </a:rPr>
              <a:t> </a:t>
            </a:r>
            <a:r>
              <a:rPr lang="en-IN" b="0" i="0" u="none" strike="noStrike" dirty="0">
                <a:effectLst/>
                <a:latin typeface="-apple-system"/>
                <a:hlinkClick r:id="rId8">
                  <a:extLst>
                    <a:ext uri="{A12FA001-AC4F-418D-AE19-62706E023703}">
                      <ahyp:hlinkClr xmlns:ahyp="http://schemas.microsoft.com/office/drawing/2018/hyperlinkcolor" val="tx"/>
                    </a:ext>
                  </a:extLst>
                </a:hlinkClick>
              </a:rPr>
              <a:t>https://rasa.com/</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9">
                  <a:extLst>
                    <a:ext uri="{A12FA001-AC4F-418D-AE19-62706E023703}">
                      <ahyp:hlinkClr xmlns:ahyp="http://schemas.microsoft.com/office/drawing/2018/hyperlinkcolor" val="tx"/>
                    </a:ext>
                  </a:extLst>
                </a:hlinkClick>
              </a:rPr>
              <a:t> https://github.com/RasaHQ/rasa-2.x-form-examples</a:t>
            </a:r>
            <a:endParaRPr lang="en-IN" b="0" i="0" dirty="0">
              <a:effectLst/>
              <a:latin typeface="-apple-system"/>
            </a:endParaRPr>
          </a:p>
          <a:p>
            <a:endParaRPr lang="en-IN" dirty="0"/>
          </a:p>
        </p:txBody>
      </p:sp>
    </p:spTree>
    <p:extLst>
      <p:ext uri="{BB962C8B-B14F-4D97-AF65-F5344CB8AC3E}">
        <p14:creationId xmlns:p14="http://schemas.microsoft.com/office/powerpoint/2010/main" val="138898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DB01-C56A-5779-4E3A-F4E393B9A7C7}"/>
              </a:ext>
            </a:extLst>
          </p:cNvPr>
          <p:cNvSpPr>
            <a:spLocks noGrp="1"/>
          </p:cNvSpPr>
          <p:nvPr>
            <p:ph type="title"/>
          </p:nvPr>
        </p:nvSpPr>
        <p:spPr>
          <a:xfrm>
            <a:off x="3886200" y="2552802"/>
            <a:ext cx="4063482" cy="1468800"/>
          </a:xfrm>
        </p:spPr>
        <p:txBody>
          <a:bodyPr>
            <a:noAutofit/>
          </a:bodyPr>
          <a:lstStyle/>
          <a:p>
            <a:r>
              <a:rPr lang="en-US" sz="5400" dirty="0"/>
              <a:t>Thank you</a:t>
            </a:r>
            <a:endParaRPr lang="en-IN" sz="5400" dirty="0"/>
          </a:p>
        </p:txBody>
      </p:sp>
    </p:spTree>
    <p:extLst>
      <p:ext uri="{BB962C8B-B14F-4D97-AF65-F5344CB8AC3E}">
        <p14:creationId xmlns:p14="http://schemas.microsoft.com/office/powerpoint/2010/main" val="3568443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91</TotalTime>
  <Words>236</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Celestial</vt:lpstr>
      <vt:lpstr>Social Media chatbot</vt:lpstr>
      <vt:lpstr>MOTIVATION</vt:lpstr>
      <vt:lpstr>Some outputs</vt:lpstr>
      <vt:lpstr>Challenges faced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chatbot</dc:title>
  <dc:creator>ketan malempati</dc:creator>
  <cp:lastModifiedBy>ketan malempati</cp:lastModifiedBy>
  <cp:revision>1</cp:revision>
  <dcterms:created xsi:type="dcterms:W3CDTF">2022-11-25T03:39:59Z</dcterms:created>
  <dcterms:modified xsi:type="dcterms:W3CDTF">2022-11-25T05:11:12Z</dcterms:modified>
</cp:coreProperties>
</file>