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1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1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0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8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4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9" r:id="rId6"/>
    <p:sldLayoutId id="2147484134" r:id="rId7"/>
    <p:sldLayoutId id="2147484135" r:id="rId8"/>
    <p:sldLayoutId id="2147484136" r:id="rId9"/>
    <p:sldLayoutId id="2147484138" r:id="rId10"/>
    <p:sldLayoutId id="21474841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77087069-6BCE-4089-AE79-77D6E02EF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60" b="1118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EE3FD-2546-D248-AA0F-48BE1B9D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5" y="758952"/>
            <a:ext cx="11730038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CPM – Compounded Pharmaceutical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81F79-E432-024D-AD9C-F14D9B92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989" y="462437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system that lets you buy drugs at cheaper cost</a:t>
            </a:r>
          </a:p>
        </p:txBody>
      </p:sp>
      <p:cxnSp>
        <p:nvCxnSpPr>
          <p:cNvPr id="52" name="Straight Connector 43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BBD21A-218A-7740-88E1-87C76D373FA4}"/>
              </a:ext>
            </a:extLst>
          </p:cNvPr>
          <p:cNvSpPr txBox="1"/>
          <p:nvPr/>
        </p:nvSpPr>
        <p:spPr>
          <a:xfrm>
            <a:off x="10134580" y="588183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NUID - 001378783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06CFF-79E3-B043-9154-478A871BAB52}"/>
              </a:ext>
            </a:extLst>
          </p:cNvPr>
          <p:cNvSpPr txBox="1"/>
          <p:nvPr/>
        </p:nvSpPr>
        <p:spPr>
          <a:xfrm>
            <a:off x="17306" y="5899419"/>
            <a:ext cx="14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Ketan Malik</a:t>
            </a:r>
          </a:p>
        </p:txBody>
      </p:sp>
    </p:spTree>
    <p:extLst>
      <p:ext uri="{BB962C8B-B14F-4D97-AF65-F5344CB8AC3E}">
        <p14:creationId xmlns:p14="http://schemas.microsoft.com/office/powerpoint/2010/main" val="4029663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C1E12A71-101D-B448-8CBE-83BF98D6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75" y="-10886"/>
            <a:ext cx="767442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3156B5-1C86-6340-8432-E1A1ADB10D09}"/>
              </a:ext>
            </a:extLst>
          </p:cNvPr>
          <p:cNvSpPr txBox="1"/>
          <p:nvPr/>
        </p:nvSpPr>
        <p:spPr>
          <a:xfrm>
            <a:off x="76200" y="1890117"/>
            <a:ext cx="36902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80369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539D-7720-9A44-8371-2ADDBFCA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EEF3-B2D7-F142-B3E2-341FD456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To design a pharmaceutical application addressing the ever-ricing prices of medicines in the        market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 application provides an alternative formulation to selected drugs at a cheaper rate because it eliminates the various middle-man involved between the manufacturing and retailing process of medicines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To provide a platform to doctors where they can raise a ‘research request’ to the compound pharmacy enterprise requesting to device a suitable formulation for a medicine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To provide a platform to doctors and patients where they can order a cheaper formulation of the existing medicine from the list</a:t>
            </a:r>
          </a:p>
        </p:txBody>
      </p:sp>
    </p:spTree>
    <p:extLst>
      <p:ext uri="{BB962C8B-B14F-4D97-AF65-F5344CB8AC3E}">
        <p14:creationId xmlns:p14="http://schemas.microsoft.com/office/powerpoint/2010/main" val="208814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D88F-64C7-2447-9A6A-B9C83071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16C4-9C82-B647-9FB2-204AC67C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28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Ecosystem – Consists of a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2. Network – Consists of two enterprise</a:t>
            </a:r>
          </a:p>
          <a:p>
            <a:pPr lvl="1"/>
            <a:r>
              <a:rPr lang="en-US" sz="1600" dirty="0"/>
              <a:t>Compound Pharmacy Enterprise: Manages manufacturing/research, inspection and delivery of formulation</a:t>
            </a:r>
          </a:p>
          <a:p>
            <a:pPr lvl="1"/>
            <a:r>
              <a:rPr lang="en-US" sz="1600" dirty="0"/>
              <a:t>Marketing Enterprise: Manages advertising of newly accepted formulations and adds doctors and patients for requesting manufacturing/research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3. Compound Pharmacy Enterprise – Consists of 4 organizations</a:t>
            </a:r>
          </a:p>
          <a:p>
            <a:pPr lvl="1"/>
            <a:r>
              <a:rPr lang="en-US" sz="1600" dirty="0"/>
              <a:t>Manufacture Organization</a:t>
            </a:r>
          </a:p>
          <a:p>
            <a:pPr lvl="1"/>
            <a:r>
              <a:rPr lang="en-US" sz="1600" dirty="0"/>
              <a:t>Research Organization</a:t>
            </a:r>
          </a:p>
          <a:p>
            <a:pPr lvl="1"/>
            <a:r>
              <a:rPr lang="en-US" sz="1600" dirty="0"/>
              <a:t>Inspection Organization</a:t>
            </a:r>
          </a:p>
          <a:p>
            <a:pPr lvl="1"/>
            <a:r>
              <a:rPr lang="en-US" sz="1600" dirty="0"/>
              <a:t>Delivery Organization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4. Marketing Enterprise – Consists of 3 organizations</a:t>
            </a:r>
          </a:p>
          <a:p>
            <a:pPr lvl="1"/>
            <a:r>
              <a:rPr lang="en-US" sz="1600" dirty="0"/>
              <a:t>Advertising Organization</a:t>
            </a:r>
          </a:p>
          <a:p>
            <a:pPr lvl="1"/>
            <a:r>
              <a:rPr lang="en-US" sz="1600" dirty="0"/>
              <a:t>Doctor Organization</a:t>
            </a:r>
          </a:p>
          <a:p>
            <a:pPr lvl="1"/>
            <a:r>
              <a:rPr lang="en-US" sz="1600" dirty="0"/>
              <a:t>Patient Organization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047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168E38-0875-4F49-8143-AA73CC1F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13" y="119743"/>
            <a:ext cx="11370685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6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4C7-42A6-1548-BE3F-9F32F0E5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26C7-422D-1547-83B4-65E4C6D4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37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Ecosystem Admin</a:t>
            </a:r>
          </a:p>
          <a:p>
            <a:pPr lvl="1"/>
            <a:r>
              <a:rPr lang="en-US" dirty="0"/>
              <a:t>Create, update and view network</a:t>
            </a:r>
          </a:p>
          <a:p>
            <a:pPr lvl="1"/>
            <a:r>
              <a:rPr lang="en-US" dirty="0"/>
              <a:t>Add enterprises under network</a:t>
            </a:r>
          </a:p>
          <a:p>
            <a:pPr lvl="1"/>
            <a:r>
              <a:rPr lang="en-US" dirty="0"/>
              <a:t>Create employees under enterprise and provide login credentials and enterprise admin privileges </a:t>
            </a:r>
          </a:p>
          <a:p>
            <a:r>
              <a:rPr lang="en-US" dirty="0"/>
              <a:t>2. Enterprise Admin</a:t>
            </a:r>
          </a:p>
          <a:p>
            <a:pPr lvl="1"/>
            <a:r>
              <a:rPr lang="en-US" dirty="0"/>
              <a:t>Create, update and view organizations</a:t>
            </a:r>
          </a:p>
          <a:p>
            <a:pPr lvl="1"/>
            <a:r>
              <a:rPr lang="en-US" dirty="0"/>
              <a:t>Add employees under organizations and add their respective user accounts for providing login </a:t>
            </a:r>
            <a:r>
              <a:rPr lang="en-US" dirty="0" err="1"/>
              <a:t>priviledges</a:t>
            </a:r>
            <a:endParaRPr lang="en-US" dirty="0"/>
          </a:p>
          <a:p>
            <a:pPr lvl="1"/>
            <a:r>
              <a:rPr lang="en-US" dirty="0"/>
              <a:t>View following pie charts:</a:t>
            </a:r>
          </a:p>
          <a:p>
            <a:pPr lvl="2"/>
            <a:r>
              <a:rPr lang="en-US" dirty="0"/>
              <a:t>Employee-Organization distribution</a:t>
            </a:r>
          </a:p>
          <a:p>
            <a:pPr lvl="2"/>
            <a:r>
              <a:rPr lang="en-US" dirty="0"/>
              <a:t>Organization-Work Request distribution</a:t>
            </a:r>
          </a:p>
          <a:p>
            <a:pPr lvl="2"/>
            <a:r>
              <a:rPr lang="en-US" dirty="0"/>
              <a:t>Medicine-Manufacturing Distribution</a:t>
            </a:r>
          </a:p>
          <a:p>
            <a:pPr lvl="2"/>
            <a:r>
              <a:rPr lang="en-US" dirty="0"/>
              <a:t>Medicine-Research Distribution</a:t>
            </a:r>
          </a:p>
          <a:p>
            <a:pPr lvl="2"/>
            <a:r>
              <a:rPr lang="en-US" dirty="0"/>
              <a:t>State-wise manufacturing request</a:t>
            </a:r>
          </a:p>
          <a:p>
            <a:pPr lvl="2"/>
            <a:r>
              <a:rPr lang="en-US" dirty="0"/>
              <a:t>State-wise research request</a:t>
            </a:r>
          </a:p>
        </p:txBody>
      </p:sp>
    </p:spTree>
    <p:extLst>
      <p:ext uri="{BB962C8B-B14F-4D97-AF65-F5344CB8AC3E}">
        <p14:creationId xmlns:p14="http://schemas.microsoft.com/office/powerpoint/2010/main" val="339210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FEDA-D42D-5E47-B1DC-547BD2C5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E87D-E960-5546-B52E-54FDAF40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Organization Employees</a:t>
            </a:r>
          </a:p>
          <a:p>
            <a:pPr lvl="1"/>
            <a:r>
              <a:rPr lang="en-US" dirty="0"/>
              <a:t>Doctor Role – create work request for either manufacture/research a medicine</a:t>
            </a:r>
          </a:p>
          <a:p>
            <a:pPr lvl="1"/>
            <a:r>
              <a:rPr lang="en-US" dirty="0"/>
              <a:t>Patient Role – create work request for manufacturing a medicine</a:t>
            </a:r>
          </a:p>
          <a:p>
            <a:pPr lvl="1"/>
            <a:r>
              <a:rPr lang="en-US" dirty="0"/>
              <a:t>Manufacturing Role – accept a manufacturing W.R. and process for inspection</a:t>
            </a:r>
          </a:p>
          <a:p>
            <a:pPr lvl="1"/>
            <a:r>
              <a:rPr lang="en-US" dirty="0"/>
              <a:t>Research Role – accept a research W.R. and process for inspection</a:t>
            </a:r>
          </a:p>
          <a:p>
            <a:pPr lvl="1"/>
            <a:r>
              <a:rPr lang="en-US" dirty="0"/>
              <a:t>Inspection Role – accept an inspection W.R. and either process further for delivery/advertising or send it back to manufacture/research organization</a:t>
            </a:r>
          </a:p>
          <a:p>
            <a:pPr lvl="1"/>
            <a:r>
              <a:rPr lang="en-US" dirty="0"/>
              <a:t>Delivery Role – accept a delivery W.R. and process for pickup. Send SMS with pickup code to the originator once the request is processed</a:t>
            </a:r>
          </a:p>
          <a:p>
            <a:pPr lvl="1"/>
            <a:r>
              <a:rPr lang="en-US" dirty="0"/>
              <a:t>Advertising Role – accept an advertising W.R. and process for marketing. Once processed, an SMS is sent to originator and the medicine is made available for ordering</a:t>
            </a:r>
          </a:p>
        </p:txBody>
      </p:sp>
    </p:spTree>
    <p:extLst>
      <p:ext uri="{BB962C8B-B14F-4D97-AF65-F5344CB8AC3E}">
        <p14:creationId xmlns:p14="http://schemas.microsoft.com/office/powerpoint/2010/main" val="129007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CF3401-8F3D-8C43-8EDD-80BB6541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1" y="900112"/>
            <a:ext cx="5775579" cy="465772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9CA9D0-7011-0D40-8561-D516E131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28" y="900112"/>
            <a:ext cx="5823493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6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FF185E-13F8-7D43-BE2F-E16F694A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4" y="585788"/>
            <a:ext cx="5740167" cy="460057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C196F2-1193-D349-8CDC-1B5F6006F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22" y="585787"/>
            <a:ext cx="6000684" cy="46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66C98-8E1D-DF4F-B0C1-9DA1162E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18" y="65315"/>
            <a:ext cx="3168763" cy="62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95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1AA9C"/>
      </a:accent1>
      <a:accent2>
        <a:srgbClr val="76A8AD"/>
      </a:accent2>
      <a:accent3>
        <a:srgbClr val="89A4BF"/>
      </a:accent3>
      <a:accent4>
        <a:srgbClr val="7F84BA"/>
      </a:accent4>
      <a:accent5>
        <a:srgbClr val="A696C6"/>
      </a:accent5>
      <a:accent6>
        <a:srgbClr val="AB7FBA"/>
      </a:accent6>
      <a:hlink>
        <a:srgbClr val="AE6980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417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RetrospectVTI</vt:lpstr>
      <vt:lpstr>CPM – Compounded Pharmaceutical</vt:lpstr>
      <vt:lpstr>Problem Statement</vt:lpstr>
      <vt:lpstr>Architecture</vt:lpstr>
      <vt:lpstr>PowerPoint Presentation</vt:lpstr>
      <vt:lpstr>Application Features</vt:lpstr>
      <vt:lpstr>Application Features Cont..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CPM – Compounded Pharmaceutical</dc:title>
  <dc:creator>Ketan Malik</dc:creator>
  <cp:lastModifiedBy>Ketan Malik</cp:lastModifiedBy>
  <cp:revision>15</cp:revision>
  <dcterms:created xsi:type="dcterms:W3CDTF">2019-12-03T06:29:34Z</dcterms:created>
  <dcterms:modified xsi:type="dcterms:W3CDTF">2019-12-04T01:40:36Z</dcterms:modified>
</cp:coreProperties>
</file>