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9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5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38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7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3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FC98FAC-0CFC-D64E-80F4-3B7EE7BEA3C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359620E-8A09-3E4C-B352-73717AB7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8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1B8D-6CFB-7341-AE74-A8FE8EE59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– Boston Day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E7178-8050-6C42-B4FF-6527FD7AC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Ketan Malik 																    NUID - 001378783</a:t>
            </a:r>
          </a:p>
        </p:txBody>
      </p:sp>
    </p:spTree>
    <p:extLst>
      <p:ext uri="{BB962C8B-B14F-4D97-AF65-F5344CB8AC3E}">
        <p14:creationId xmlns:p14="http://schemas.microsoft.com/office/powerpoint/2010/main" val="333335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4295-AB02-1B41-A588-6A766AFE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948F-E889-4B4D-93A6-14371D3D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Add, View, Update and Delete students enrolled in daycare</a:t>
            </a:r>
          </a:p>
          <a:p>
            <a:r>
              <a:rPr lang="en-US" dirty="0"/>
              <a:t>Add, View, Update and Delete teachers enrolled in daycare</a:t>
            </a:r>
          </a:p>
          <a:p>
            <a:r>
              <a:rPr lang="en-US" dirty="0"/>
              <a:t>View Immunization and Administrative due dates</a:t>
            </a:r>
          </a:p>
          <a:p>
            <a:r>
              <a:rPr lang="en-US" dirty="0"/>
              <a:t>Ability to send reminders for particular due dates</a:t>
            </a:r>
          </a:p>
        </p:txBody>
      </p:sp>
    </p:spTree>
    <p:extLst>
      <p:ext uri="{BB962C8B-B14F-4D97-AF65-F5344CB8AC3E}">
        <p14:creationId xmlns:p14="http://schemas.microsoft.com/office/powerpoint/2010/main" val="15138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8DCE-7DBB-4343-A218-840F9C8B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03" y="2943775"/>
            <a:ext cx="10571998" cy="97045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4F5C481-BD49-1E4F-9E39-50F4F86E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609" y="627993"/>
            <a:ext cx="7663555" cy="5602014"/>
          </a:xfrm>
        </p:spPr>
      </p:pic>
    </p:spTree>
    <p:extLst>
      <p:ext uri="{BB962C8B-B14F-4D97-AF65-F5344CB8AC3E}">
        <p14:creationId xmlns:p14="http://schemas.microsoft.com/office/powerpoint/2010/main" val="130466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D851-CADD-4840-8C97-423637C3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65" y="2694153"/>
            <a:ext cx="10571998" cy="97045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50F6B8-7716-E849-B93F-ACFCDB61A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841" y="609600"/>
            <a:ext cx="6883507" cy="5990897"/>
          </a:xfrm>
        </p:spPr>
      </p:pic>
    </p:spTree>
    <p:extLst>
      <p:ext uri="{BB962C8B-B14F-4D97-AF65-F5344CB8AC3E}">
        <p14:creationId xmlns:p14="http://schemas.microsoft.com/office/powerpoint/2010/main" val="249246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63D3-67E7-FC4A-B7C3-BCD91AB8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17" y="3148347"/>
            <a:ext cx="3099849" cy="970450"/>
          </a:xfrm>
        </p:spPr>
        <p:txBody>
          <a:bodyPr/>
          <a:lstStyle/>
          <a:p>
            <a:r>
              <a:rPr lang="en-US" dirty="0"/>
              <a:t>Classroom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A30529-C208-C843-B90A-F2887AF17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291" y="338534"/>
            <a:ext cx="6989380" cy="6180931"/>
          </a:xfrm>
        </p:spPr>
      </p:pic>
    </p:spTree>
    <p:extLst>
      <p:ext uri="{BB962C8B-B14F-4D97-AF65-F5344CB8AC3E}">
        <p14:creationId xmlns:p14="http://schemas.microsoft.com/office/powerpoint/2010/main" val="262420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1A90-7E06-4748-8DD7-F85175BF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053754"/>
            <a:ext cx="10571998" cy="970450"/>
          </a:xfrm>
        </p:spPr>
        <p:txBody>
          <a:bodyPr/>
          <a:lstStyle/>
          <a:p>
            <a:r>
              <a:rPr lang="en-US" dirty="0"/>
              <a:t>Alerts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786C3-0675-1D47-B4CE-32551FE1C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760" y="457869"/>
            <a:ext cx="6902020" cy="5942261"/>
          </a:xfrm>
        </p:spPr>
      </p:pic>
    </p:spTree>
    <p:extLst>
      <p:ext uri="{BB962C8B-B14F-4D97-AF65-F5344CB8AC3E}">
        <p14:creationId xmlns:p14="http://schemas.microsoft.com/office/powerpoint/2010/main" val="308854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7EE-421E-9A4E-8E83-6A2CB341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348043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424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{4C261F9D-9325-9544-9864-FB1BADD2968E}tf10001121</Template>
  <TotalTime>34</TotalTime>
  <Words>72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Final Project – Boston Day Care</vt:lpstr>
      <vt:lpstr>Description</vt:lpstr>
      <vt:lpstr>Structure</vt:lpstr>
      <vt:lpstr>Home Page</vt:lpstr>
      <vt:lpstr>Classroom</vt:lpstr>
      <vt:lpstr>Alerts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Boston Day Care</dc:title>
  <dc:creator>Ketan Malik</dc:creator>
  <cp:lastModifiedBy>Ketan Malik</cp:lastModifiedBy>
  <cp:revision>5</cp:revision>
  <dcterms:created xsi:type="dcterms:W3CDTF">2019-12-13T04:18:19Z</dcterms:created>
  <dcterms:modified xsi:type="dcterms:W3CDTF">2019-12-13T04:53:10Z</dcterms:modified>
</cp:coreProperties>
</file>