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02" r:id="rId2"/>
    <p:sldMasterId id="2147483686" r:id="rId3"/>
  </p:sldMasterIdLst>
  <p:notesMasterIdLst>
    <p:notesMasterId r:id="rId18"/>
  </p:notesMasterIdLst>
  <p:handoutMasterIdLst>
    <p:handoutMasterId r:id="rId19"/>
  </p:handoutMasterIdLst>
  <p:sldIdLst>
    <p:sldId id="277" r:id="rId4"/>
    <p:sldId id="399" r:id="rId5"/>
    <p:sldId id="400" r:id="rId6"/>
    <p:sldId id="401" r:id="rId7"/>
    <p:sldId id="402" r:id="rId8"/>
    <p:sldId id="403" r:id="rId9"/>
    <p:sldId id="408" r:id="rId10"/>
    <p:sldId id="404" r:id="rId11"/>
    <p:sldId id="409" r:id="rId12"/>
    <p:sldId id="410" r:id="rId13"/>
    <p:sldId id="405" r:id="rId14"/>
    <p:sldId id="406" r:id="rId15"/>
    <p:sldId id="407" r:id="rId16"/>
    <p:sldId id="41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738" autoAdjust="0"/>
    <p:restoredTop sz="94660" autoAdjust="0"/>
  </p:normalViewPr>
  <p:slideViewPr>
    <p:cSldViewPr snapToGrid="0">
      <p:cViewPr varScale="1">
        <p:scale>
          <a:sx n="55" d="100"/>
          <a:sy n="55" d="100"/>
        </p:scale>
        <p:origin x="36" y="4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8031" y="1476029"/>
            <a:ext cx="682942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Submitted in the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BACHELOR OF ENGINEERING </a:t>
            </a:r>
            <a:endParaRPr 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 IN</a:t>
            </a: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Big Data Analytics</a:t>
            </a: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57138" y="463497"/>
            <a:ext cx="84770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3600" b="1" dirty="0" smtClean="0">
                <a:latin typeface="Arial Black" pitchFamily="34" charset="0"/>
              </a:rPr>
              <a:t>BEYOND EARTH</a:t>
            </a:r>
            <a:endParaRPr lang="en-US" sz="3600" dirty="0">
              <a:latin typeface="Raleway ExtraBold" pitchFamily="34" charset="-52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7138" y="4639467"/>
            <a:ext cx="3627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Ketan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Nikumbh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20BCS4364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Burra Saiteja 20BCS3929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Durga Prasad 20BCS4386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81250" y="4725655"/>
            <a:ext cx="30702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of: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Shweta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 descr="C:\Users\Ketan\AppData\Local\Packages\5319275A.WhatsAppDesktop_cv1g1gvanyjgm\TempState\B192EFEFB07ACDA0FE16550B9D3135D1\WhatsApp Image 2024-04-27 at 19.57.42_947318d7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46125"/>
            <a:ext cx="5619750" cy="4617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Ketan\AppData\Local\Packages\5319275A.WhatsAppDesktop_cv1g1gvanyjgm\TempState\8CF639FC4BB4F35A2BB4105E85FF9957\WhatsApp Image 2024-04-27 at 19.57.41_f97f0b7b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154" y="746125"/>
            <a:ext cx="5179695" cy="4617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4500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of asteroid mining and space resource utilization through the development of an integrated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RK-4 Model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a comprehensive approach encompassing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steroid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rajectory prediction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esource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trategy optimization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address key challenges and unlock the potential of space resources for future exploration and colonization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endeavors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65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Spacecraft Navigation and Automation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Enhance spacecraft navigation and automation capabilities to enable autonomous mining operations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Data Analytics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 integrated data analytics frameworks to combine trajectory prediction models with resource composition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Innovations in Resource Characterization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Investigate novel approaches for characterizing asteroid resources, such as advanced spectroscopic techniques, remote sensing technologies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28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Bate, R. R., Mueller, D. D., and White, J. E., "Fundamentals of Aerodynamics," New York, NY, 1971.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D., "Orbital Mechanics for Engineering Students," Burlington, MA, 2006.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Folkner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W., Williams, J., Boggs, D., The Planetary and Lunar Ephemeris DE, 421, IPN Progress Report 42-178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Hollenbeck, G., New Flight Techniques for Outer Planet Missions, AAS paper 75-087, 1975 AIAA/AAS Astrodynamics Specialist Conference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Vallado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David A. Fundamentals of Astrodynamics and Applications. 3rd 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5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50150" y="2967335"/>
            <a:ext cx="529170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  <a:endParaRPr lang="en-US" sz="8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740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0"/>
            <a:ext cx="10515600" cy="495225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Introduction to Project</a:t>
            </a:r>
          </a:p>
          <a:p>
            <a:r>
              <a:rPr lang="en-US" dirty="0">
                <a:latin typeface="Times New Roman"/>
                <a:cs typeface="Times New Roman"/>
              </a:rPr>
              <a:t>Problem Formulation</a:t>
            </a:r>
          </a:p>
          <a:p>
            <a:r>
              <a:rPr lang="en-US" dirty="0">
                <a:latin typeface="Times New Roman"/>
                <a:cs typeface="Times New Roman"/>
              </a:rPr>
              <a:t>Objectives of the work </a:t>
            </a:r>
          </a:p>
          <a:p>
            <a:r>
              <a:rPr lang="en-US" dirty="0">
                <a:latin typeface="Times New Roman"/>
                <a:cs typeface="Times New Roman"/>
              </a:rPr>
              <a:t>Methodology used</a:t>
            </a:r>
          </a:p>
          <a:p>
            <a:r>
              <a:rPr lang="en-US" spc="-10" dirty="0">
                <a:latin typeface="Times New Roman"/>
                <a:cs typeface="Times New Roman"/>
              </a:rPr>
              <a:t>Results and Outputs</a:t>
            </a:r>
          </a:p>
          <a:p>
            <a:r>
              <a:rPr lang="en-US" spc="-10" dirty="0">
                <a:latin typeface="Times New Roman"/>
                <a:cs typeface="Times New Roman"/>
              </a:rPr>
              <a:t>Conclusion</a:t>
            </a:r>
          </a:p>
          <a:p>
            <a:r>
              <a:rPr lang="en-US" dirty="0">
                <a:latin typeface="Times New Roman"/>
                <a:cs typeface="Times New Roman"/>
              </a:rPr>
              <a:t>Future Scope</a:t>
            </a:r>
          </a:p>
          <a:p>
            <a:r>
              <a:rPr lang="en-US" dirty="0">
                <a:latin typeface="Times New Roman"/>
                <a:cs typeface="Times New Roman"/>
              </a:rPr>
              <a:t>References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Limited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of Asteroid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Characterizing Asteroid Resource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and Operational Challenges in Resource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Assessment and Planetary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Defence Concerns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 Resource utilization with Sustainability Goals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 Mining for Resource Extraction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1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Trajectory Prediction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hallenge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accurately predicting asteroid trajectories due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various factors</a:t>
            </a: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characterizing asteroid resource compositions and distributions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Hurdles in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technical challenges in developing efficient and sustainable extraction technologies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 of Resources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steroid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mining activities to ensure responsible and sustainable resource extraction practices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3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Developing and Using RK-4 Model algorithm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analyze asteroid composition and trajectory data.</a:t>
            </a:r>
          </a:p>
          <a:p>
            <a:pPr algn="l">
              <a:buFont typeface="+mj-lt"/>
              <a:buAutoNum type="arabicPeriod"/>
            </a:pPr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Identifying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resource-rich asteroids and predict optimal mining paths.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compare the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algorithm's performance through simulations and real-world data validation.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insights into sustainable resource extraction strategies for future space missions.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6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Acquisition:</a:t>
            </a:r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Gather asteroid composition and trajectory data from space missions like OSIRIS-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REx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Hayabusa2.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Extract relevant features such as mineral composition, density, and orbital parameters.</a:t>
            </a:r>
          </a:p>
          <a:p>
            <a:pPr algn="l">
              <a:buFont typeface="+mj-lt"/>
              <a:buAutoNum type="arabicPeriod"/>
            </a:pPr>
            <a:r>
              <a:rPr lang="en-US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Range Kutta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 Model </a:t>
            </a:r>
            <a:r>
              <a:rPr lang="en-US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differential model scaling for predicting Asteroid path.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Simulation and Validation: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Evaluate the model's performance through simulations and validation with real-world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Optimization: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Fine-tune the algorithm to enhance accuracy and efficiency.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705864"/>
            <a:ext cx="8467725" cy="565048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2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OUTPUTS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Trajectories for Asteroid Resource Mining</a:t>
            </a:r>
          </a:p>
          <a:p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Composition mixture of Asteroid Minerals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Safer trajectories for Space Flights Exploration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Asteroid Collision Avoidance</a:t>
            </a:r>
            <a:endParaRPr lang="en-US" b="0" i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6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 descr="C:\Users\Ketan\AppData\Local\Packages\5319275A.WhatsAppDesktop_cv1g1gvanyjgm\TempState\FDBD49AE6A4951DCEF0B973EE20350D3\WhatsApp Image 2024-04-27 at 19.57.38_370c551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45" y="-89694"/>
            <a:ext cx="6837680" cy="6947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Ketan\AppData\Local\Packages\5319275A.WhatsAppDesktop_cv1g1gvanyjgm\TempState\7647AD386B17E2152A7FE9F2C8A45A4E\WhatsApp Image 2024-04-27 at 19.57.39_fafbcb49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75" y="-89693"/>
            <a:ext cx="3019425" cy="3382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Ketan\AppData\Local\Packages\5319275A.WhatsAppDesktop_cv1g1gvanyjgm\TempState\57D24B024678F5C614DB5D48447871D1\WhatsApp Image 2024-04-27 at 19.57.39_6772049f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75" y="3429000"/>
            <a:ext cx="310769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26495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6537</TotalTime>
  <Words>548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Arial Black</vt:lpstr>
      <vt:lpstr>Arial Unicode MS</vt:lpstr>
      <vt:lpstr>Calibri</vt:lpstr>
      <vt:lpstr>Calibri Light</vt:lpstr>
      <vt:lpstr>Casper</vt:lpstr>
      <vt:lpstr>Karla</vt:lpstr>
      <vt:lpstr>Raleway ExtraBold</vt:lpstr>
      <vt:lpstr>Times New Roman</vt:lpstr>
      <vt:lpstr>1_Office Theme</vt:lpstr>
      <vt:lpstr>2_Office Theme</vt:lpstr>
      <vt:lpstr>Contents Slide Master</vt:lpstr>
      <vt:lpstr>PowerPoint Presentation</vt:lpstr>
      <vt:lpstr>Outline</vt:lpstr>
      <vt:lpstr>INTRODUCTION</vt:lpstr>
      <vt:lpstr>PROBLEM FORMULATION</vt:lpstr>
      <vt:lpstr>OBJECTIVES</vt:lpstr>
      <vt:lpstr>METHODOLOGY</vt:lpstr>
      <vt:lpstr>PowerPoint Presentation</vt:lpstr>
      <vt:lpstr>RESULTS &amp; OUTPUTS</vt:lpstr>
      <vt:lpstr>PowerPoint Presentation</vt:lpstr>
      <vt:lpstr>PowerPoint Presentation</vt:lpstr>
      <vt:lpstr>CONCLUSION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Ketan</cp:lastModifiedBy>
  <cp:revision>504</cp:revision>
  <dcterms:created xsi:type="dcterms:W3CDTF">2019-01-09T10:33:58Z</dcterms:created>
  <dcterms:modified xsi:type="dcterms:W3CDTF">2024-04-30T05:02:53Z</dcterms:modified>
</cp:coreProperties>
</file>