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DD3F-944B-B321-88FD-A5E2F5C9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D807-2C07-F41C-50B5-C10DC5E4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BBDB-97D4-B995-97E1-91D6E12B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F5CD-1778-C413-8D5D-5C1ACE27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9A29-797B-D249-AD80-E328A73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244-3DC1-2CFD-6F30-8E970510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5A3D-7499-3D15-7F9C-B7CD1F42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67ED-0F13-E363-6ACD-83D78D3B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8A6B-4827-F71A-DD36-F7406772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58AE-6BF4-3EE7-0284-BD1B33AC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77B4C-5263-0A3C-7F8A-68DE784CC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4A8B4-3C9A-98F4-5396-A878982D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54DE-73B8-1A3D-E08C-2D9F48AA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F295-CCBC-A5E2-CB29-5DFF54CD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50D1-E9B4-8990-6E81-8CA8E97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62E-29D8-084B-04F5-4BE9A5D3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73C6-5B91-8824-8846-8F9BAA83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0AB7-C2EC-E611-BCD9-2E90B5E5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3DAC-1EB3-9574-3B6F-9C268373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9E82-E6D5-992C-754C-F6749D68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7291-1234-A64F-6C6B-5D2F1DA0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7B69-108B-C9B2-E2CC-5AFBF094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5C1D-B71D-2F2A-A2A3-0D7C4F8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90FE-0670-078B-6426-437D369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E9A3-3D98-8818-4483-8F0D3572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75C-1268-89D6-0F22-7BF798D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2618-A279-2F74-F5AA-BE0C9FE6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F2A1-B5CC-75FF-297F-C3FB7A50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BF31-8772-189E-AC39-A116FFBB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43AF-3A82-F654-47B9-43C17309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65FE-B2B8-CC37-ECA0-DD6C11D7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29DB-570E-8E00-B239-1F5764A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7491F-5427-CB81-2898-EFD655B3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015A4-3875-68CD-BAA8-D02D273E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3C8A8-280F-4085-712B-761A510B2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F655F-54D2-67D9-72A9-6C2F67ACA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780E5-6669-B52D-EAE7-380B66DB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AB81B-FB4E-D21C-4FA8-A98FEED7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6C0D0-0518-0526-2865-A25FB876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826D-B554-9299-CD5B-73FE1EFC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D01D3-5650-03EC-DCB5-5144B180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27077-463C-DEC7-9D51-5208ED1F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030D3-3E5A-3AAC-6C46-664D12FA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66940-B06D-69E3-BF15-AB0FF399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01114-C7DF-6D2C-B2C6-0500F003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527F-5A3B-6A36-6B2E-DD203A1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F84-ABBB-F13D-C211-A4528F70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EB50-D559-CC5C-441B-39B053DA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4EC93-6FF5-DBAB-9897-7D101974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D714-2CDD-CF9C-7776-C20495CF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5AF3-BC7F-C8F9-1BB0-62AECEF7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0DF3-D4A8-32BA-DB61-D2DDA38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CF8-2CB1-8739-9968-3453306C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BD392-86BD-66E6-8AE0-91DEA1EE9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C95F-14C2-A5B4-B63E-307C252D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5CF5-B976-7BC7-CB93-223F2E3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9770-4FF2-FACB-ACD8-30BD266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B4B1-643B-83C0-D043-86A7F87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8707A-78CF-75A7-3802-5CF86840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EAEA-0D1A-2BE0-7F88-43D520CF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FBB7-CB68-EEC3-BCE7-9CF368700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23F83-2300-ED40-A9EF-9ADFDA2B547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2632-062D-F156-1F79-F244F6BD6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36D-6A71-0D49-4A00-1E529A12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02725-96CB-5D49-B111-74889D1D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32F1449A-642F-11BF-E074-F1A797CA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57" y="0"/>
            <a:ext cx="9245600" cy="65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4FD8881-5520-8897-C576-BD4AE36D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7" y="75197"/>
            <a:ext cx="10204829" cy="67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61537D-E081-3275-897B-4D7762B1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9" y="154459"/>
            <a:ext cx="10050362" cy="65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2128A253-53F9-D450-B111-DB685535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77" y="156678"/>
            <a:ext cx="9569220" cy="65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7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Paithankar</dc:creator>
  <cp:lastModifiedBy>Ketan Paithankar</cp:lastModifiedBy>
  <cp:revision>1</cp:revision>
  <dcterms:created xsi:type="dcterms:W3CDTF">2025-09-20T03:31:26Z</dcterms:created>
  <dcterms:modified xsi:type="dcterms:W3CDTF">2025-09-20T03:33:19Z</dcterms:modified>
</cp:coreProperties>
</file>