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858" y="191009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Microsoft Bot Framework V4 Assignment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574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Agenda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/>
              <a:t>Microsoft Bot framework V4 </a:t>
            </a:r>
            <a:r>
              <a:rPr lang="en-US" sz="1800" dirty="0" smtClean="0"/>
              <a:t>concept</a:t>
            </a:r>
          </a:p>
          <a:p>
            <a:r>
              <a:rPr lang="en-US" sz="1800" dirty="0" smtClean="0"/>
              <a:t>Architecture</a:t>
            </a:r>
          </a:p>
          <a:p>
            <a:r>
              <a:rPr lang="en-US" sz="1800" dirty="0" smtClean="0"/>
              <a:t>Services involved</a:t>
            </a:r>
          </a:p>
          <a:p>
            <a:r>
              <a:rPr lang="en-US" sz="1800" dirty="0" err="1" smtClean="0"/>
              <a:t>Usecase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62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Microsoft Bot framework V4 </a:t>
            </a:r>
            <a:r>
              <a:rPr lang="en-US" sz="2400" b="1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01" y="2161809"/>
            <a:ext cx="7063385" cy="4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6797" y="2623458"/>
            <a:ext cx="2547257" cy="148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Microsoft Bot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54087" y="2868386"/>
            <a:ext cx="1088572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72389" y="1200151"/>
            <a:ext cx="101238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Bing Spell Check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10196" y="4536622"/>
            <a:ext cx="1513113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 Insight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25889" y="1200151"/>
            <a:ext cx="84908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LUIS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3842659" y="3363686"/>
            <a:ext cx="103413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4" idx="0"/>
          </p:cNvCxnSpPr>
          <p:nvPr/>
        </p:nvCxnSpPr>
        <p:spPr>
          <a:xfrm flipH="1">
            <a:off x="6150426" y="2190751"/>
            <a:ext cx="3" cy="432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6150426" y="4103915"/>
            <a:ext cx="16327" cy="432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6" idx="1"/>
          </p:cNvCxnSpPr>
          <p:nvPr/>
        </p:nvCxnSpPr>
        <p:spPr>
          <a:xfrm>
            <a:off x="6574969" y="1695451"/>
            <a:ext cx="1197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349346" y="2868386"/>
            <a:ext cx="1088572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CosmosDB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32" idx="1"/>
          </p:cNvCxnSpPr>
          <p:nvPr/>
        </p:nvCxnSpPr>
        <p:spPr>
          <a:xfrm flipV="1">
            <a:off x="7424054" y="3363686"/>
            <a:ext cx="9252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6797" y="2283866"/>
            <a:ext cx="1447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Intent recognition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6734" y="1369867"/>
            <a:ext cx="1447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Spell correction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66752" y="416729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Analytics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29493" y="3406846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Logging data</a:t>
            </a:r>
          </a:p>
          <a:p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6133" y="2993572"/>
            <a:ext cx="1447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utterances</a:t>
            </a:r>
          </a:p>
          <a:p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42897" y="100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Architecture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720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66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Services </a:t>
            </a:r>
            <a:r>
              <a:rPr lang="en-US" sz="2400" b="1" dirty="0"/>
              <a:t>I</a:t>
            </a:r>
            <a:r>
              <a:rPr lang="en-US" sz="2400" b="1" dirty="0" smtClean="0"/>
              <a:t>nvolved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Microsoft Bot Framework</a:t>
            </a:r>
            <a:endParaRPr lang="en-US" sz="1800" dirty="0"/>
          </a:p>
          <a:p>
            <a:r>
              <a:rPr lang="en-US" sz="1800" dirty="0" smtClean="0"/>
              <a:t>Microsoft LUIS</a:t>
            </a:r>
            <a:endParaRPr lang="en-US" sz="1800" dirty="0"/>
          </a:p>
          <a:p>
            <a:r>
              <a:rPr lang="en-US" sz="1800" dirty="0" smtClean="0"/>
              <a:t>Microsoft Bing Spell Check</a:t>
            </a:r>
            <a:endParaRPr lang="en-US" sz="1800" dirty="0"/>
          </a:p>
          <a:p>
            <a:r>
              <a:rPr lang="en-US" sz="1800" dirty="0" smtClean="0"/>
              <a:t>Microsoft Application Insight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50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 smtClean="0"/>
              <a:t>Usecase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313997"/>
            <a:ext cx="10515600" cy="4351338"/>
          </a:xfrm>
        </p:spPr>
        <p:txBody>
          <a:bodyPr/>
          <a:lstStyle/>
          <a:p>
            <a:r>
              <a:rPr lang="en-US" sz="1800" dirty="0" smtClean="0"/>
              <a:t>Users can use bot to book cab. This bot can be used either by providing the utterances or clicking on the “Book a cab” button.</a:t>
            </a:r>
          </a:p>
          <a:p>
            <a:r>
              <a:rPr lang="en-US" sz="1800" dirty="0" smtClean="0"/>
              <a:t>User can type following utterance to invoke the bot “Book a cab”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2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503" cy="611405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38225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Bot Framework V4 Assignment</vt:lpstr>
      <vt:lpstr>Agenda</vt:lpstr>
      <vt:lpstr>Microsoft Bot framework V4 concept</vt:lpstr>
      <vt:lpstr>Architecture</vt:lpstr>
      <vt:lpstr>Services Involved</vt:lpstr>
      <vt:lpstr>Usecase</vt:lpstr>
      <vt:lpstr>THANK YOU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 HR BOT KNOWLEDGE TRANSFER DOCUMENT</dc:title>
  <dc:creator>Vemula, Ashish (Cognizant)</dc:creator>
  <cp:lastModifiedBy>ketan rajoriya</cp:lastModifiedBy>
  <cp:revision>34</cp:revision>
  <dcterms:created xsi:type="dcterms:W3CDTF">2019-04-08T09:45:09Z</dcterms:created>
  <dcterms:modified xsi:type="dcterms:W3CDTF">2020-03-13T13:07:25Z</dcterms:modified>
</cp:coreProperties>
</file>