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7" r:id="rId12"/>
    <p:sldId id="266" r:id="rId13"/>
    <p:sldId id="268"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Title 1"/>
          <p:cNvSpPr>
            <a:spLocks noGrp="1"/>
          </p:cNvSpPr>
          <p:nvPr>
            <p:ph type="title"/>
          </p:nvPr>
        </p:nvSpPr>
        <p:spPr/>
        <p:txBody>
          <a:bodyPr/>
          <a:p>
            <a:r>
              <a:rPr altLang="zh-CN" lang="en-US" smtClean="0"/>
              <a:t>Click to edit Master title style</a:t>
            </a:r>
            <a:endParaRPr dirty="0" lang="en-US"/>
          </a:p>
        </p:txBody>
      </p:sp>
      <p:sp>
        <p:nvSpPr>
          <p:cNvPr id="104859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2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4" name="Title 1"/>
          <p:cNvSpPr>
            <a:spLocks noGrp="1"/>
          </p:cNvSpPr>
          <p:nvPr>
            <p:ph type="title"/>
          </p:nvPr>
        </p:nvSpPr>
        <p:spPr/>
        <p:txBody>
          <a:bodyPr/>
          <a:p>
            <a:r>
              <a:rPr altLang="zh-CN" lang="en-US" smtClean="0"/>
              <a:t>Click to edit Master title style</a:t>
            </a:r>
            <a:endParaRPr dirty="0" lang="en-US"/>
          </a:p>
        </p:txBody>
      </p:sp>
      <p:sp>
        <p:nvSpPr>
          <p:cNvPr id="104863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7"/>
          <p:cNvSpPr>
            <a:spLocks noGrp="1"/>
          </p:cNvSpPr>
          <p:nvPr>
            <p:ph type="ftr" sz="quarter" idx="11"/>
          </p:nvPr>
        </p:nvSpPr>
        <p:spPr/>
        <p:txBody>
          <a:bodyPr/>
          <a:p>
            <a:endParaRPr altLang="en-US" lang="zh-CN"/>
          </a:p>
        </p:txBody>
      </p:sp>
      <p:sp>
        <p:nvSpPr>
          <p:cNvPr id="104864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4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2"/>
          <p:cNvSpPr>
            <a:spLocks noGrp="1"/>
          </p:cNvSpPr>
          <p:nvPr>
            <p:ph type="ftr" sz="quarter" idx="11"/>
          </p:nvPr>
        </p:nvSpPr>
        <p:spPr/>
        <p:txBody>
          <a:bodyPr/>
          <a:p>
            <a:endParaRPr altLang="en-US" lang="zh-CN"/>
          </a:p>
        </p:txBody>
      </p:sp>
      <p:sp>
        <p:nvSpPr>
          <p:cNvPr id="104865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5"/>
          <p:cNvSpPr>
            <a:spLocks noGrp="1"/>
          </p:cNvSpPr>
          <p:nvPr>
            <p:ph type="ftr" sz="quarter" idx="11"/>
          </p:nvPr>
        </p:nvSpPr>
        <p:spPr/>
        <p:txBody>
          <a:bodyPr/>
          <a:p>
            <a:endParaRPr altLang="en-US" lang="zh-CN"/>
          </a:p>
        </p:txBody>
      </p:sp>
      <p:sp>
        <p:nvSpPr>
          <p:cNvPr id="104865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sp>
        <p:nvSpPr>
          <p:cNvPr id="104858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58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58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59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1" name="Footer Placeholder 5"/>
          <p:cNvSpPr>
            <a:spLocks noGrp="1"/>
          </p:cNvSpPr>
          <p:nvPr>
            <p:ph type="ftr" sz="quarter" idx="11"/>
          </p:nvPr>
        </p:nvSpPr>
        <p:spPr/>
        <p:txBody>
          <a:bodyPr/>
          <a:p>
            <a:endParaRPr altLang="en-US" lang="zh-CN"/>
          </a:p>
        </p:txBody>
      </p:sp>
      <p:sp>
        <p:nvSpPr>
          <p:cNvPr id="104859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Subtitle 2"/>
          <p:cNvSpPr>
            <a:spLocks noGrp="1"/>
          </p:cNvSpPr>
          <p:nvPr>
            <p:ph type="subTitle" idx="1"/>
          </p:nvPr>
        </p:nvSpPr>
        <p:spPr>
          <a:xfrm>
            <a:off x="548870" y="460645"/>
            <a:ext cx="8046259" cy="5936708"/>
          </a:xfrm>
        </p:spPr>
        <p:txBody>
          <a:bodyPr anchor="ctr" anchorCtr="1"/>
          <a:p>
            <a:pPr indent="-342900" marL="342900">
              <a:buFont typeface="Arial"/>
              <a:buChar char="•"/>
            </a:pPr>
            <a:r>
              <a:rPr altLang="zh-CN" b="1" sz="2400" i="1" lang="en-US"/>
              <a:t>N</a:t>
            </a:r>
            <a:r>
              <a:rPr altLang="zh-CN" b="1" sz="2400" i="1" lang="en-US"/>
              <a:t>a</a:t>
            </a:r>
            <a:r>
              <a:rPr altLang="zh-CN" b="1" sz="2400" i="1" lang="en-US"/>
              <a:t>m</a:t>
            </a:r>
            <a:r>
              <a:rPr altLang="zh-CN" b="1" sz="2400" i="1" lang="en-US"/>
              <a:t>e</a:t>
            </a:r>
            <a:r>
              <a:rPr altLang="zh-CN" b="1" sz="2400" i="1" lang="en-US"/>
              <a:t>:</a:t>
            </a:r>
            <a:r>
              <a:rPr altLang="zh-CN" b="1" sz="2400" i="1" lang="en-US"/>
              <a:t>-S</a:t>
            </a:r>
            <a:r>
              <a:rPr altLang="zh-CN" b="1" sz="2400" i="1" lang="en-US"/>
              <a:t>i</a:t>
            </a:r>
            <a:r>
              <a:rPr altLang="zh-CN" b="1" sz="2400" i="1" lang="en-US"/>
              <a:t>d</a:t>
            </a:r>
            <a:r>
              <a:rPr altLang="zh-CN" b="1" sz="2400" i="1" lang="en-US"/>
              <a:t>d</a:t>
            </a:r>
            <a:r>
              <a:rPr altLang="zh-CN" b="1" sz="2400" i="1" lang="en-US"/>
              <a:t>h</a:t>
            </a:r>
            <a:r>
              <a:rPr altLang="zh-CN" b="1" sz="2400" i="1" lang="en-US"/>
              <a:t>e</a:t>
            </a:r>
            <a:r>
              <a:rPr altLang="zh-CN" b="1" sz="2400" i="1" lang="en-US"/>
              <a:t>s</a:t>
            </a:r>
            <a:r>
              <a:rPr altLang="zh-CN" b="1" sz="2400" i="1" lang="en-US"/>
              <a:t>h</a:t>
            </a:r>
            <a:r>
              <a:rPr altLang="zh-CN" b="1" sz="2400" i="1" lang="en-US"/>
              <a:t> </a:t>
            </a:r>
            <a:r>
              <a:rPr altLang="zh-CN" b="1" sz="2400" i="1" lang="en-US"/>
              <a:t>R</a:t>
            </a:r>
            <a:r>
              <a:rPr altLang="zh-CN" b="1" sz="2400" i="1" lang="en-US"/>
              <a:t>a</a:t>
            </a:r>
            <a:r>
              <a:rPr altLang="zh-CN" b="1" sz="2400" i="1" lang="en-US"/>
              <a:t>j</a:t>
            </a:r>
            <a:r>
              <a:rPr altLang="zh-CN" b="1" sz="2400" i="1" lang="en-US"/>
              <a:t>i</a:t>
            </a:r>
            <a:r>
              <a:rPr altLang="zh-CN" b="1" sz="2400" i="1" lang="en-US"/>
              <a:t>v</a:t>
            </a:r>
            <a:r>
              <a:rPr altLang="zh-CN" b="1" sz="2400" i="1" lang="en-US"/>
              <a:t> </a:t>
            </a:r>
            <a:r>
              <a:rPr altLang="zh-CN" b="1" sz="2400" i="1" lang="en-US"/>
              <a:t>T</a:t>
            </a:r>
            <a:r>
              <a:rPr altLang="zh-CN" b="1" sz="2400" i="1" lang="en-US"/>
              <a:t>u</a:t>
            </a:r>
            <a:r>
              <a:rPr altLang="zh-CN" b="1" sz="2400" i="1" lang="en-US"/>
              <a:t>n</a:t>
            </a:r>
            <a:r>
              <a:rPr altLang="zh-CN" b="1" sz="2400" i="1" lang="en-US"/>
              <a:t>g</a:t>
            </a:r>
            <a:r>
              <a:rPr altLang="zh-CN" b="1" sz="2400" i="1" lang="en-US"/>
              <a:t>a</a:t>
            </a:r>
            <a:r>
              <a:rPr altLang="zh-CN" b="1" sz="2400" i="1" lang="en-US"/>
              <a:t>t</a:t>
            </a:r>
            <a:r>
              <a:rPr altLang="zh-CN" b="1" sz="2400" i="1" lang="en-US"/>
              <a:t>kar</a:t>
            </a:r>
            <a:endParaRPr altLang="zh-CN" b="1" sz="2400" i="1" lang="en-US"/>
          </a:p>
          <a:p>
            <a:pPr indent="-342900" marL="342900">
              <a:buFont typeface="Arial"/>
              <a:buChar char="•"/>
            </a:pPr>
            <a:r>
              <a:rPr altLang="zh-CN" b="1" sz="2400" i="1" lang="en-US"/>
              <a:t>R</a:t>
            </a:r>
            <a:r>
              <a:rPr altLang="zh-CN" b="1" sz="2400" i="1" lang="en-US"/>
              <a:t>o</a:t>
            </a:r>
            <a:r>
              <a:rPr altLang="zh-CN" b="1" sz="2400" i="1" lang="en-US"/>
              <a:t>l</a:t>
            </a:r>
            <a:r>
              <a:rPr altLang="zh-CN" b="1" sz="2400" i="1" lang="en-US"/>
              <a:t>l</a:t>
            </a:r>
            <a:r>
              <a:rPr altLang="zh-CN" b="1" sz="2400" i="1" lang="en-US"/>
              <a:t> </a:t>
            </a:r>
            <a:r>
              <a:rPr altLang="zh-CN" b="1" sz="2400" i="1" lang="en-US"/>
              <a:t>No</a:t>
            </a:r>
            <a:r>
              <a:rPr altLang="zh-CN" b="1" sz="2400" i="1" lang="en-US"/>
              <a:t>s</a:t>
            </a:r>
            <a:r>
              <a:rPr altLang="zh-CN" b="1" sz="2400" i="1" lang="en-US"/>
              <a:t>:</a:t>
            </a:r>
            <a:r>
              <a:rPr altLang="zh-CN" b="1" sz="2400" i="1" lang="en-US"/>
              <a:t>-</a:t>
            </a:r>
            <a:r>
              <a:rPr altLang="zh-CN" b="1" sz="2400" i="1" lang="en-US"/>
              <a:t>1</a:t>
            </a:r>
            <a:r>
              <a:rPr altLang="zh-CN" b="1" sz="2400" i="1" lang="en-US"/>
              <a:t>0</a:t>
            </a:r>
            <a:r>
              <a:rPr altLang="zh-CN" b="1" sz="2400" i="1" lang="en-US"/>
              <a:t>6</a:t>
            </a:r>
            <a:endParaRPr altLang="zh-CN" b="1" sz="2400" i="1" lang="en-US"/>
          </a:p>
          <a:p>
            <a:pPr indent="-342900" marL="342900">
              <a:buFont typeface="Arial"/>
              <a:buChar char="•"/>
            </a:pPr>
            <a:r>
              <a:rPr altLang="zh-CN" b="1" sz="2400" i="1" lang="en-US"/>
              <a:t>S</a:t>
            </a:r>
            <a:r>
              <a:rPr altLang="zh-CN" b="1" sz="2400" i="1" lang="en-US"/>
              <a:t>t</a:t>
            </a:r>
            <a:r>
              <a:rPr altLang="zh-CN" b="1" sz="2400" i="1" lang="en-US"/>
              <a:t>r</a:t>
            </a:r>
            <a:r>
              <a:rPr altLang="zh-CN" b="1" sz="2400" i="1" lang="en-US"/>
              <a:t>e</a:t>
            </a:r>
            <a:r>
              <a:rPr altLang="zh-CN" b="1" sz="2400" i="1" lang="en-US"/>
              <a:t>a</a:t>
            </a:r>
            <a:r>
              <a:rPr altLang="zh-CN" b="1" sz="2400" i="1" lang="en-US"/>
              <a:t>m</a:t>
            </a:r>
            <a:r>
              <a:rPr altLang="zh-CN" b="1" sz="2400" i="1" lang="en-US"/>
              <a:t>:</a:t>
            </a:r>
            <a:r>
              <a:rPr altLang="zh-CN" b="1" sz="2400" i="1" lang="en-US"/>
              <a:t>-F</a:t>
            </a:r>
            <a:r>
              <a:rPr altLang="zh-CN" b="1" sz="2400" i="1" lang="en-US"/>
              <a:t>Y</a:t>
            </a:r>
            <a:r>
              <a:rPr altLang="zh-CN" b="1" sz="2400" i="1" lang="en-US"/>
              <a:t>C</a:t>
            </a:r>
            <a:r>
              <a:rPr altLang="zh-CN" b="1" sz="2400" i="1" lang="en-US"/>
              <a:t>S</a:t>
            </a:r>
            <a:endParaRPr altLang="zh-CN" b="1" sz="2400" i="1" lang="en-US"/>
          </a:p>
          <a:p>
            <a:pPr indent="-342900" marL="342900">
              <a:buFont typeface="Arial"/>
              <a:buChar char="•"/>
            </a:pPr>
            <a:r>
              <a:rPr altLang="zh-CN" b="1" sz="2400" i="1" lang="en-US"/>
              <a:t>S</a:t>
            </a:r>
            <a:r>
              <a:rPr altLang="zh-CN" b="1" sz="2400" i="1" lang="en-US"/>
              <a:t>u</a:t>
            </a:r>
            <a:r>
              <a:rPr altLang="zh-CN" b="1" sz="2400" i="1" lang="en-US"/>
              <a:t>b</a:t>
            </a:r>
            <a:r>
              <a:rPr altLang="zh-CN" b="1" sz="2400" i="1" lang="en-US"/>
              <a:t>j</a:t>
            </a:r>
            <a:r>
              <a:rPr altLang="zh-CN" b="1" sz="2400" i="1" lang="en-US"/>
              <a:t>e</a:t>
            </a:r>
            <a:r>
              <a:rPr altLang="zh-CN" b="1" sz="2400" i="1" lang="en-US"/>
              <a:t>c</a:t>
            </a:r>
            <a:r>
              <a:rPr altLang="zh-CN" b="1" sz="2400" i="1" lang="en-US"/>
              <a:t>t</a:t>
            </a:r>
            <a:r>
              <a:rPr altLang="zh-CN" b="1" sz="2400" i="1" lang="en-US"/>
              <a:t>:</a:t>
            </a:r>
            <a:r>
              <a:rPr altLang="zh-CN" b="1" sz="2400" i="1" lang="en-US"/>
              <a:t>-D</a:t>
            </a:r>
            <a:r>
              <a:rPr altLang="zh-CN" b="1" sz="2400" i="1" lang="en-US"/>
              <a:t>i</a:t>
            </a:r>
            <a:r>
              <a:rPr altLang="zh-CN" b="1" sz="2400" i="1" lang="en-US"/>
              <a:t>s</a:t>
            </a:r>
            <a:r>
              <a:rPr altLang="zh-CN" b="1" sz="2400" i="1" lang="en-US"/>
              <a:t>c</a:t>
            </a:r>
            <a:r>
              <a:rPr altLang="zh-CN" b="1" sz="2400" i="1" lang="en-US"/>
              <a:t>r</a:t>
            </a:r>
            <a:r>
              <a:rPr altLang="zh-CN" b="1" sz="2400" i="1" lang="en-US"/>
              <a:t>e</a:t>
            </a:r>
            <a:r>
              <a:rPr altLang="zh-CN" b="1" sz="2400" i="1" lang="en-US"/>
              <a:t>t</a:t>
            </a:r>
            <a:r>
              <a:rPr altLang="zh-CN" b="1" sz="2400" i="1" lang="en-US"/>
              <a:t>e</a:t>
            </a:r>
            <a:r>
              <a:rPr altLang="zh-CN" b="1" sz="2400" i="1" lang="en-US"/>
              <a:t> </a:t>
            </a:r>
            <a:r>
              <a:rPr altLang="zh-CN" b="1" sz="2400" i="1" lang="en-US"/>
              <a:t>M</a:t>
            </a:r>
            <a:r>
              <a:rPr altLang="zh-CN" b="1" sz="2400" i="1" lang="en-US"/>
              <a:t>a</a:t>
            </a:r>
            <a:r>
              <a:rPr altLang="zh-CN" b="1" sz="2400" i="1" lang="en-US"/>
              <a:t>t</a:t>
            </a:r>
            <a:r>
              <a:rPr altLang="zh-CN" b="1" sz="2400" i="1" lang="en-US"/>
              <a:t>h</a:t>
            </a:r>
            <a:r>
              <a:rPr altLang="zh-CN" b="1" sz="2400" i="1" lang="en-US"/>
              <a:t>e</a:t>
            </a:r>
            <a:r>
              <a:rPr altLang="zh-CN" b="1" sz="2400" i="1" lang="en-US"/>
              <a:t>m</a:t>
            </a:r>
            <a:r>
              <a:rPr altLang="zh-CN" b="1" sz="2400" i="1" lang="en-US"/>
              <a:t>a</a:t>
            </a:r>
            <a:r>
              <a:rPr altLang="zh-CN" b="1" sz="2400" i="1" lang="en-US"/>
              <a:t>t</a:t>
            </a:r>
            <a:r>
              <a:rPr altLang="zh-CN" b="1" sz="2400" i="1" lang="en-US"/>
              <a:t>i</a:t>
            </a:r>
            <a:r>
              <a:rPr altLang="zh-CN" b="1" sz="2400" i="1" lang="en-US"/>
              <a:t>c</a:t>
            </a:r>
            <a:r>
              <a:rPr altLang="zh-CN" b="1" sz="2400" i="1" lang="en-US"/>
              <a:t>s</a:t>
            </a:r>
            <a:endParaRPr altLang="zh-CN" b="1" sz="2400" i="1" lang="en-US"/>
          </a:p>
          <a:p>
            <a:pPr indent="-342900" marL="342900">
              <a:buFont typeface="Arial"/>
              <a:buChar char="•"/>
            </a:pPr>
            <a:r>
              <a:rPr altLang="zh-CN" b="1" sz="2400" i="1" lang="en-US"/>
              <a:t>T</a:t>
            </a:r>
            <a:r>
              <a:rPr altLang="zh-CN" b="1" sz="2400" i="1" lang="en-US"/>
              <a:t>o</a:t>
            </a:r>
            <a:r>
              <a:rPr altLang="zh-CN" b="1" sz="2400" i="1" lang="en-US"/>
              <a:t>p</a:t>
            </a:r>
            <a:r>
              <a:rPr altLang="zh-CN" b="1" sz="2400" i="1" lang="en-US"/>
              <a:t>i</a:t>
            </a:r>
            <a:r>
              <a:rPr altLang="zh-CN" b="1" sz="2400" i="1" lang="en-US"/>
              <a:t>c</a:t>
            </a:r>
            <a:r>
              <a:rPr altLang="zh-CN" b="1" sz="2400" i="1" lang="en-US"/>
              <a:t>:</a:t>
            </a:r>
            <a:r>
              <a:rPr altLang="zh-CN" b="1" sz="2400" i="1" lang="en-US"/>
              <a:t>-i</a:t>
            </a:r>
            <a:r>
              <a:rPr altLang="zh-CN" b="1" sz="2400" i="1" lang="en-US"/>
              <a:t>)</a:t>
            </a:r>
            <a:r>
              <a:rPr altLang="zh-CN" b="1" sz="2400" i="1" lang="en-US"/>
              <a:t>5</a:t>
            </a:r>
            <a:r>
              <a:rPr altLang="zh-CN" b="1" sz="2400" i="1" lang="en-US"/>
              <a:t> </a:t>
            </a:r>
            <a:r>
              <a:rPr altLang="zh-CN" b="1" sz="2400" i="1" lang="en-US"/>
              <a:t>m</a:t>
            </a:r>
            <a:r>
              <a:rPr altLang="zh-CN" b="1" sz="2400" i="1" lang="en-US"/>
              <a:t>a</a:t>
            </a:r>
            <a:r>
              <a:rPr altLang="zh-CN" b="1" sz="2400" i="1" lang="en-US"/>
              <a:t>t</a:t>
            </a:r>
            <a:r>
              <a:rPr altLang="zh-CN" b="1" sz="2400" i="1" lang="en-US"/>
              <a:t>h</a:t>
            </a:r>
            <a:r>
              <a:rPr altLang="zh-CN" b="1" sz="2400" i="1" lang="en-US"/>
              <a:t>e</a:t>
            </a:r>
            <a:r>
              <a:rPr altLang="zh-CN" b="1" sz="2400" i="1" lang="en-US"/>
              <a:t>m</a:t>
            </a:r>
            <a:r>
              <a:rPr altLang="zh-CN" b="1" sz="2400" i="1" lang="en-US"/>
              <a:t>a</a:t>
            </a:r>
            <a:r>
              <a:rPr altLang="zh-CN" b="1" sz="2400" i="1" lang="en-US"/>
              <a:t>t</a:t>
            </a:r>
            <a:r>
              <a:rPr altLang="zh-CN" b="1" sz="2400" i="1" lang="en-US"/>
              <a:t>i</a:t>
            </a:r>
            <a:r>
              <a:rPr altLang="zh-CN" b="1" sz="2400" i="1" lang="en-US"/>
              <a:t>c</a:t>
            </a:r>
            <a:r>
              <a:rPr altLang="zh-CN" b="1" sz="2400" i="1" lang="en-US"/>
              <a:t>i</a:t>
            </a:r>
            <a:r>
              <a:rPr altLang="zh-CN" b="1" sz="2400" i="1" lang="en-US"/>
              <a:t>a</a:t>
            </a:r>
            <a:r>
              <a:rPr altLang="zh-CN" b="1" sz="2400" i="1" lang="en-US"/>
              <a:t>n</a:t>
            </a:r>
            <a:r>
              <a:rPr altLang="zh-CN" b="1" sz="2400" i="1" lang="en-US"/>
              <a:t> </a:t>
            </a:r>
            <a:r>
              <a:rPr altLang="zh-CN" b="1" sz="2400" i="1" lang="en-US"/>
              <a:t>w</a:t>
            </a:r>
            <a:r>
              <a:rPr altLang="zh-CN" b="1" sz="2400" i="1" lang="en-US"/>
              <a:t>h</a:t>
            </a:r>
            <a:r>
              <a:rPr altLang="zh-CN" b="1" sz="2400" i="1" lang="en-US"/>
              <a:t>o</a:t>
            </a:r>
            <a:r>
              <a:rPr altLang="zh-CN" b="1" sz="2400" i="1" lang="en-US"/>
              <a:t> </a:t>
            </a:r>
            <a:r>
              <a:rPr altLang="zh-CN" b="1" sz="2400" i="1" lang="en-US"/>
              <a:t>h</a:t>
            </a:r>
            <a:r>
              <a:rPr altLang="zh-CN" b="1" sz="2400" i="1" lang="en-US"/>
              <a:t>a</a:t>
            </a:r>
            <a:r>
              <a:rPr altLang="zh-CN" b="1" sz="2400" i="1" lang="en-US"/>
              <a:t>v</a:t>
            </a:r>
            <a:r>
              <a:rPr altLang="zh-CN" b="1" sz="2400" i="1" lang="en-US"/>
              <a:t>e</a:t>
            </a:r>
            <a:r>
              <a:rPr altLang="zh-CN" b="1" sz="2400" i="1" lang="en-US"/>
              <a:t> </a:t>
            </a:r>
            <a:r>
              <a:rPr altLang="zh-CN" b="1" sz="2400" i="1" lang="en-US"/>
              <a:t>contributed </a:t>
            </a:r>
            <a:r>
              <a:rPr altLang="zh-CN" b="1" sz="2400" i="1" lang="en-US"/>
              <a:t>t</a:t>
            </a:r>
            <a:r>
              <a:rPr altLang="zh-CN" b="1" sz="2400" i="1" lang="en-US"/>
              <a:t>o</a:t>
            </a:r>
            <a:r>
              <a:rPr altLang="zh-CN" b="1" sz="2400" i="1" lang="en-US"/>
              <a:t> </a:t>
            </a:r>
            <a:r>
              <a:rPr altLang="zh-CN" b="1" sz="2400" i="1" lang="en-US"/>
              <a:t>d</a:t>
            </a:r>
            <a:r>
              <a:rPr altLang="zh-CN" b="1" sz="2400" i="1" lang="en-US"/>
              <a:t>i</a:t>
            </a:r>
            <a:r>
              <a:rPr altLang="zh-CN" b="1" sz="2400" i="1" lang="en-US"/>
              <a:t>s</a:t>
            </a:r>
            <a:r>
              <a:rPr altLang="zh-CN" b="1" sz="2400" i="1" lang="en-US"/>
              <a:t>c</a:t>
            </a:r>
            <a:r>
              <a:rPr altLang="zh-CN" b="1" sz="2400" i="1" lang="en-US"/>
              <a:t>r</a:t>
            </a:r>
            <a:r>
              <a:rPr altLang="zh-CN" b="1" sz="2400" i="1" lang="en-US"/>
              <a:t>e</a:t>
            </a:r>
            <a:r>
              <a:rPr altLang="zh-CN" b="1" sz="2400" i="1" lang="en-US"/>
              <a:t>t</a:t>
            </a:r>
            <a:r>
              <a:rPr altLang="zh-CN" b="1" sz="2400" i="1" lang="en-US"/>
              <a:t>e</a:t>
            </a:r>
            <a:r>
              <a:rPr altLang="zh-CN" b="1" sz="2400" i="1" lang="en-US"/>
              <a:t> </a:t>
            </a:r>
            <a:r>
              <a:rPr altLang="zh-CN" b="1" sz="2400" i="1" lang="en-US"/>
              <a:t>Mathemat</a:t>
            </a:r>
            <a:r>
              <a:rPr altLang="zh-CN" b="1" sz="2400" i="1" lang="en-US"/>
              <a:t>i</a:t>
            </a:r>
            <a:r>
              <a:rPr altLang="zh-CN" b="1" sz="2400" i="1" lang="en-US"/>
              <a:t>c</a:t>
            </a:r>
            <a:r>
              <a:rPr altLang="zh-CN" b="1" sz="2400" i="1" lang="en-US"/>
              <a:t>s</a:t>
            </a:r>
            <a:r>
              <a:rPr altLang="zh-CN" b="1" sz="2400" i="1" lang="en-US"/>
              <a:t>ii</a:t>
            </a:r>
            <a:r>
              <a:rPr altLang="zh-CN" b="1" sz="2400" i="1" lang="en-US"/>
              <a:t>)</a:t>
            </a:r>
            <a:r>
              <a:rPr altLang="zh-CN" b="1" sz="2400" i="1" lang="en-US"/>
              <a:t>P</a:t>
            </a:r>
            <a:r>
              <a:rPr altLang="zh-CN" b="1" sz="2400" i="1" lang="en-US"/>
              <a:t>r</a:t>
            </a:r>
            <a:r>
              <a:rPr altLang="zh-CN" b="1" sz="2400" i="1" lang="en-US"/>
              <a:t>o</a:t>
            </a:r>
            <a:r>
              <a:rPr altLang="zh-CN" b="1" sz="2400" i="1" lang="en-US"/>
              <a:t>g</a:t>
            </a:r>
            <a:r>
              <a:rPr altLang="zh-CN" b="1" sz="2400" i="1" lang="en-US"/>
              <a:t>r</a:t>
            </a:r>
            <a:r>
              <a:rPr altLang="zh-CN" b="1" sz="2400" i="1" lang="en-US"/>
              <a:t>a</a:t>
            </a:r>
            <a:r>
              <a:rPr altLang="zh-CN" b="1" sz="2400" i="1" lang="en-US"/>
              <a:t>m</a:t>
            </a:r>
            <a:r>
              <a:rPr altLang="zh-CN" b="1" sz="2400" i="1" lang="en-US"/>
              <a:t> </a:t>
            </a:r>
            <a:r>
              <a:rPr altLang="zh-CN" b="1" sz="2400" i="1" lang="en-US"/>
              <a:t>t</a:t>
            </a:r>
            <a:r>
              <a:rPr altLang="zh-CN" b="1" sz="2400" i="1" lang="en-US"/>
              <a:t>o</a:t>
            </a:r>
            <a:r>
              <a:rPr altLang="zh-CN" b="1" sz="2400" i="1" lang="en-US"/>
              <a:t> </a:t>
            </a:r>
            <a:r>
              <a:rPr altLang="zh-CN" b="1" sz="2400" i="1" lang="en-US"/>
              <a:t>t</a:t>
            </a:r>
            <a:r>
              <a:rPr altLang="zh-CN" b="1" sz="2400" i="1" lang="en-US"/>
              <a:t>a</a:t>
            </a:r>
            <a:r>
              <a:rPr altLang="zh-CN" b="1" sz="2400" i="1" lang="en-US"/>
              <a:t>k</a:t>
            </a:r>
            <a:r>
              <a:rPr altLang="zh-CN" b="1" sz="2400" i="1" lang="en-US"/>
              <a:t>e</a:t>
            </a:r>
            <a:r>
              <a:rPr altLang="zh-CN" b="1" sz="2400" i="1" lang="en-US"/>
              <a:t> </a:t>
            </a:r>
            <a:r>
              <a:rPr altLang="zh-CN" b="1" sz="2400" i="1" lang="en-US"/>
              <a:t>a</a:t>
            </a:r>
            <a:r>
              <a:rPr altLang="zh-CN" b="1" sz="2400" i="1" lang="en-US"/>
              <a:t> </a:t>
            </a:r>
            <a:r>
              <a:rPr altLang="zh-CN" b="1" sz="2400" i="1" lang="en-US"/>
              <a:t>relation </a:t>
            </a:r>
            <a:r>
              <a:rPr altLang="zh-CN" b="1" sz="2400" i="1" lang="en-US"/>
              <a:t>a</a:t>
            </a:r>
            <a:r>
              <a:rPr altLang="zh-CN" b="1" sz="2400" i="1" lang="en-US"/>
              <a:t>n</a:t>
            </a:r>
            <a:r>
              <a:rPr altLang="zh-CN" b="1" sz="2400" i="1" lang="en-US"/>
              <a:t>d</a:t>
            </a:r>
            <a:r>
              <a:rPr altLang="zh-CN" b="1" sz="2400" i="1" lang="en-US"/>
              <a:t> </a:t>
            </a:r>
            <a:r>
              <a:rPr altLang="zh-CN" b="1" sz="2400" i="1" lang="en-US"/>
              <a:t>d</a:t>
            </a:r>
            <a:r>
              <a:rPr altLang="zh-CN" b="1" sz="2400" i="1" lang="en-US"/>
              <a:t>e</a:t>
            </a:r>
            <a:r>
              <a:rPr altLang="zh-CN" b="1" sz="2400" i="1" lang="en-US"/>
              <a:t>t</a:t>
            </a:r>
            <a:r>
              <a:rPr altLang="zh-CN" b="1" sz="2400" i="1" lang="en-US"/>
              <a:t>e</a:t>
            </a:r>
            <a:r>
              <a:rPr altLang="zh-CN" b="1" sz="2400" i="1" lang="en-US"/>
              <a:t>r</a:t>
            </a:r>
            <a:r>
              <a:rPr altLang="zh-CN" b="1" sz="2400" i="1" lang="en-US"/>
              <a:t>m</a:t>
            </a:r>
            <a:r>
              <a:rPr altLang="zh-CN" b="1" sz="2400" i="1" lang="en-US"/>
              <a:t>i</a:t>
            </a:r>
            <a:r>
              <a:rPr altLang="zh-CN" b="1" sz="2400" i="1" lang="en-US"/>
              <a:t>n</a:t>
            </a:r>
            <a:r>
              <a:rPr altLang="zh-CN" b="1" sz="2400" i="1" lang="en-US"/>
              <a:t> </a:t>
            </a:r>
            <a:r>
              <a:rPr altLang="zh-CN" b="1" sz="2400" i="1" lang="en-US"/>
              <a:t>e</a:t>
            </a:r>
            <a:r>
              <a:rPr altLang="zh-CN" b="1" sz="2400" i="1" lang="en-US"/>
              <a:t> </a:t>
            </a:r>
            <a:r>
              <a:rPr altLang="zh-CN" b="1" sz="2400" i="1" lang="en-US"/>
              <a:t>i</a:t>
            </a:r>
            <a:r>
              <a:rPr altLang="zh-CN" b="1" sz="2400" i="1" lang="en-US"/>
              <a:t>n</a:t>
            </a:r>
            <a:r>
              <a:rPr altLang="zh-CN" b="1" sz="2400" i="1" lang="en-US"/>
              <a:t> </a:t>
            </a:r>
            <a:r>
              <a:rPr altLang="zh-CN" b="1" sz="2400" i="1" lang="en-US"/>
              <a:t>w</a:t>
            </a:r>
            <a:r>
              <a:rPr altLang="zh-CN" b="1" sz="2400" i="1" lang="en-US"/>
              <a:t>h</a:t>
            </a:r>
            <a:r>
              <a:rPr altLang="zh-CN" b="1" sz="2400" i="1" lang="en-US"/>
              <a:t>i</a:t>
            </a:r>
            <a:r>
              <a:rPr altLang="zh-CN" b="1" sz="2400" i="1" lang="en-US"/>
              <a:t>c</a:t>
            </a:r>
            <a:r>
              <a:rPr altLang="zh-CN" b="1" sz="2400" i="1" lang="en-US"/>
              <a:t>h</a:t>
            </a:r>
            <a:r>
              <a:rPr altLang="zh-CN" b="1" sz="2400" i="1" lang="en-US"/>
              <a:t> </a:t>
            </a:r>
            <a:r>
              <a:rPr altLang="zh-CN" b="1" sz="2400" i="1" lang="en-US"/>
              <a:t>p</a:t>
            </a:r>
            <a:r>
              <a:rPr altLang="zh-CN" b="1" sz="2400" i="1" lang="en-US"/>
              <a:t>r</a:t>
            </a:r>
            <a:r>
              <a:rPr altLang="zh-CN" b="1" sz="2400" i="1" lang="en-US"/>
              <a:t>o</a:t>
            </a:r>
            <a:r>
              <a:rPr altLang="zh-CN" b="1" sz="2400" i="1" lang="en-US"/>
              <a:t>p</a:t>
            </a:r>
            <a:r>
              <a:rPr altLang="zh-CN" b="1" sz="2400" i="1" lang="en-US"/>
              <a:t>e</a:t>
            </a:r>
            <a:r>
              <a:rPr altLang="zh-CN" b="1" sz="2400" i="1" lang="en-US"/>
              <a:t>r</a:t>
            </a:r>
            <a:r>
              <a:rPr altLang="zh-CN" b="1" sz="2400" i="1" lang="en-US"/>
              <a:t>t</a:t>
            </a:r>
            <a:r>
              <a:rPr altLang="zh-CN" b="1" sz="2400" i="1" lang="en-US"/>
              <a:t>y</a:t>
            </a:r>
            <a:r>
              <a:rPr altLang="zh-CN" b="1" sz="2400" i="1" lang="en-US"/>
              <a:t> </a:t>
            </a:r>
            <a:r>
              <a:rPr altLang="zh-CN" b="1" sz="2400" i="1" lang="en-US"/>
              <a:t>d</a:t>
            </a:r>
            <a:r>
              <a:rPr altLang="zh-CN" b="1" sz="2400" i="1" lang="en-US"/>
              <a:t>o</a:t>
            </a:r>
            <a:r>
              <a:rPr altLang="zh-CN" b="1" sz="2400" i="1" lang="en-US"/>
              <a:t>e</a:t>
            </a:r>
            <a:r>
              <a:rPr altLang="zh-CN" b="1" sz="2400" i="1" lang="en-US"/>
              <a:t>s</a:t>
            </a:r>
            <a:r>
              <a:rPr altLang="zh-CN" b="1" sz="2400" i="1" lang="en-US"/>
              <a:t> </a:t>
            </a:r>
            <a:r>
              <a:rPr altLang="zh-CN" b="1" sz="2400" i="1" lang="en-US"/>
              <a:t>i</a:t>
            </a:r>
            <a:r>
              <a:rPr altLang="zh-CN" b="1" sz="2400" i="1" lang="en-US"/>
              <a:t>t</a:t>
            </a:r>
            <a:r>
              <a:rPr altLang="zh-CN" b="1" sz="2400" i="1" lang="en-US"/>
              <a:t> </a:t>
            </a:r>
            <a:r>
              <a:rPr altLang="zh-CN" b="1" sz="2400" i="1" lang="en-US"/>
              <a:t>b</a:t>
            </a:r>
            <a:r>
              <a:rPr altLang="zh-CN" b="1" sz="2400" i="1" lang="en-US"/>
              <a:t>e</a:t>
            </a:r>
            <a:r>
              <a:rPr altLang="zh-CN" b="1" sz="2400" i="1" lang="en-US"/>
              <a:t>l</a:t>
            </a:r>
            <a:r>
              <a:rPr altLang="zh-CN" b="1" sz="2400" i="1" lang="en-US"/>
              <a:t>o</a:t>
            </a:r>
            <a:r>
              <a:rPr altLang="zh-CN" b="1" sz="2400" i="1" lang="en-US"/>
              <a:t>n</a:t>
            </a:r>
            <a:r>
              <a:rPr altLang="zh-CN" b="1" sz="2400" i="1" lang="en-US"/>
              <a:t>g</a:t>
            </a:r>
            <a:endParaRPr altLang="zh-CN" b="1" sz="2400" i="1" lang="en-US"/>
          </a:p>
          <a:p>
            <a:pPr indent="-342900" marL="342900">
              <a:buFont typeface="Arial"/>
              <a:buChar char="•"/>
            </a:pPr>
            <a:r>
              <a:rPr altLang="zh-CN" b="1" sz="2400" i="1" lang="en-US"/>
              <a:t>M</a:t>
            </a:r>
            <a:r>
              <a:rPr altLang="zh-CN" b="1" sz="2400" i="1" lang="en-US"/>
              <a:t>e</a:t>
            </a:r>
            <a:r>
              <a:rPr altLang="zh-CN" b="1" sz="2400" i="1" lang="en-US"/>
              <a:t>n</a:t>
            </a:r>
            <a:r>
              <a:rPr altLang="zh-CN" b="1" sz="2400" i="1" lang="en-US"/>
              <a:t>t</a:t>
            </a:r>
            <a:r>
              <a:rPr altLang="zh-CN" b="1" sz="2400" i="1" lang="en-US"/>
              <a:t>o</a:t>
            </a:r>
            <a:r>
              <a:rPr altLang="zh-CN" b="1" sz="2400" i="1" lang="en-US"/>
              <a:t>r</a:t>
            </a:r>
            <a:r>
              <a:rPr altLang="zh-CN" b="1" sz="2400" i="1" lang="en-US"/>
              <a:t> </a:t>
            </a:r>
            <a:r>
              <a:rPr altLang="zh-CN" b="1" sz="2400" i="1" lang="en-US"/>
              <a:t>l</a:t>
            </a:r>
            <a:r>
              <a:rPr altLang="zh-CN" b="1" sz="2400" i="1" lang="en-US"/>
              <a:t>e</a:t>
            </a:r>
            <a:r>
              <a:rPr altLang="zh-CN" b="1" sz="2400" i="1" lang="en-US"/>
              <a:t>a</a:t>
            </a:r>
            <a:r>
              <a:rPr altLang="zh-CN" b="1" sz="2400" i="1" lang="en-US"/>
              <a:t>d</a:t>
            </a:r>
            <a:r>
              <a:rPr altLang="zh-CN" b="1" sz="2400" i="1" lang="en-US"/>
              <a:t>e</a:t>
            </a:r>
            <a:r>
              <a:rPr altLang="zh-CN" b="1" sz="2400" i="1" lang="en-US"/>
              <a:t>r</a:t>
            </a:r>
            <a:r>
              <a:rPr altLang="zh-CN" b="1" sz="2400" i="1" lang="en-US"/>
              <a:t>:</a:t>
            </a:r>
            <a:r>
              <a:rPr altLang="zh-CN" b="1" sz="2400" i="1" lang="en-US"/>
              <a:t>-</a:t>
            </a:r>
            <a:r>
              <a:rPr altLang="zh-CN" b="1" sz="2400" i="1" lang="en-US"/>
              <a:t>U</a:t>
            </a:r>
            <a:r>
              <a:rPr altLang="zh-CN" b="1" sz="2400" i="1" lang="en-US"/>
              <a:t>m</a:t>
            </a:r>
            <a:r>
              <a:rPr altLang="zh-CN" b="1" sz="2400" i="1" lang="en-US"/>
              <a:t>a</a:t>
            </a:r>
            <a:r>
              <a:rPr altLang="zh-CN" b="1" sz="2400" i="1" lang="en-US"/>
              <a:t>j</a:t>
            </a:r>
            <a:r>
              <a:rPr altLang="zh-CN" b="1" sz="2400" i="1" lang="en-US"/>
              <a:t>i</a:t>
            </a:r>
            <a:r>
              <a:rPr altLang="zh-CN" b="1" sz="2400" i="1" lang="en-US"/>
              <a:t> </a:t>
            </a:r>
            <a:r>
              <a:rPr altLang="zh-CN" b="1" sz="2400" i="1" lang="en-US"/>
              <a:t> </a:t>
            </a:r>
            <a:r>
              <a:rPr altLang="zh-CN" b="1" sz="2400" i="1" lang="en-US"/>
              <a:t>D</a:t>
            </a:r>
            <a:r>
              <a:rPr altLang="zh-CN" b="1" sz="2400" i="1" lang="en-US"/>
              <a:t>e</a:t>
            </a:r>
            <a:r>
              <a:rPr altLang="zh-CN" b="1" sz="2400" i="1" lang="en-US"/>
              <a:t>s</a:t>
            </a:r>
            <a:r>
              <a:rPr altLang="zh-CN" b="1" sz="2400" i="1" lang="en-US"/>
              <a:t>a</a:t>
            </a:r>
            <a:r>
              <a:rPr altLang="zh-CN" b="1" sz="2400" i="1" lang="en-US"/>
              <a:t>i</a:t>
            </a:r>
            <a:endParaRPr altLang="zh-CN" b="1" sz="2400" i="1"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0" y="444407"/>
            <a:ext cx="9144000" cy="596918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1496879" y="0"/>
            <a:ext cx="5775988"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1106561" y="0"/>
            <a:ext cx="6930878"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
          <p:cNvSpPr>
            <a:spLocks noGrp="1"/>
          </p:cNvSpPr>
          <p:nvPr>
            <p:ph type="title"/>
          </p:nvPr>
        </p:nvSpPr>
        <p:spPr>
          <a:xfrm>
            <a:off x="1233582" y="457200"/>
            <a:ext cx="7356355" cy="1600200"/>
          </a:xfrm>
        </p:spPr>
        <p:txBody>
          <a:bodyPr anchor="ctr" anchorCtr="1"/>
          <a:p>
            <a:r>
              <a:rPr b="1" i="1" lang="en-US">
                <a:solidFill>
                  <a:srgbClr val="00B0F0"/>
                </a:solidFill>
              </a:rPr>
              <a:t>Paul Erdos</a:t>
            </a:r>
            <a:endParaRPr b="1" i="1" lang="en-US">
              <a:solidFill>
                <a:srgbClr val="00B0F0"/>
              </a:solidFill>
            </a:endParaRPr>
          </a:p>
        </p:txBody>
      </p:sp>
      <p:pic>
        <p:nvPicPr>
          <p:cNvPr id="2097152" name=""/>
          <p:cNvPicPr>
            <a:picLocks/>
          </p:cNvPicPr>
          <p:nvPr>
            <p:ph type="pic" idx="1"/>
          </p:nvPr>
        </p:nvPicPr>
        <p:blipFill>
          <a:blip xmlns:r="http://schemas.openxmlformats.org/officeDocument/2006/relationships" r:embed="rId1"/>
          <a:srcRect t="13188" b="13188"/>
          <a:stretch>
            <a:fillRect/>
          </a:stretch>
        </p:blipFill>
        <p:spPr>
          <a:xfrm rot="7763">
            <a:off x="3583063" y="2275837"/>
            <a:ext cx="5069504" cy="3587432"/>
          </a:xfrm>
        </p:spPr>
      </p:pic>
      <p:sp>
        <p:nvSpPr>
          <p:cNvPr id="1048594" name=""/>
          <p:cNvSpPr>
            <a:spLocks noGrp="1"/>
          </p:cNvSpPr>
          <p:nvPr>
            <p:ph type="body" sz="half" idx="2"/>
          </p:nvPr>
        </p:nvSpPr>
        <p:spPr/>
        <p:txBody>
          <a:bodyPr anchor="t" anchorCtr="1"/>
          <a:p>
            <a:pPr indent="-285750" marL="285750">
              <a:buFont typeface="Wingdings" charset="2"/>
              <a:buChar char="n"/>
            </a:pPr>
            <a:r>
              <a:rPr b="1" i="1" lang="en-US"/>
              <a:t>Paul Erdos was a Hungarian born mathematician</a:t>
            </a:r>
            <a:r>
              <a:rPr b="1" i="1" lang="en-US"/>
              <a:t> </a:t>
            </a:r>
            <a:r>
              <a:rPr b="1" i="1" lang="en-US"/>
              <a:t>h</a:t>
            </a:r>
            <a:r>
              <a:rPr b="1" i="1" lang="en-US"/>
              <a:t>e</a:t>
            </a:r>
            <a:r>
              <a:rPr b="1" i="1" lang="en-US"/>
              <a:t> </a:t>
            </a:r>
            <a:r>
              <a:rPr b="1" i="1" lang="en-US"/>
              <a:t>founded</a:t>
            </a:r>
            <a:r>
              <a:rPr b="1" i="1" lang="en-US"/>
              <a:t> the field of discrete mathematics, the foundation of computer science, and was one of the most prolific</a:t>
            </a:r>
            <a:r>
              <a:rPr b="1" i="1" lang="en-US"/>
              <a:t> </a:t>
            </a:r>
            <a:r>
              <a:rPr b="1" i="1" lang="en-US"/>
              <a:t>mathematicians</a:t>
            </a:r>
            <a:r>
              <a:rPr b="1" i="1" lang="en-US"/>
              <a:t> in history.</a:t>
            </a:r>
            <a:endParaRPr b="1" i="1" lang="en-US"/>
          </a:p>
          <a:p>
            <a:pPr indent="-285750" marL="285750">
              <a:buFont typeface="Wingdings" charset="2"/>
              <a:buChar char="n"/>
            </a:pPr>
            <a:r>
              <a:rPr b="1" i="1" lang="en-US"/>
              <a:t>H</a:t>
            </a:r>
            <a:r>
              <a:rPr b="1" i="1" lang="en-US"/>
              <a:t>e</a:t>
            </a:r>
            <a:r>
              <a:rPr b="1" i="1" lang="en-US"/>
              <a:t> </a:t>
            </a:r>
            <a:r>
              <a:rPr b="1" i="1" lang="en-US"/>
              <a:t>a</a:t>
            </a:r>
            <a:r>
              <a:rPr b="1" i="1" lang="en-US"/>
              <a:t>u</a:t>
            </a:r>
            <a:r>
              <a:rPr b="1" i="1" lang="en-US"/>
              <a:t>t</a:t>
            </a:r>
            <a:r>
              <a:rPr b="1" i="1" lang="en-US"/>
              <a:t>h</a:t>
            </a:r>
            <a:r>
              <a:rPr b="1" i="1" lang="en-US"/>
              <a:t>o</a:t>
            </a:r>
            <a:r>
              <a:rPr b="1" i="1" lang="en-US"/>
              <a:t>r</a:t>
            </a:r>
            <a:r>
              <a:rPr b="1" i="1" lang="en-US"/>
              <a:t>e</a:t>
            </a:r>
            <a:r>
              <a:rPr b="1" i="1" lang="en-US"/>
              <a:t>d</a:t>
            </a:r>
            <a:r>
              <a:rPr b="1" i="1" lang="en-US"/>
              <a:t> </a:t>
            </a:r>
            <a:r>
              <a:rPr b="1" i="1" lang="en-US"/>
              <a:t>m</a:t>
            </a:r>
            <a:r>
              <a:rPr b="1" i="1" lang="en-US"/>
              <a:t>o</a:t>
            </a:r>
            <a:r>
              <a:rPr b="1" i="1" lang="en-US"/>
              <a:t>r</a:t>
            </a:r>
            <a:r>
              <a:rPr b="1" i="1" lang="en-US"/>
              <a:t>e</a:t>
            </a:r>
            <a:r>
              <a:rPr b="1" i="1" lang="en-US"/>
              <a:t> </a:t>
            </a:r>
            <a:r>
              <a:rPr b="1" i="1" lang="en-US"/>
              <a:t>t</a:t>
            </a:r>
            <a:r>
              <a:rPr b="1" i="1" lang="en-US"/>
              <a:t>h</a:t>
            </a:r>
            <a:r>
              <a:rPr b="1" i="1" lang="en-US"/>
              <a:t>a</a:t>
            </a:r>
            <a:r>
              <a:rPr b="1" i="1" lang="en-US"/>
              <a:t>n</a:t>
            </a:r>
            <a:r>
              <a:rPr b="1" i="1" lang="en-US"/>
              <a:t> </a:t>
            </a:r>
            <a:r>
              <a:rPr b="1" i="1" lang="en-US"/>
              <a:t> </a:t>
            </a:r>
            <a:r>
              <a:rPr b="1" i="1" lang="en-US"/>
              <a:t>1</a:t>
            </a:r>
            <a:r>
              <a:rPr b="1" i="1" lang="en-US"/>
              <a:t>5</a:t>
            </a:r>
            <a:r>
              <a:rPr b="1" i="1" lang="en-US"/>
              <a:t>0</a:t>
            </a:r>
            <a:r>
              <a:rPr b="1" i="1" lang="en-US"/>
              <a:t>0</a:t>
            </a:r>
            <a:r>
              <a:rPr b="1" i="1" lang="en-US"/>
              <a:t> </a:t>
            </a:r>
            <a:r>
              <a:rPr b="1" i="1" lang="en-US"/>
              <a:t>p</a:t>
            </a:r>
            <a:r>
              <a:rPr b="1" i="1" lang="en-US"/>
              <a:t>a</a:t>
            </a:r>
            <a:r>
              <a:rPr b="1" i="1" lang="en-US"/>
              <a:t>p</a:t>
            </a:r>
            <a:r>
              <a:rPr b="1" i="1" lang="en-US"/>
              <a:t>e</a:t>
            </a:r>
            <a:r>
              <a:rPr b="1" i="1" lang="en-US"/>
              <a:t>r</a:t>
            </a:r>
            <a:r>
              <a:rPr b="1" i="1" lang="en-US"/>
              <a:t> </a:t>
            </a:r>
            <a:r>
              <a:rPr b="1" i="1" lang="en-US"/>
              <a:t>w</a:t>
            </a:r>
            <a:r>
              <a:rPr b="1" i="1" lang="en-US"/>
              <a:t>o</a:t>
            </a:r>
            <a:r>
              <a:rPr b="1" i="1" lang="en-US"/>
              <a:t>r</a:t>
            </a:r>
            <a:r>
              <a:rPr b="1" i="1" lang="en-US"/>
              <a:t>k</a:t>
            </a:r>
            <a:r>
              <a:rPr b="1" i="1" lang="en-US"/>
              <a:t>i</a:t>
            </a:r>
            <a:r>
              <a:rPr b="1" i="1" lang="en-US"/>
              <a:t>n</a:t>
            </a:r>
            <a:r>
              <a:rPr b="1" i="1" lang="en-US"/>
              <a:t>g</a:t>
            </a:r>
            <a:r>
              <a:rPr b="1" i="1" lang="en-US"/>
              <a:t>,</a:t>
            </a:r>
            <a:r>
              <a:rPr b="1" i="1" lang="en-US"/>
              <a:t>o</a:t>
            </a:r>
            <a:r>
              <a:rPr b="1" i="1" lang="en-US"/>
              <a:t>v</a:t>
            </a:r>
            <a:r>
              <a:rPr b="1" i="1" lang="en-US"/>
              <a:t>e</a:t>
            </a:r>
            <a:r>
              <a:rPr b="1" i="1" lang="en-US"/>
              <a:t>r</a:t>
            </a:r>
            <a:r>
              <a:rPr b="1" i="1" lang="en-US"/>
              <a:t> </a:t>
            </a:r>
            <a:r>
              <a:rPr b="1" i="1" lang="en-US"/>
              <a:t>t</a:t>
            </a:r>
            <a:r>
              <a:rPr b="1" i="1" lang="en-US"/>
              <a:t>h</a:t>
            </a:r>
            <a:r>
              <a:rPr b="1" i="1" lang="en-US"/>
              <a:t>e</a:t>
            </a:r>
            <a:r>
              <a:rPr b="1" i="1" lang="en-US"/>
              <a:t> </a:t>
            </a:r>
            <a:r>
              <a:rPr b="1" i="1" lang="en-US"/>
              <a:t>y</a:t>
            </a:r>
            <a:r>
              <a:rPr b="1" i="1" lang="en-US"/>
              <a:t>e</a:t>
            </a:r>
            <a:r>
              <a:rPr b="1" i="1" lang="en-US"/>
              <a:t>a</a:t>
            </a:r>
            <a:r>
              <a:rPr b="1" i="1" lang="en-US"/>
              <a:t>r</a:t>
            </a:r>
            <a:r>
              <a:rPr b="1" i="1" lang="en-US"/>
              <a:t>,</a:t>
            </a:r>
            <a:r>
              <a:rPr b="1" i="1" lang="en-US"/>
              <a:t>w</a:t>
            </a:r>
            <a:r>
              <a:rPr b="1" i="1" lang="en-US"/>
              <a:t>i</a:t>
            </a:r>
            <a:r>
              <a:rPr b="1" i="1" lang="en-US"/>
              <a:t>t</a:t>
            </a:r>
            <a:r>
              <a:rPr b="1" i="1" lang="en-US"/>
              <a:t>h</a:t>
            </a:r>
            <a:r>
              <a:rPr b="1" i="1" lang="en-US"/>
              <a:t> </a:t>
            </a:r>
            <a:r>
              <a:rPr b="1" i="1" lang="en-US"/>
              <a:t>4</a:t>
            </a:r>
            <a:r>
              <a:rPr b="1" i="1" lang="en-US"/>
              <a:t>5</a:t>
            </a:r>
            <a:r>
              <a:rPr b="1" i="1" lang="en-US"/>
              <a:t>8</a:t>
            </a:r>
            <a:r>
              <a:rPr b="1" i="1" lang="en-US"/>
              <a:t> </a:t>
            </a:r>
            <a:r>
              <a:rPr b="1" i="1" lang="en-US"/>
              <a:t>c</a:t>
            </a:r>
            <a:r>
              <a:rPr b="1" i="1" lang="en-US"/>
              <a:t>o</a:t>
            </a:r>
            <a:r>
              <a:rPr b="1" i="1" lang="en-US"/>
              <a:t>l</a:t>
            </a:r>
            <a:r>
              <a:rPr b="1" i="1" lang="en-US"/>
              <a:t>l</a:t>
            </a:r>
            <a:r>
              <a:rPr b="1" i="1" lang="en-US"/>
              <a:t>a</a:t>
            </a:r>
            <a:r>
              <a:rPr b="1" i="1" lang="en-US"/>
              <a:t>b</a:t>
            </a:r>
            <a:r>
              <a:rPr b="1" i="1" lang="en-US"/>
              <a:t>a</a:t>
            </a:r>
            <a:r>
              <a:rPr b="1" i="1" lang="en-US"/>
              <a:t>r</a:t>
            </a:r>
            <a:r>
              <a:rPr b="1" i="1" lang="en-US"/>
              <a:t>a</a:t>
            </a:r>
            <a:r>
              <a:rPr b="1" i="1" lang="en-US"/>
              <a:t>t</a:t>
            </a:r>
            <a:r>
              <a:rPr b="1" i="1" lang="en-US"/>
              <a:t>o</a:t>
            </a:r>
            <a:r>
              <a:rPr b="1" i="1" lang="en-US"/>
              <a:t>r</a:t>
            </a:r>
            <a:endParaRPr b="1" i="1"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
          <p:cNvSpPr>
            <a:spLocks noGrp="1"/>
          </p:cNvSpPr>
          <p:nvPr>
            <p:ph idx="1"/>
          </p:nvPr>
        </p:nvSpPr>
        <p:spPr>
          <a:xfrm>
            <a:off x="628650" y="566037"/>
            <a:ext cx="7886700" cy="5610926"/>
          </a:xfrm>
        </p:spPr>
        <p:txBody>
          <a:bodyPr/>
          <a:p>
            <a:pPr>
              <a:buFont typeface="Wingdings" charset="2"/>
              <a:buChar char="n"/>
            </a:pPr>
            <a:r>
              <a:rPr b="1" i="1" lang="en-US"/>
              <a:t>At age 20, having already received his doctorate in mathematics from the University Pázmány Péter in Budapest, he discovered an elegant proof for Chebyshev's theorem</a:t>
            </a:r>
            <a:endParaRPr b="1" i="1" lang="en-US"/>
          </a:p>
          <a:p>
            <a:pPr>
              <a:buFont typeface="Wingdings" charset="2"/>
              <a:buChar char="n"/>
            </a:pPr>
            <a:r>
              <a:rPr b="1" i="1" lang="en-US"/>
              <a:t> </a:t>
            </a:r>
            <a:r>
              <a:rPr b="1" i="1" lang="en-US"/>
              <a:t>A</a:t>
            </a:r>
            <a:r>
              <a:rPr b="1" i="1" lang="en-US"/>
              <a:t> famous theorem within number theory that states that for each number greater than one, there is always at least one prime number between it and its double (a prime number being a number that has no divisors other than itself and 1). </a:t>
            </a:r>
            <a:endParaRPr b="1" i="1"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
          <p:cNvSpPr>
            <a:spLocks noGrp="1"/>
          </p:cNvSpPr>
          <p:nvPr>
            <p:ph type="title"/>
          </p:nvPr>
        </p:nvSpPr>
        <p:spPr/>
        <p:txBody>
          <a:bodyPr anchor="ctr" anchorCtr="1" vert="horz"/>
          <a:p>
            <a:r>
              <a:rPr b="1" i="1" lang="en-US">
                <a:solidFill>
                  <a:srgbClr val="00B0F0"/>
                </a:solidFill>
              </a:rPr>
              <a:t>John Dwyer </a:t>
            </a:r>
            <a:endParaRPr b="1" i="1" lang="en-US">
              <a:solidFill>
                <a:srgbClr val="00B0F0"/>
              </a:solidFill>
            </a:endParaRPr>
          </a:p>
        </p:txBody>
      </p:sp>
      <p:sp>
        <p:nvSpPr>
          <p:cNvPr id="1048602" name=""/>
          <p:cNvSpPr>
            <a:spLocks noGrp="1"/>
          </p:cNvSpPr>
          <p:nvPr>
            <p:ph type="body" sz="half" idx="2"/>
          </p:nvPr>
        </p:nvSpPr>
        <p:spPr/>
        <p:txBody>
          <a:bodyPr anchor="t"/>
          <a:p>
            <a:pPr indent="-285750" marL="285750">
              <a:buFont typeface="Wingdings" charset="2"/>
              <a:buChar char="n"/>
            </a:pPr>
            <a:r>
              <a:rPr b="1" sz="1600" i="1" lang="en-US"/>
              <a:t>John Dwyer is an author and mathematician. His interests include discrete mathematics and the analysis of algorithms.</a:t>
            </a:r>
            <a:endParaRPr b="1" sz="1600" i="1" lang="en-US"/>
          </a:p>
          <a:p>
            <a:pPr indent="-285750" marL="285750">
              <a:buFont typeface="Wingdings" charset="2"/>
              <a:buChar char="n"/>
            </a:pPr>
            <a:r>
              <a:rPr b="1" sz="1600" i="1" lang="en-US"/>
              <a:t> He is the author of several books including Discrete Mathematics for Business and Computing. He holds degrees in mathematics from the University of East Anglia (BSc; MSc) and the University of Essex (PhD). </a:t>
            </a:r>
            <a:endParaRPr b="1" sz="1600" i="1" lang="en-US"/>
          </a:p>
        </p:txBody>
      </p:sp>
      <p:pic>
        <p:nvPicPr>
          <p:cNvPr id="2097153" name=""/>
          <p:cNvPicPr>
            <a:picLocks/>
          </p:cNvPicPr>
          <p:nvPr>
            <p:ph type="pic" idx="1"/>
          </p:nvPr>
        </p:nvPicPr>
        <p:blipFill>
          <a:blip xmlns:r="http://schemas.openxmlformats.org/officeDocument/2006/relationships" r:embed="rId1"/>
          <a:srcRect l="23330" r="23330"/>
          <a:stretch>
            <a:fillRect/>
          </a:stretch>
        </p:blipFill>
        <p:spPr>
          <a:xfrm>
            <a:off x="3854745" y="619237"/>
            <a:ext cx="4629150" cy="48736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
          <p:cNvSpPr>
            <a:spLocks noGrp="1"/>
          </p:cNvSpPr>
          <p:nvPr>
            <p:ph idx="1"/>
          </p:nvPr>
        </p:nvSpPr>
        <p:spPr>
          <a:xfrm>
            <a:off x="628650" y="507903"/>
            <a:ext cx="7886700" cy="5669060"/>
          </a:xfrm>
        </p:spPr>
        <p:txBody>
          <a:bodyPr/>
          <a:p>
            <a:pPr>
              <a:buFont typeface="Wingdings" charset="2"/>
              <a:buChar char="n"/>
            </a:pPr>
            <a:r>
              <a:rPr b="1" i="1" lang="en-US"/>
              <a:t>John Dwyer is an experienced quality assurance professional and external examiner who has worked in universities both in the United States and in the United Kingdom.</a:t>
            </a:r>
            <a:endParaRPr b="1" i="1" lang="en-US"/>
          </a:p>
          <a:p>
            <a:pPr>
              <a:buFont typeface="Wingdings" charset="2"/>
              <a:buChar char="n"/>
            </a:pPr>
            <a:r>
              <a:rPr b="1" i="1" lang="en-US"/>
              <a:t> He is currently a visiting professor in the UK and an experienced postgraduate (PhD, MSc) and undergraduate (BSc, BEng, MEng) examiner. (Permission is given by the author to use this photo in the public domain for any purpose)</a:t>
            </a:r>
            <a:endParaRPr b="1"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
          <p:cNvSpPr>
            <a:spLocks noGrp="1"/>
          </p:cNvSpPr>
          <p:nvPr>
            <p:ph type="title"/>
          </p:nvPr>
        </p:nvSpPr>
        <p:spPr/>
        <p:txBody>
          <a:bodyPr anchor="ctr" anchorCtr="1"/>
          <a:p>
            <a:r>
              <a:rPr b="1" i="1" lang="en-US">
                <a:solidFill>
                  <a:srgbClr val="00B0F0"/>
                </a:solidFill>
              </a:rPr>
              <a:t>Ronald Graham</a:t>
            </a:r>
            <a:endParaRPr b="1" i="1" lang="en-US">
              <a:solidFill>
                <a:srgbClr val="00B0F0"/>
              </a:solidFill>
            </a:endParaRPr>
          </a:p>
        </p:txBody>
      </p:sp>
      <p:pic>
        <p:nvPicPr>
          <p:cNvPr id="2097154" name=""/>
          <p:cNvPicPr>
            <a:picLocks/>
          </p:cNvPicPr>
          <p:nvPr>
            <p:ph type="pic" idx="1"/>
          </p:nvPr>
        </p:nvPicPr>
        <p:blipFill>
          <a:blip xmlns:r="http://schemas.openxmlformats.org/officeDocument/2006/relationships" r:embed="rId1"/>
          <a:srcRect t="15635" b="15635"/>
          <a:stretch>
            <a:fillRect/>
          </a:stretch>
        </p:blipFill>
        <p:spPr>
          <a:xfrm>
            <a:off x="3579018" y="730582"/>
            <a:ext cx="5289255" cy="5396837"/>
          </a:xfrm>
        </p:spPr>
      </p:pic>
      <p:sp>
        <p:nvSpPr>
          <p:cNvPr id="1048605" name=""/>
          <p:cNvSpPr>
            <a:spLocks noGrp="1"/>
          </p:cNvSpPr>
          <p:nvPr>
            <p:ph type="body" sz="half" idx="2"/>
          </p:nvPr>
        </p:nvSpPr>
        <p:spPr/>
        <p:txBody>
          <a:bodyPr/>
          <a:p>
            <a:pPr indent="-285750" marL="285750">
              <a:buFont typeface="Wingdings" charset="2"/>
              <a:buChar char="n"/>
            </a:pPr>
            <a:r>
              <a:rPr b="1" i="1" lang="en-US"/>
              <a:t>R</a:t>
            </a:r>
            <a:r>
              <a:rPr b="1" i="1" lang="en-US"/>
              <a:t>o</a:t>
            </a:r>
            <a:r>
              <a:rPr b="1" i="1" lang="en-US"/>
              <a:t>n</a:t>
            </a:r>
            <a:r>
              <a:rPr b="1" i="1" lang="en-US"/>
              <a:t>a</a:t>
            </a:r>
            <a:r>
              <a:rPr b="1" i="1" lang="en-US"/>
              <a:t>l</a:t>
            </a:r>
            <a:r>
              <a:rPr b="1" i="1" lang="en-US"/>
              <a:t>d</a:t>
            </a:r>
            <a:r>
              <a:rPr b="1" i="1" lang="en-US"/>
              <a:t> </a:t>
            </a:r>
            <a:r>
              <a:rPr b="1" i="1" lang="en-US"/>
              <a:t>G</a:t>
            </a:r>
            <a:r>
              <a:rPr b="1" i="1" lang="en-US"/>
              <a:t>r</a:t>
            </a:r>
            <a:r>
              <a:rPr b="1" i="1" lang="en-US"/>
              <a:t>a</a:t>
            </a:r>
            <a:r>
              <a:rPr b="1" i="1" lang="en-US"/>
              <a:t>h</a:t>
            </a:r>
            <a:r>
              <a:rPr b="1" i="1" lang="en-US"/>
              <a:t>a</a:t>
            </a:r>
            <a:r>
              <a:rPr b="1" i="1" lang="en-US"/>
              <a:t>m</a:t>
            </a:r>
            <a:r>
              <a:rPr b="1" i="1" lang="en-US"/>
              <a:t> </a:t>
            </a:r>
            <a:r>
              <a:rPr b="1" i="1" lang="en-US"/>
              <a:t>is an American mathematician  "one of the principal architects of the rapid development worldwide of discrete mathematics in recent years".</a:t>
            </a:r>
            <a:endParaRPr b="1" i="1" lang="en-US"/>
          </a:p>
          <a:p>
            <a:pPr indent="-285750" marL="285750">
              <a:buFont typeface="Wingdings" charset="2"/>
              <a:buChar char="n"/>
            </a:pPr>
            <a:r>
              <a:rPr b="1" i="1" lang="en-US"/>
              <a:t>He has done important work in scheduling theory, computational geometry, Ramsey theory, and quasi-randomness.</a:t>
            </a:r>
            <a:endParaRPr b="1"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
          <p:cNvSpPr>
            <a:spLocks noGrp="1"/>
          </p:cNvSpPr>
          <p:nvPr>
            <p:ph idx="1"/>
          </p:nvPr>
        </p:nvSpPr>
        <p:spPr>
          <a:xfrm>
            <a:off x="628650" y="604794"/>
            <a:ext cx="7886700" cy="5572169"/>
          </a:xfrm>
        </p:spPr>
        <p:txBody>
          <a:bodyPr/>
          <a:p>
            <a:pPr>
              <a:buFont typeface="Wingdings" charset="2"/>
              <a:buChar char="n"/>
            </a:pPr>
            <a:r>
              <a:rPr b="1" i="1" lang="en-US"/>
              <a:t>Graham popularized the concept of the Erdős number, named after the highly prolific Hungarian mathematician Paul Erdős (1913–1996). A scientist's Erdős number is the minimum number of coauthored publications away from a publication with Erdős. Graham's Erdős number is 1.</a:t>
            </a:r>
            <a:endParaRPr b="1" i="1" lang="en-US"/>
          </a:p>
          <a:p>
            <a:pPr>
              <a:buFont typeface="Wingdings" charset="2"/>
              <a:buChar char="n"/>
            </a:pPr>
            <a:r>
              <a:rPr b="1" i="1" lang="en-US"/>
              <a:t> He co-authored almost 30 papers with Erdős, and was also a good friend. Erdős often stayed with Graham, and allowed him to look after his mathematical papers and even his income. Graham and Erdős visited the young mathematician Jon Folkman when he was hospitalized with brain cancer</a:t>
            </a:r>
            <a:endParaRPr b="1"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
          <p:cNvSpPr>
            <a:spLocks noGrp="1"/>
          </p:cNvSpPr>
          <p:nvPr>
            <p:ph type="title"/>
          </p:nvPr>
        </p:nvSpPr>
        <p:spPr>
          <a:xfrm>
            <a:off x="629841" y="457200"/>
            <a:ext cx="2949178" cy="1600200"/>
          </a:xfrm>
        </p:spPr>
        <p:txBody>
          <a:bodyPr anchor="ctr" anchorCtr="1"/>
          <a:p>
            <a:r>
              <a:rPr b="1" i="1" lang="en-US">
                <a:solidFill>
                  <a:srgbClr val="00B0F0"/>
                </a:solidFill>
              </a:rPr>
              <a:t>J</a:t>
            </a:r>
            <a:r>
              <a:rPr b="1" i="1" lang="en-US">
                <a:solidFill>
                  <a:srgbClr val="00B0F0"/>
                </a:solidFill>
              </a:rPr>
              <a:t>o</a:t>
            </a:r>
            <a:r>
              <a:rPr b="1" i="1" lang="en-US">
                <a:solidFill>
                  <a:srgbClr val="00B0F0"/>
                </a:solidFill>
              </a:rPr>
              <a:t>h</a:t>
            </a:r>
            <a:r>
              <a:rPr b="1" i="1" lang="en-US">
                <a:solidFill>
                  <a:srgbClr val="00B0F0"/>
                </a:solidFill>
              </a:rPr>
              <a:t>n</a:t>
            </a:r>
            <a:r>
              <a:rPr b="1" i="1" lang="en-US">
                <a:solidFill>
                  <a:srgbClr val="00B0F0"/>
                </a:solidFill>
              </a:rPr>
              <a:t> </a:t>
            </a:r>
            <a:r>
              <a:rPr b="1" i="1" lang="en-US">
                <a:solidFill>
                  <a:srgbClr val="00B0F0"/>
                </a:solidFill>
              </a:rPr>
              <a:t>Polla</a:t>
            </a:r>
            <a:r>
              <a:rPr b="1" i="1" lang="en-US">
                <a:solidFill>
                  <a:srgbClr val="00B0F0"/>
                </a:solidFill>
              </a:rPr>
              <a:t>r</a:t>
            </a:r>
            <a:r>
              <a:rPr b="1" i="1" lang="en-US">
                <a:solidFill>
                  <a:srgbClr val="00B0F0"/>
                </a:solidFill>
              </a:rPr>
              <a:t>d</a:t>
            </a:r>
            <a:endParaRPr b="1" i="1" lang="en-US">
              <a:solidFill>
                <a:srgbClr val="00B0F0"/>
              </a:solidFill>
            </a:endParaRPr>
          </a:p>
        </p:txBody>
      </p:sp>
      <p:pic>
        <p:nvPicPr>
          <p:cNvPr id="2097155" name=""/>
          <p:cNvPicPr>
            <a:picLocks/>
          </p:cNvPicPr>
          <p:nvPr>
            <p:ph type="pic" idx="1"/>
          </p:nvPr>
        </p:nvPicPr>
        <p:blipFill>
          <a:blip xmlns:r="http://schemas.openxmlformats.org/officeDocument/2006/relationships" r:embed="rId1"/>
          <a:srcRect t="-315" b="-315"/>
          <a:stretch>
            <a:fillRect/>
          </a:stretch>
        </p:blipFill>
        <p:spPr/>
      </p:pic>
      <p:sp>
        <p:nvSpPr>
          <p:cNvPr id="1048608" name=""/>
          <p:cNvSpPr>
            <a:spLocks noGrp="1"/>
          </p:cNvSpPr>
          <p:nvPr>
            <p:ph type="body" sz="half" idx="2"/>
          </p:nvPr>
        </p:nvSpPr>
        <p:spPr/>
        <p:txBody>
          <a:bodyPr/>
          <a:p>
            <a:pPr indent="-285750" marL="285750">
              <a:buFont typeface="Wingdings" charset="2"/>
              <a:buChar char="n"/>
            </a:pPr>
            <a:r>
              <a:rPr b="1" i="1" lang="en-US"/>
              <a:t>John M. Pollard (born 1941) is a British mathematician who has invented algorithms for the factorization of large numbers and for the calculation of discrete logarit</a:t>
            </a:r>
            <a:r>
              <a:rPr b="1" i="1" lang="en-US"/>
              <a:t>h</a:t>
            </a:r>
            <a:r>
              <a:rPr b="1" i="1" lang="en-US"/>
              <a:t>m</a:t>
            </a:r>
            <a:endParaRPr b="1" i="1" lang="en-US"/>
          </a:p>
          <a:p>
            <a:pPr indent="-285750" marL="285750">
              <a:buFont typeface="Wingdings" charset="2"/>
              <a:buChar char="n"/>
            </a:pPr>
            <a:r>
              <a:rPr b="1" i="1" lang="en-US"/>
              <a:t>His discrete logarithm algorithms include the rho algorithm for logarithms and the kangaroo algorithm.</a:t>
            </a:r>
            <a:endParaRPr b="1"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
          <p:cNvSpPr>
            <a:spLocks noGrp="1"/>
          </p:cNvSpPr>
          <p:nvPr>
            <p:ph type="title"/>
          </p:nvPr>
        </p:nvSpPr>
        <p:spPr>
          <a:xfrm>
            <a:off x="629841" y="457200"/>
            <a:ext cx="3686943" cy="1600200"/>
          </a:xfrm>
        </p:spPr>
        <p:txBody>
          <a:bodyPr anchor="ctr" anchorCtr="1"/>
          <a:p>
            <a:r>
              <a:rPr b="1" i="1" lang="en-US">
                <a:solidFill>
                  <a:srgbClr val="00B0F0"/>
                </a:solidFill>
              </a:rPr>
              <a:t>Kenneth H. Rosen </a:t>
            </a:r>
            <a:endParaRPr b="1" i="1" lang="en-US">
              <a:solidFill>
                <a:srgbClr val="00B0F0"/>
              </a:solidFill>
            </a:endParaRPr>
          </a:p>
        </p:txBody>
      </p:sp>
      <p:pic>
        <p:nvPicPr>
          <p:cNvPr id="2097156" name=""/>
          <p:cNvPicPr>
            <a:picLocks/>
          </p:cNvPicPr>
          <p:nvPr>
            <p:ph type="pic" idx="1"/>
          </p:nvPr>
        </p:nvPicPr>
        <p:blipFill>
          <a:blip xmlns:r="http://schemas.openxmlformats.org/officeDocument/2006/relationships" r:embed="rId1"/>
          <a:srcRect t="4705" b="4705"/>
          <a:stretch>
            <a:fillRect/>
          </a:stretch>
        </p:blipFill>
        <p:spPr>
          <a:xfrm>
            <a:off x="3887391" y="1665666"/>
            <a:ext cx="4629150" cy="4873625"/>
          </a:xfrm>
        </p:spPr>
      </p:pic>
      <p:sp>
        <p:nvSpPr>
          <p:cNvPr id="1048610" name=""/>
          <p:cNvSpPr>
            <a:spLocks noGrp="1"/>
          </p:cNvSpPr>
          <p:nvPr>
            <p:ph type="body" sz="half" idx="2"/>
          </p:nvPr>
        </p:nvSpPr>
        <p:spPr/>
        <p:txBody>
          <a:bodyPr anchor="ctr" anchorCtr="1">
            <a:normAutofit fontScale="87500" lnSpcReduction="20000"/>
          </a:bodyPr>
          <a:p>
            <a:pPr indent="-285750" marL="285750">
              <a:buFont typeface="Wingdings" charset="2"/>
              <a:buChar char="n"/>
            </a:pPr>
            <a:r>
              <a:rPr b="1" i="1" lang="en-US"/>
              <a:t>Kenneth H. Rosen is an author and mathematician. His interests include discrete mathematics and number theory. </a:t>
            </a:r>
            <a:endParaRPr b="1" i="1" lang="en-US"/>
          </a:p>
          <a:p>
            <a:pPr indent="-285750" marL="285750">
              <a:buFont typeface="Wingdings" charset="2"/>
              <a:buChar char="n"/>
            </a:pPr>
            <a:r>
              <a:rPr b="1" i="1" lang="en-US"/>
              <a:t>He is the author of several books including Discrete Mathematics and Its Applications, McGraw-Hill. He holds degrees in mathematics from the University of Michigan Ann Arbor and Massachusetts Institute of Technology</a:t>
            </a:r>
            <a:endParaRPr b="1" i="1" lang="en-US"/>
          </a:p>
          <a:p>
            <a:pPr indent="-285750" marL="285750">
              <a:buFont typeface="Wingdings" charset="2"/>
              <a:buChar char="n"/>
            </a:pPr>
            <a:r>
              <a:rPr b="1" i="1" lang="en-US"/>
              <a:t>He</a:t>
            </a:r>
            <a:r>
              <a:rPr b="1" i="1" lang="en-US"/>
              <a:t> has published several articles in the areas of number theory and mathematical modeling.</a:t>
            </a:r>
            <a:endParaRPr b="1" i="1"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Moto C</dc:creator>
  <dcterms:created xsi:type="dcterms:W3CDTF">2015-04-30T11:30:45Z</dcterms:created>
  <dcterms:modified xsi:type="dcterms:W3CDTF">2018-09-05T14:51:17Z</dcterms:modified>
</cp:coreProperties>
</file>