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75" r:id="rId3"/>
    <p:sldId id="467" r:id="rId4"/>
    <p:sldId id="488" r:id="rId5"/>
    <p:sldId id="490" r:id="rId6"/>
    <p:sldId id="500" r:id="rId7"/>
    <p:sldId id="501" r:id="rId8"/>
    <p:sldId id="492" r:id="rId9"/>
    <p:sldId id="489" r:id="rId10"/>
    <p:sldId id="503" r:id="rId11"/>
    <p:sldId id="505" r:id="rId12"/>
    <p:sldId id="510" r:id="rId13"/>
    <p:sldId id="511" r:id="rId14"/>
    <p:sldId id="512" r:id="rId15"/>
    <p:sldId id="513" r:id="rId16"/>
    <p:sldId id="514" r:id="rId17"/>
    <p:sldId id="515" r:id="rId18"/>
    <p:sldId id="516" r:id="rId19"/>
    <p:sldId id="517" r:id="rId20"/>
    <p:sldId id="518" r:id="rId21"/>
    <p:sldId id="519" r:id="rId22"/>
    <p:sldId id="520" r:id="rId23"/>
    <p:sldId id="536" r:id="rId24"/>
    <p:sldId id="532" r:id="rId25"/>
    <p:sldId id="506" r:id="rId26"/>
    <p:sldId id="507" r:id="rId27"/>
    <p:sldId id="508" r:id="rId28"/>
    <p:sldId id="509" r:id="rId29"/>
    <p:sldId id="504" r:id="rId30"/>
    <p:sldId id="527" r:id="rId31"/>
    <p:sldId id="521" r:id="rId32"/>
    <p:sldId id="522" r:id="rId33"/>
    <p:sldId id="533" r:id="rId34"/>
    <p:sldId id="524" r:id="rId35"/>
    <p:sldId id="535" r:id="rId36"/>
    <p:sldId id="534" r:id="rId37"/>
    <p:sldId id="525" r:id="rId38"/>
    <p:sldId id="528" r:id="rId39"/>
    <p:sldId id="539" r:id="rId40"/>
    <p:sldId id="542" r:id="rId41"/>
    <p:sldId id="543" r:id="rId42"/>
    <p:sldId id="529" r:id="rId43"/>
    <p:sldId id="530" r:id="rId44"/>
    <p:sldId id="544" r:id="rId45"/>
    <p:sldId id="545" r:id="rId46"/>
    <p:sldId id="526" r:id="rId47"/>
    <p:sldId id="531" r:id="rId48"/>
    <p:sldId id="547" r:id="rId49"/>
    <p:sldId id="548" r:id="rId50"/>
    <p:sldId id="537" r:id="rId51"/>
    <p:sldId id="276" r:id="rId5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74" autoAdjust="0"/>
  </p:normalViewPr>
  <p:slideViewPr>
    <p:cSldViewPr>
      <p:cViewPr varScale="1">
        <p:scale>
          <a:sx n="60" d="100"/>
          <a:sy n="60" d="100"/>
        </p:scale>
        <p:origin x="168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9B194B-25C6-4357-B6E2-DA75DA2FA1D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IN"/>
        </a:p>
      </dgm:t>
    </dgm:pt>
    <dgm:pt modelId="{98256023-FFC2-4379-BF7D-A22C498FCAF0}">
      <dgm:prSet phldrT="[Text]"/>
      <dgm:spPr/>
      <dgm:t>
        <a:bodyPr/>
        <a:lstStyle/>
        <a:p>
          <a:r>
            <a:rPr lang="en-IN" dirty="0" smtClean="0">
              <a:solidFill>
                <a:schemeClr val="tx1">
                  <a:lumMod val="75000"/>
                  <a:lumOff val="25000"/>
                </a:schemeClr>
              </a:solidFill>
            </a:rPr>
            <a:t>Confidentiality</a:t>
          </a:r>
          <a:endParaRPr lang="en-IN" dirty="0">
            <a:solidFill>
              <a:schemeClr val="tx1">
                <a:lumMod val="75000"/>
                <a:lumOff val="25000"/>
              </a:schemeClr>
            </a:solidFill>
          </a:endParaRPr>
        </a:p>
      </dgm:t>
    </dgm:pt>
    <dgm:pt modelId="{F4102090-EA69-4D91-8AEF-67F1B4582ACF}" type="parTrans" cxnId="{040ABA8F-C7B7-4798-9D94-1488852AA660}">
      <dgm:prSet/>
      <dgm:spPr/>
      <dgm:t>
        <a:bodyPr/>
        <a:lstStyle/>
        <a:p>
          <a:endParaRPr lang="en-IN">
            <a:solidFill>
              <a:schemeClr val="tx1">
                <a:lumMod val="75000"/>
                <a:lumOff val="25000"/>
              </a:schemeClr>
            </a:solidFill>
          </a:endParaRPr>
        </a:p>
      </dgm:t>
    </dgm:pt>
    <dgm:pt modelId="{FAF54B29-02E7-4353-9FBD-1F34ECB7B3B7}" type="sibTrans" cxnId="{040ABA8F-C7B7-4798-9D94-1488852AA660}">
      <dgm:prSet/>
      <dgm:spPr/>
      <dgm:t>
        <a:bodyPr/>
        <a:lstStyle/>
        <a:p>
          <a:endParaRPr lang="en-IN">
            <a:solidFill>
              <a:schemeClr val="tx1">
                <a:lumMod val="75000"/>
                <a:lumOff val="25000"/>
              </a:schemeClr>
            </a:solidFill>
          </a:endParaRPr>
        </a:p>
      </dgm:t>
    </dgm:pt>
    <dgm:pt modelId="{8C799179-6E23-47DC-B31B-D1B52E442F27}">
      <dgm:prSet phldrT="[Text]"/>
      <dgm:spPr/>
      <dgm:t>
        <a:bodyPr/>
        <a:lstStyle/>
        <a:p>
          <a:r>
            <a:rPr lang="en-IN" dirty="0" smtClean="0">
              <a:solidFill>
                <a:schemeClr val="tx1">
                  <a:lumMod val="75000"/>
                  <a:lumOff val="25000"/>
                </a:schemeClr>
              </a:solidFill>
            </a:rPr>
            <a:t>Integrity</a:t>
          </a:r>
          <a:endParaRPr lang="en-IN" dirty="0">
            <a:solidFill>
              <a:schemeClr val="tx1">
                <a:lumMod val="75000"/>
                <a:lumOff val="25000"/>
              </a:schemeClr>
            </a:solidFill>
          </a:endParaRPr>
        </a:p>
      </dgm:t>
    </dgm:pt>
    <dgm:pt modelId="{594D5E7E-DA0A-44BB-ADF3-3FA1D2B82F75}" type="parTrans" cxnId="{FF7FEBD4-FE68-480F-9D7B-308D3B63D44F}">
      <dgm:prSet/>
      <dgm:spPr/>
      <dgm:t>
        <a:bodyPr/>
        <a:lstStyle/>
        <a:p>
          <a:endParaRPr lang="en-IN">
            <a:solidFill>
              <a:schemeClr val="tx1">
                <a:lumMod val="75000"/>
                <a:lumOff val="25000"/>
              </a:schemeClr>
            </a:solidFill>
          </a:endParaRPr>
        </a:p>
      </dgm:t>
    </dgm:pt>
    <dgm:pt modelId="{13E32816-5B4C-4061-B8EB-1B98A1002675}" type="sibTrans" cxnId="{FF7FEBD4-FE68-480F-9D7B-308D3B63D44F}">
      <dgm:prSet/>
      <dgm:spPr/>
      <dgm:t>
        <a:bodyPr/>
        <a:lstStyle/>
        <a:p>
          <a:endParaRPr lang="en-IN">
            <a:solidFill>
              <a:schemeClr val="tx1">
                <a:lumMod val="75000"/>
                <a:lumOff val="25000"/>
              </a:schemeClr>
            </a:solidFill>
          </a:endParaRPr>
        </a:p>
      </dgm:t>
    </dgm:pt>
    <dgm:pt modelId="{03519DE8-5BC8-4DF7-BA09-78C829A4401D}">
      <dgm:prSet phldrT="[Text]"/>
      <dgm:spPr/>
      <dgm:t>
        <a:bodyPr/>
        <a:lstStyle/>
        <a:p>
          <a:r>
            <a:rPr lang="en-IN" dirty="0" smtClean="0">
              <a:solidFill>
                <a:schemeClr val="tx1">
                  <a:lumMod val="75000"/>
                  <a:lumOff val="25000"/>
                </a:schemeClr>
              </a:solidFill>
            </a:rPr>
            <a:t>Availability</a:t>
          </a:r>
          <a:endParaRPr lang="en-IN" dirty="0">
            <a:solidFill>
              <a:schemeClr val="tx1">
                <a:lumMod val="75000"/>
                <a:lumOff val="25000"/>
              </a:schemeClr>
            </a:solidFill>
          </a:endParaRPr>
        </a:p>
      </dgm:t>
    </dgm:pt>
    <dgm:pt modelId="{E00EB76D-7869-4738-BF06-456F02411850}" type="parTrans" cxnId="{C0455928-9408-4F22-943A-1DE4136481BF}">
      <dgm:prSet/>
      <dgm:spPr/>
      <dgm:t>
        <a:bodyPr/>
        <a:lstStyle/>
        <a:p>
          <a:endParaRPr lang="en-IN">
            <a:solidFill>
              <a:schemeClr val="tx1">
                <a:lumMod val="75000"/>
                <a:lumOff val="25000"/>
              </a:schemeClr>
            </a:solidFill>
          </a:endParaRPr>
        </a:p>
      </dgm:t>
    </dgm:pt>
    <dgm:pt modelId="{6A21C384-72BE-4E68-A8DE-C13D2D9C793C}" type="sibTrans" cxnId="{C0455928-9408-4F22-943A-1DE4136481BF}">
      <dgm:prSet/>
      <dgm:spPr/>
      <dgm:t>
        <a:bodyPr/>
        <a:lstStyle/>
        <a:p>
          <a:endParaRPr lang="en-IN">
            <a:solidFill>
              <a:schemeClr val="tx1">
                <a:lumMod val="75000"/>
                <a:lumOff val="25000"/>
              </a:schemeClr>
            </a:solidFill>
          </a:endParaRPr>
        </a:p>
      </dgm:t>
    </dgm:pt>
    <dgm:pt modelId="{CFCED4C5-2355-44BE-AD4E-7BBF468FE4A0}">
      <dgm:prSet phldrT="[Text]"/>
      <dgm:spPr/>
      <dgm:t>
        <a:bodyPr/>
        <a:lstStyle/>
        <a:p>
          <a:r>
            <a:rPr lang="en-IN" dirty="0" smtClean="0">
              <a:solidFill>
                <a:schemeClr val="tx1">
                  <a:lumMod val="75000"/>
                  <a:lumOff val="25000"/>
                </a:schemeClr>
              </a:solidFill>
            </a:rPr>
            <a:t>Authentication (Who you are)</a:t>
          </a:r>
          <a:endParaRPr lang="en-IN" dirty="0">
            <a:solidFill>
              <a:schemeClr val="tx1">
                <a:lumMod val="75000"/>
                <a:lumOff val="25000"/>
              </a:schemeClr>
            </a:solidFill>
          </a:endParaRPr>
        </a:p>
      </dgm:t>
    </dgm:pt>
    <dgm:pt modelId="{31A3525A-6F2E-4CB8-ACA6-50AB7B0544F3}" type="parTrans" cxnId="{33F9E8C8-77D1-4A91-811D-B48C9F17C11B}">
      <dgm:prSet/>
      <dgm:spPr/>
      <dgm:t>
        <a:bodyPr/>
        <a:lstStyle/>
        <a:p>
          <a:endParaRPr lang="en-IN">
            <a:solidFill>
              <a:schemeClr val="tx1">
                <a:lumMod val="75000"/>
                <a:lumOff val="25000"/>
              </a:schemeClr>
            </a:solidFill>
          </a:endParaRPr>
        </a:p>
      </dgm:t>
    </dgm:pt>
    <dgm:pt modelId="{45E86A75-BCCF-409D-B332-99CD335EFBFE}" type="sibTrans" cxnId="{33F9E8C8-77D1-4A91-811D-B48C9F17C11B}">
      <dgm:prSet/>
      <dgm:spPr/>
      <dgm:t>
        <a:bodyPr/>
        <a:lstStyle/>
        <a:p>
          <a:endParaRPr lang="en-IN">
            <a:solidFill>
              <a:schemeClr val="tx1">
                <a:lumMod val="75000"/>
                <a:lumOff val="25000"/>
              </a:schemeClr>
            </a:solidFill>
          </a:endParaRPr>
        </a:p>
      </dgm:t>
    </dgm:pt>
    <dgm:pt modelId="{E44AF77E-E6F5-4B81-8411-E2930B249831}">
      <dgm:prSet phldrT="[Text]"/>
      <dgm:spPr/>
      <dgm:t>
        <a:bodyPr/>
        <a:lstStyle/>
        <a:p>
          <a:r>
            <a:rPr lang="en-IN" dirty="0" smtClean="0">
              <a:solidFill>
                <a:schemeClr val="tx1">
                  <a:lumMod val="75000"/>
                  <a:lumOff val="25000"/>
                </a:schemeClr>
              </a:solidFill>
            </a:rPr>
            <a:t>Authorization (What you can do)</a:t>
          </a:r>
          <a:endParaRPr lang="en-IN" dirty="0">
            <a:solidFill>
              <a:schemeClr val="tx1">
                <a:lumMod val="75000"/>
                <a:lumOff val="25000"/>
              </a:schemeClr>
            </a:solidFill>
          </a:endParaRPr>
        </a:p>
      </dgm:t>
    </dgm:pt>
    <dgm:pt modelId="{FE4680B9-CF1B-49F0-9589-D99AB6A5E64B}" type="parTrans" cxnId="{1C170B27-B260-4400-80CB-653799BEE075}">
      <dgm:prSet/>
      <dgm:spPr/>
      <dgm:t>
        <a:bodyPr/>
        <a:lstStyle/>
        <a:p>
          <a:endParaRPr lang="en-IN">
            <a:solidFill>
              <a:schemeClr val="tx1">
                <a:lumMod val="75000"/>
                <a:lumOff val="25000"/>
              </a:schemeClr>
            </a:solidFill>
          </a:endParaRPr>
        </a:p>
      </dgm:t>
    </dgm:pt>
    <dgm:pt modelId="{4141237A-7D44-47B2-908C-AFCC00B9893F}" type="sibTrans" cxnId="{1C170B27-B260-4400-80CB-653799BEE075}">
      <dgm:prSet/>
      <dgm:spPr/>
      <dgm:t>
        <a:bodyPr/>
        <a:lstStyle/>
        <a:p>
          <a:endParaRPr lang="en-IN">
            <a:solidFill>
              <a:schemeClr val="tx1">
                <a:lumMod val="75000"/>
                <a:lumOff val="25000"/>
              </a:schemeClr>
            </a:solidFill>
          </a:endParaRPr>
        </a:p>
      </dgm:t>
    </dgm:pt>
    <dgm:pt modelId="{51394474-5DDE-4D2D-BDF6-50F214B6E920}">
      <dgm:prSet phldrT="[Text]"/>
      <dgm:spPr/>
      <dgm:t>
        <a:bodyPr/>
        <a:lstStyle/>
        <a:p>
          <a:r>
            <a:rPr lang="en-IN" dirty="0" smtClean="0">
              <a:solidFill>
                <a:schemeClr val="tx1">
                  <a:lumMod val="75000"/>
                  <a:lumOff val="25000"/>
                </a:schemeClr>
              </a:solidFill>
            </a:rPr>
            <a:t>Privacy</a:t>
          </a:r>
          <a:endParaRPr lang="en-IN" dirty="0">
            <a:solidFill>
              <a:schemeClr val="tx1">
                <a:lumMod val="75000"/>
                <a:lumOff val="25000"/>
              </a:schemeClr>
            </a:solidFill>
          </a:endParaRPr>
        </a:p>
      </dgm:t>
    </dgm:pt>
    <dgm:pt modelId="{C01ABCE1-E071-4CBD-B0AA-8ECA92431AFB}" type="parTrans" cxnId="{6AF410E3-5376-4E61-B704-79F22442814E}">
      <dgm:prSet/>
      <dgm:spPr/>
      <dgm:t>
        <a:bodyPr/>
        <a:lstStyle/>
        <a:p>
          <a:endParaRPr lang="en-IN">
            <a:solidFill>
              <a:schemeClr val="tx1">
                <a:lumMod val="75000"/>
                <a:lumOff val="25000"/>
              </a:schemeClr>
            </a:solidFill>
          </a:endParaRPr>
        </a:p>
      </dgm:t>
    </dgm:pt>
    <dgm:pt modelId="{637FFBEC-9E73-4E7B-B4DD-5C9243F8EC77}" type="sibTrans" cxnId="{6AF410E3-5376-4E61-B704-79F22442814E}">
      <dgm:prSet/>
      <dgm:spPr/>
      <dgm:t>
        <a:bodyPr/>
        <a:lstStyle/>
        <a:p>
          <a:endParaRPr lang="en-IN">
            <a:solidFill>
              <a:schemeClr val="tx1">
                <a:lumMod val="75000"/>
                <a:lumOff val="25000"/>
              </a:schemeClr>
            </a:solidFill>
          </a:endParaRPr>
        </a:p>
      </dgm:t>
    </dgm:pt>
    <dgm:pt modelId="{301961AD-2D57-4433-B86A-3650BA354211}">
      <dgm:prSet phldrT="[Text]"/>
      <dgm:spPr/>
      <dgm:t>
        <a:bodyPr/>
        <a:lstStyle/>
        <a:p>
          <a:r>
            <a:rPr lang="en-IN" dirty="0" smtClean="0">
              <a:solidFill>
                <a:schemeClr val="tx1">
                  <a:lumMod val="75000"/>
                  <a:lumOff val="25000"/>
                </a:schemeClr>
              </a:solidFill>
            </a:rPr>
            <a:t>Nonrepudiation (Accountability)</a:t>
          </a:r>
          <a:endParaRPr lang="en-IN" dirty="0">
            <a:solidFill>
              <a:schemeClr val="tx1">
                <a:lumMod val="75000"/>
                <a:lumOff val="25000"/>
              </a:schemeClr>
            </a:solidFill>
          </a:endParaRPr>
        </a:p>
      </dgm:t>
    </dgm:pt>
    <dgm:pt modelId="{4130458F-0199-4D61-8DD2-7986C816EC0B}" type="parTrans" cxnId="{2F4362E1-FB64-4506-A347-FB46BB590C46}">
      <dgm:prSet/>
      <dgm:spPr/>
      <dgm:t>
        <a:bodyPr/>
        <a:lstStyle/>
        <a:p>
          <a:endParaRPr lang="en-IN">
            <a:solidFill>
              <a:schemeClr val="tx1">
                <a:lumMod val="75000"/>
                <a:lumOff val="25000"/>
              </a:schemeClr>
            </a:solidFill>
          </a:endParaRPr>
        </a:p>
      </dgm:t>
    </dgm:pt>
    <dgm:pt modelId="{54B99C27-33F8-4D88-90BA-F3C7AD15E7EF}" type="sibTrans" cxnId="{2F4362E1-FB64-4506-A347-FB46BB590C46}">
      <dgm:prSet/>
      <dgm:spPr/>
      <dgm:t>
        <a:bodyPr/>
        <a:lstStyle/>
        <a:p>
          <a:endParaRPr lang="en-IN">
            <a:solidFill>
              <a:schemeClr val="tx1">
                <a:lumMod val="75000"/>
                <a:lumOff val="25000"/>
              </a:schemeClr>
            </a:solidFill>
          </a:endParaRPr>
        </a:p>
      </dgm:t>
    </dgm:pt>
    <dgm:pt modelId="{2B3563E1-E54F-4789-B560-7E3A84CD2A02}" type="pres">
      <dgm:prSet presAssocID="{CD9B194B-25C6-4357-B6E2-DA75DA2FA1D9}" presName="Name0" presStyleCnt="0">
        <dgm:presLayoutVars>
          <dgm:chMax val="7"/>
          <dgm:chPref val="7"/>
          <dgm:dir/>
        </dgm:presLayoutVars>
      </dgm:prSet>
      <dgm:spPr/>
      <dgm:t>
        <a:bodyPr/>
        <a:lstStyle/>
        <a:p>
          <a:endParaRPr lang="en-IN"/>
        </a:p>
      </dgm:t>
    </dgm:pt>
    <dgm:pt modelId="{5DC67201-3AD0-4BFD-ADB4-EE2AAAFE6A74}" type="pres">
      <dgm:prSet presAssocID="{CD9B194B-25C6-4357-B6E2-DA75DA2FA1D9}" presName="Name1" presStyleCnt="0"/>
      <dgm:spPr/>
    </dgm:pt>
    <dgm:pt modelId="{158D05AE-C876-4030-BB5B-F42150BF9D3B}" type="pres">
      <dgm:prSet presAssocID="{CD9B194B-25C6-4357-B6E2-DA75DA2FA1D9}" presName="cycle" presStyleCnt="0"/>
      <dgm:spPr/>
    </dgm:pt>
    <dgm:pt modelId="{C282B676-AAC4-4519-B912-A5DD808BFDDC}" type="pres">
      <dgm:prSet presAssocID="{CD9B194B-25C6-4357-B6E2-DA75DA2FA1D9}" presName="srcNode" presStyleLbl="node1" presStyleIdx="0" presStyleCnt="7"/>
      <dgm:spPr/>
    </dgm:pt>
    <dgm:pt modelId="{7E263914-D7EF-4F62-A968-A35958871748}" type="pres">
      <dgm:prSet presAssocID="{CD9B194B-25C6-4357-B6E2-DA75DA2FA1D9}" presName="conn" presStyleLbl="parChTrans1D2" presStyleIdx="0" presStyleCnt="1"/>
      <dgm:spPr/>
      <dgm:t>
        <a:bodyPr/>
        <a:lstStyle/>
        <a:p>
          <a:endParaRPr lang="en-IN"/>
        </a:p>
      </dgm:t>
    </dgm:pt>
    <dgm:pt modelId="{F1C01831-BC48-4B10-B34B-265BE4EF125C}" type="pres">
      <dgm:prSet presAssocID="{CD9B194B-25C6-4357-B6E2-DA75DA2FA1D9}" presName="extraNode" presStyleLbl="node1" presStyleIdx="0" presStyleCnt="7"/>
      <dgm:spPr/>
    </dgm:pt>
    <dgm:pt modelId="{0FA30674-F5C2-4019-BA20-DF28A97A88BE}" type="pres">
      <dgm:prSet presAssocID="{CD9B194B-25C6-4357-B6E2-DA75DA2FA1D9}" presName="dstNode" presStyleLbl="node1" presStyleIdx="0" presStyleCnt="7"/>
      <dgm:spPr/>
    </dgm:pt>
    <dgm:pt modelId="{32EFD00C-40C6-4100-9D4D-7AE482ED2E76}" type="pres">
      <dgm:prSet presAssocID="{98256023-FFC2-4379-BF7D-A22C498FCAF0}" presName="text_1" presStyleLbl="node1" presStyleIdx="0" presStyleCnt="7">
        <dgm:presLayoutVars>
          <dgm:bulletEnabled val="1"/>
        </dgm:presLayoutVars>
      </dgm:prSet>
      <dgm:spPr/>
      <dgm:t>
        <a:bodyPr/>
        <a:lstStyle/>
        <a:p>
          <a:endParaRPr lang="en-IN"/>
        </a:p>
      </dgm:t>
    </dgm:pt>
    <dgm:pt modelId="{9A4E45D2-50C6-49EC-BC9A-BAF0BF6D001F}" type="pres">
      <dgm:prSet presAssocID="{98256023-FFC2-4379-BF7D-A22C498FCAF0}" presName="accent_1" presStyleCnt="0"/>
      <dgm:spPr/>
    </dgm:pt>
    <dgm:pt modelId="{3BD84BD4-0A62-400F-B8A1-6F36A9F09D93}" type="pres">
      <dgm:prSet presAssocID="{98256023-FFC2-4379-BF7D-A22C498FCAF0}" presName="accentRepeatNode" presStyleLbl="solidFgAcc1" presStyleIdx="0" presStyleCnt="7"/>
      <dgm:spPr/>
    </dgm:pt>
    <dgm:pt modelId="{AF238A27-FA1D-49F9-816E-9657D3FE2F97}" type="pres">
      <dgm:prSet presAssocID="{8C799179-6E23-47DC-B31B-D1B52E442F27}" presName="text_2" presStyleLbl="node1" presStyleIdx="1" presStyleCnt="7">
        <dgm:presLayoutVars>
          <dgm:bulletEnabled val="1"/>
        </dgm:presLayoutVars>
      </dgm:prSet>
      <dgm:spPr/>
      <dgm:t>
        <a:bodyPr/>
        <a:lstStyle/>
        <a:p>
          <a:endParaRPr lang="en-IN"/>
        </a:p>
      </dgm:t>
    </dgm:pt>
    <dgm:pt modelId="{DCC53D5B-66DC-4BD7-BBE5-5E0437E9FC5F}" type="pres">
      <dgm:prSet presAssocID="{8C799179-6E23-47DC-B31B-D1B52E442F27}" presName="accent_2" presStyleCnt="0"/>
      <dgm:spPr/>
    </dgm:pt>
    <dgm:pt modelId="{164D6391-8A3A-4E08-987C-D1E7546A4E3A}" type="pres">
      <dgm:prSet presAssocID="{8C799179-6E23-47DC-B31B-D1B52E442F27}" presName="accentRepeatNode" presStyleLbl="solidFgAcc1" presStyleIdx="1" presStyleCnt="7"/>
      <dgm:spPr/>
    </dgm:pt>
    <dgm:pt modelId="{8DDC563E-73AE-4F28-85E2-71FF924C103A}" type="pres">
      <dgm:prSet presAssocID="{03519DE8-5BC8-4DF7-BA09-78C829A4401D}" presName="text_3" presStyleLbl="node1" presStyleIdx="2" presStyleCnt="7">
        <dgm:presLayoutVars>
          <dgm:bulletEnabled val="1"/>
        </dgm:presLayoutVars>
      </dgm:prSet>
      <dgm:spPr/>
      <dgm:t>
        <a:bodyPr/>
        <a:lstStyle/>
        <a:p>
          <a:endParaRPr lang="en-IN"/>
        </a:p>
      </dgm:t>
    </dgm:pt>
    <dgm:pt modelId="{6E40749B-953C-41BE-B286-B8CCF5B7CF18}" type="pres">
      <dgm:prSet presAssocID="{03519DE8-5BC8-4DF7-BA09-78C829A4401D}" presName="accent_3" presStyleCnt="0"/>
      <dgm:spPr/>
    </dgm:pt>
    <dgm:pt modelId="{51123D63-F038-46FC-89F0-078F01ED0524}" type="pres">
      <dgm:prSet presAssocID="{03519DE8-5BC8-4DF7-BA09-78C829A4401D}" presName="accentRepeatNode" presStyleLbl="solidFgAcc1" presStyleIdx="2" presStyleCnt="7"/>
      <dgm:spPr/>
    </dgm:pt>
    <dgm:pt modelId="{60ECE5D1-B53C-415B-85CA-2EA756581ED7}" type="pres">
      <dgm:prSet presAssocID="{CFCED4C5-2355-44BE-AD4E-7BBF468FE4A0}" presName="text_4" presStyleLbl="node1" presStyleIdx="3" presStyleCnt="7">
        <dgm:presLayoutVars>
          <dgm:bulletEnabled val="1"/>
        </dgm:presLayoutVars>
      </dgm:prSet>
      <dgm:spPr/>
      <dgm:t>
        <a:bodyPr/>
        <a:lstStyle/>
        <a:p>
          <a:endParaRPr lang="en-IN"/>
        </a:p>
      </dgm:t>
    </dgm:pt>
    <dgm:pt modelId="{01613211-F7A0-4926-BC52-C745F43D40C9}" type="pres">
      <dgm:prSet presAssocID="{CFCED4C5-2355-44BE-AD4E-7BBF468FE4A0}" presName="accent_4" presStyleCnt="0"/>
      <dgm:spPr/>
    </dgm:pt>
    <dgm:pt modelId="{09E1B0B7-0068-47E1-8457-FA96A8F4EA17}" type="pres">
      <dgm:prSet presAssocID="{CFCED4C5-2355-44BE-AD4E-7BBF468FE4A0}" presName="accentRepeatNode" presStyleLbl="solidFgAcc1" presStyleIdx="3" presStyleCnt="7"/>
      <dgm:spPr/>
    </dgm:pt>
    <dgm:pt modelId="{12861FF5-E589-4831-9AE8-862DAC106EAD}" type="pres">
      <dgm:prSet presAssocID="{E44AF77E-E6F5-4B81-8411-E2930B249831}" presName="text_5" presStyleLbl="node1" presStyleIdx="4" presStyleCnt="7">
        <dgm:presLayoutVars>
          <dgm:bulletEnabled val="1"/>
        </dgm:presLayoutVars>
      </dgm:prSet>
      <dgm:spPr/>
      <dgm:t>
        <a:bodyPr/>
        <a:lstStyle/>
        <a:p>
          <a:endParaRPr lang="en-IN"/>
        </a:p>
      </dgm:t>
    </dgm:pt>
    <dgm:pt modelId="{992B8A9A-A6BF-49EE-A6B0-50C58BBAE0D2}" type="pres">
      <dgm:prSet presAssocID="{E44AF77E-E6F5-4B81-8411-E2930B249831}" presName="accent_5" presStyleCnt="0"/>
      <dgm:spPr/>
    </dgm:pt>
    <dgm:pt modelId="{941CCBFE-B2EF-40C2-888C-71B4F3F1F313}" type="pres">
      <dgm:prSet presAssocID="{E44AF77E-E6F5-4B81-8411-E2930B249831}" presName="accentRepeatNode" presStyleLbl="solidFgAcc1" presStyleIdx="4" presStyleCnt="7"/>
      <dgm:spPr/>
    </dgm:pt>
    <dgm:pt modelId="{80D626E5-E6D6-45A1-9C25-8E39CF013EE9}" type="pres">
      <dgm:prSet presAssocID="{301961AD-2D57-4433-B86A-3650BA354211}" presName="text_6" presStyleLbl="node1" presStyleIdx="5" presStyleCnt="7">
        <dgm:presLayoutVars>
          <dgm:bulletEnabled val="1"/>
        </dgm:presLayoutVars>
      </dgm:prSet>
      <dgm:spPr/>
      <dgm:t>
        <a:bodyPr/>
        <a:lstStyle/>
        <a:p>
          <a:endParaRPr lang="en-IN"/>
        </a:p>
      </dgm:t>
    </dgm:pt>
    <dgm:pt modelId="{8275FB3A-7777-4B04-AF91-4153CCABFE82}" type="pres">
      <dgm:prSet presAssocID="{301961AD-2D57-4433-B86A-3650BA354211}" presName="accent_6" presStyleCnt="0"/>
      <dgm:spPr/>
    </dgm:pt>
    <dgm:pt modelId="{C7C681D5-1DBC-40F7-AAD6-F4519C2A841F}" type="pres">
      <dgm:prSet presAssocID="{301961AD-2D57-4433-B86A-3650BA354211}" presName="accentRepeatNode" presStyleLbl="solidFgAcc1" presStyleIdx="5" presStyleCnt="7"/>
      <dgm:spPr/>
    </dgm:pt>
    <dgm:pt modelId="{4A3056BA-A965-455D-8CC6-6B86A3294FA9}" type="pres">
      <dgm:prSet presAssocID="{51394474-5DDE-4D2D-BDF6-50F214B6E920}" presName="text_7" presStyleLbl="node1" presStyleIdx="6" presStyleCnt="7">
        <dgm:presLayoutVars>
          <dgm:bulletEnabled val="1"/>
        </dgm:presLayoutVars>
      </dgm:prSet>
      <dgm:spPr/>
      <dgm:t>
        <a:bodyPr/>
        <a:lstStyle/>
        <a:p>
          <a:endParaRPr lang="en-IN"/>
        </a:p>
      </dgm:t>
    </dgm:pt>
    <dgm:pt modelId="{375715F3-6B79-4756-AB2F-C37C68643CEB}" type="pres">
      <dgm:prSet presAssocID="{51394474-5DDE-4D2D-BDF6-50F214B6E920}" presName="accent_7" presStyleCnt="0"/>
      <dgm:spPr/>
    </dgm:pt>
    <dgm:pt modelId="{A30007C6-1801-46D0-A40B-6A1793C57E9A}" type="pres">
      <dgm:prSet presAssocID="{51394474-5DDE-4D2D-BDF6-50F214B6E920}" presName="accentRepeatNode" presStyleLbl="solidFgAcc1" presStyleIdx="6" presStyleCnt="7"/>
      <dgm:spPr/>
    </dgm:pt>
  </dgm:ptLst>
  <dgm:cxnLst>
    <dgm:cxn modelId="{CEB01EDF-1AD4-4CB6-8BDD-F03DD5846D86}" type="presOf" srcId="{E44AF77E-E6F5-4B81-8411-E2930B249831}" destId="{12861FF5-E589-4831-9AE8-862DAC106EAD}" srcOrd="0" destOrd="0" presId="urn:microsoft.com/office/officeart/2008/layout/VerticalCurvedList"/>
    <dgm:cxn modelId="{1C170B27-B260-4400-80CB-653799BEE075}" srcId="{CD9B194B-25C6-4357-B6E2-DA75DA2FA1D9}" destId="{E44AF77E-E6F5-4B81-8411-E2930B249831}" srcOrd="4" destOrd="0" parTransId="{FE4680B9-CF1B-49F0-9589-D99AB6A5E64B}" sibTransId="{4141237A-7D44-47B2-908C-AFCC00B9893F}"/>
    <dgm:cxn modelId="{9648D56D-E7EB-4E2B-9C9B-9C687C6E3F2F}" type="presOf" srcId="{98256023-FFC2-4379-BF7D-A22C498FCAF0}" destId="{32EFD00C-40C6-4100-9D4D-7AE482ED2E76}" srcOrd="0" destOrd="0" presId="urn:microsoft.com/office/officeart/2008/layout/VerticalCurvedList"/>
    <dgm:cxn modelId="{C0455928-9408-4F22-943A-1DE4136481BF}" srcId="{CD9B194B-25C6-4357-B6E2-DA75DA2FA1D9}" destId="{03519DE8-5BC8-4DF7-BA09-78C829A4401D}" srcOrd="2" destOrd="0" parTransId="{E00EB76D-7869-4738-BF06-456F02411850}" sibTransId="{6A21C384-72BE-4E68-A8DE-C13D2D9C793C}"/>
    <dgm:cxn modelId="{64518529-88E3-4EAD-84A7-BD7AD3CC825B}" type="presOf" srcId="{CD9B194B-25C6-4357-B6E2-DA75DA2FA1D9}" destId="{2B3563E1-E54F-4789-B560-7E3A84CD2A02}" srcOrd="0" destOrd="0" presId="urn:microsoft.com/office/officeart/2008/layout/VerticalCurvedList"/>
    <dgm:cxn modelId="{040ABA8F-C7B7-4798-9D94-1488852AA660}" srcId="{CD9B194B-25C6-4357-B6E2-DA75DA2FA1D9}" destId="{98256023-FFC2-4379-BF7D-A22C498FCAF0}" srcOrd="0" destOrd="0" parTransId="{F4102090-EA69-4D91-8AEF-67F1B4582ACF}" sibTransId="{FAF54B29-02E7-4353-9FBD-1F34ECB7B3B7}"/>
    <dgm:cxn modelId="{86C9F121-92EF-4043-BF65-D969FE819473}" type="presOf" srcId="{FAF54B29-02E7-4353-9FBD-1F34ECB7B3B7}" destId="{7E263914-D7EF-4F62-A968-A35958871748}" srcOrd="0" destOrd="0" presId="urn:microsoft.com/office/officeart/2008/layout/VerticalCurvedList"/>
    <dgm:cxn modelId="{63AF6429-1593-48B4-A82B-49CC04F3F5FA}" type="presOf" srcId="{301961AD-2D57-4433-B86A-3650BA354211}" destId="{80D626E5-E6D6-45A1-9C25-8E39CF013EE9}" srcOrd="0" destOrd="0" presId="urn:microsoft.com/office/officeart/2008/layout/VerticalCurvedList"/>
    <dgm:cxn modelId="{33F9E8C8-77D1-4A91-811D-B48C9F17C11B}" srcId="{CD9B194B-25C6-4357-B6E2-DA75DA2FA1D9}" destId="{CFCED4C5-2355-44BE-AD4E-7BBF468FE4A0}" srcOrd="3" destOrd="0" parTransId="{31A3525A-6F2E-4CB8-ACA6-50AB7B0544F3}" sibTransId="{45E86A75-BCCF-409D-B332-99CD335EFBFE}"/>
    <dgm:cxn modelId="{446DF853-6110-4C59-99B9-750F3195C8F1}" type="presOf" srcId="{03519DE8-5BC8-4DF7-BA09-78C829A4401D}" destId="{8DDC563E-73AE-4F28-85E2-71FF924C103A}" srcOrd="0" destOrd="0" presId="urn:microsoft.com/office/officeart/2008/layout/VerticalCurvedList"/>
    <dgm:cxn modelId="{2F4362E1-FB64-4506-A347-FB46BB590C46}" srcId="{CD9B194B-25C6-4357-B6E2-DA75DA2FA1D9}" destId="{301961AD-2D57-4433-B86A-3650BA354211}" srcOrd="5" destOrd="0" parTransId="{4130458F-0199-4D61-8DD2-7986C816EC0B}" sibTransId="{54B99C27-33F8-4D88-90BA-F3C7AD15E7EF}"/>
    <dgm:cxn modelId="{6AF410E3-5376-4E61-B704-79F22442814E}" srcId="{CD9B194B-25C6-4357-B6E2-DA75DA2FA1D9}" destId="{51394474-5DDE-4D2D-BDF6-50F214B6E920}" srcOrd="6" destOrd="0" parTransId="{C01ABCE1-E071-4CBD-B0AA-8ECA92431AFB}" sibTransId="{637FFBEC-9E73-4E7B-B4DD-5C9243F8EC77}"/>
    <dgm:cxn modelId="{19DD6BED-3839-4C29-8CBE-464D47659A89}" type="presOf" srcId="{CFCED4C5-2355-44BE-AD4E-7BBF468FE4A0}" destId="{60ECE5D1-B53C-415B-85CA-2EA756581ED7}" srcOrd="0" destOrd="0" presId="urn:microsoft.com/office/officeart/2008/layout/VerticalCurvedList"/>
    <dgm:cxn modelId="{0131BCE5-A56C-4C1B-829F-4EA1E3DA9971}" type="presOf" srcId="{8C799179-6E23-47DC-B31B-D1B52E442F27}" destId="{AF238A27-FA1D-49F9-816E-9657D3FE2F97}" srcOrd="0" destOrd="0" presId="urn:microsoft.com/office/officeart/2008/layout/VerticalCurvedList"/>
    <dgm:cxn modelId="{FF7FEBD4-FE68-480F-9D7B-308D3B63D44F}" srcId="{CD9B194B-25C6-4357-B6E2-DA75DA2FA1D9}" destId="{8C799179-6E23-47DC-B31B-D1B52E442F27}" srcOrd="1" destOrd="0" parTransId="{594D5E7E-DA0A-44BB-ADF3-3FA1D2B82F75}" sibTransId="{13E32816-5B4C-4061-B8EB-1B98A1002675}"/>
    <dgm:cxn modelId="{D2EF4B88-136E-4F58-8DB0-39E5E2CFA0E8}" type="presOf" srcId="{51394474-5DDE-4D2D-BDF6-50F214B6E920}" destId="{4A3056BA-A965-455D-8CC6-6B86A3294FA9}" srcOrd="0" destOrd="0" presId="urn:microsoft.com/office/officeart/2008/layout/VerticalCurvedList"/>
    <dgm:cxn modelId="{266CB82A-6E29-4293-92BE-EF62CCBE8B84}" type="presParOf" srcId="{2B3563E1-E54F-4789-B560-7E3A84CD2A02}" destId="{5DC67201-3AD0-4BFD-ADB4-EE2AAAFE6A74}" srcOrd="0" destOrd="0" presId="urn:microsoft.com/office/officeart/2008/layout/VerticalCurvedList"/>
    <dgm:cxn modelId="{D9164F56-68DD-45C6-8C0D-E60F1F565E95}" type="presParOf" srcId="{5DC67201-3AD0-4BFD-ADB4-EE2AAAFE6A74}" destId="{158D05AE-C876-4030-BB5B-F42150BF9D3B}" srcOrd="0" destOrd="0" presId="urn:microsoft.com/office/officeart/2008/layout/VerticalCurvedList"/>
    <dgm:cxn modelId="{C856E820-402F-4639-B93C-90764A28CEF5}" type="presParOf" srcId="{158D05AE-C876-4030-BB5B-F42150BF9D3B}" destId="{C282B676-AAC4-4519-B912-A5DD808BFDDC}" srcOrd="0" destOrd="0" presId="urn:microsoft.com/office/officeart/2008/layout/VerticalCurvedList"/>
    <dgm:cxn modelId="{77C8E0BD-6A91-4B9B-9A30-75431FF57B9C}" type="presParOf" srcId="{158D05AE-C876-4030-BB5B-F42150BF9D3B}" destId="{7E263914-D7EF-4F62-A968-A35958871748}" srcOrd="1" destOrd="0" presId="urn:microsoft.com/office/officeart/2008/layout/VerticalCurvedList"/>
    <dgm:cxn modelId="{DACD8977-3495-4A81-BF98-28EFB7FE9FBB}" type="presParOf" srcId="{158D05AE-C876-4030-BB5B-F42150BF9D3B}" destId="{F1C01831-BC48-4B10-B34B-265BE4EF125C}" srcOrd="2" destOrd="0" presId="urn:microsoft.com/office/officeart/2008/layout/VerticalCurvedList"/>
    <dgm:cxn modelId="{57ABDFA4-ED1A-4312-BF27-BC58E6C48397}" type="presParOf" srcId="{158D05AE-C876-4030-BB5B-F42150BF9D3B}" destId="{0FA30674-F5C2-4019-BA20-DF28A97A88BE}" srcOrd="3" destOrd="0" presId="urn:microsoft.com/office/officeart/2008/layout/VerticalCurvedList"/>
    <dgm:cxn modelId="{2744FD6C-2B65-4319-B267-FE79876BD717}" type="presParOf" srcId="{5DC67201-3AD0-4BFD-ADB4-EE2AAAFE6A74}" destId="{32EFD00C-40C6-4100-9D4D-7AE482ED2E76}" srcOrd="1" destOrd="0" presId="urn:microsoft.com/office/officeart/2008/layout/VerticalCurvedList"/>
    <dgm:cxn modelId="{56A4A437-2FF3-40E8-BFF2-A2B826F39BEC}" type="presParOf" srcId="{5DC67201-3AD0-4BFD-ADB4-EE2AAAFE6A74}" destId="{9A4E45D2-50C6-49EC-BC9A-BAF0BF6D001F}" srcOrd="2" destOrd="0" presId="urn:microsoft.com/office/officeart/2008/layout/VerticalCurvedList"/>
    <dgm:cxn modelId="{2374AC0A-34CA-467D-A596-BD6490429B1B}" type="presParOf" srcId="{9A4E45D2-50C6-49EC-BC9A-BAF0BF6D001F}" destId="{3BD84BD4-0A62-400F-B8A1-6F36A9F09D93}" srcOrd="0" destOrd="0" presId="urn:microsoft.com/office/officeart/2008/layout/VerticalCurvedList"/>
    <dgm:cxn modelId="{CF585E42-FE5E-4B74-8897-5C6E8DF8781D}" type="presParOf" srcId="{5DC67201-3AD0-4BFD-ADB4-EE2AAAFE6A74}" destId="{AF238A27-FA1D-49F9-816E-9657D3FE2F97}" srcOrd="3" destOrd="0" presId="urn:microsoft.com/office/officeart/2008/layout/VerticalCurvedList"/>
    <dgm:cxn modelId="{836DFA5F-B6E4-4D39-B5DB-3B3924D6C486}" type="presParOf" srcId="{5DC67201-3AD0-4BFD-ADB4-EE2AAAFE6A74}" destId="{DCC53D5B-66DC-4BD7-BBE5-5E0437E9FC5F}" srcOrd="4" destOrd="0" presId="urn:microsoft.com/office/officeart/2008/layout/VerticalCurvedList"/>
    <dgm:cxn modelId="{2F4D2ED5-A6EC-49B3-B001-031F77E37773}" type="presParOf" srcId="{DCC53D5B-66DC-4BD7-BBE5-5E0437E9FC5F}" destId="{164D6391-8A3A-4E08-987C-D1E7546A4E3A}" srcOrd="0" destOrd="0" presId="urn:microsoft.com/office/officeart/2008/layout/VerticalCurvedList"/>
    <dgm:cxn modelId="{99E37D6E-3EFA-41F9-9A64-3E62D638E745}" type="presParOf" srcId="{5DC67201-3AD0-4BFD-ADB4-EE2AAAFE6A74}" destId="{8DDC563E-73AE-4F28-85E2-71FF924C103A}" srcOrd="5" destOrd="0" presId="urn:microsoft.com/office/officeart/2008/layout/VerticalCurvedList"/>
    <dgm:cxn modelId="{373C8BB2-A8C0-4FEB-B651-01F52C050DB0}" type="presParOf" srcId="{5DC67201-3AD0-4BFD-ADB4-EE2AAAFE6A74}" destId="{6E40749B-953C-41BE-B286-B8CCF5B7CF18}" srcOrd="6" destOrd="0" presId="urn:microsoft.com/office/officeart/2008/layout/VerticalCurvedList"/>
    <dgm:cxn modelId="{6EB4AF95-712F-40DD-9AAB-3E9CC6D1C4C2}" type="presParOf" srcId="{6E40749B-953C-41BE-B286-B8CCF5B7CF18}" destId="{51123D63-F038-46FC-89F0-078F01ED0524}" srcOrd="0" destOrd="0" presId="urn:microsoft.com/office/officeart/2008/layout/VerticalCurvedList"/>
    <dgm:cxn modelId="{4DB2AD58-3947-49AC-B4C4-C6EBBB3F0167}" type="presParOf" srcId="{5DC67201-3AD0-4BFD-ADB4-EE2AAAFE6A74}" destId="{60ECE5D1-B53C-415B-85CA-2EA756581ED7}" srcOrd="7" destOrd="0" presId="urn:microsoft.com/office/officeart/2008/layout/VerticalCurvedList"/>
    <dgm:cxn modelId="{3F2CC043-A8A5-4EAF-9C86-347FDDB76EA6}" type="presParOf" srcId="{5DC67201-3AD0-4BFD-ADB4-EE2AAAFE6A74}" destId="{01613211-F7A0-4926-BC52-C745F43D40C9}" srcOrd="8" destOrd="0" presId="urn:microsoft.com/office/officeart/2008/layout/VerticalCurvedList"/>
    <dgm:cxn modelId="{9297B2D4-3323-4321-B8FC-4EAB4D8ACB62}" type="presParOf" srcId="{01613211-F7A0-4926-BC52-C745F43D40C9}" destId="{09E1B0B7-0068-47E1-8457-FA96A8F4EA17}" srcOrd="0" destOrd="0" presId="urn:microsoft.com/office/officeart/2008/layout/VerticalCurvedList"/>
    <dgm:cxn modelId="{FA9FB949-FA67-4D59-B244-8E5F523F7B2C}" type="presParOf" srcId="{5DC67201-3AD0-4BFD-ADB4-EE2AAAFE6A74}" destId="{12861FF5-E589-4831-9AE8-862DAC106EAD}" srcOrd="9" destOrd="0" presId="urn:microsoft.com/office/officeart/2008/layout/VerticalCurvedList"/>
    <dgm:cxn modelId="{7AE92B85-C4DD-4708-8C9F-187B5D463BE1}" type="presParOf" srcId="{5DC67201-3AD0-4BFD-ADB4-EE2AAAFE6A74}" destId="{992B8A9A-A6BF-49EE-A6B0-50C58BBAE0D2}" srcOrd="10" destOrd="0" presId="urn:microsoft.com/office/officeart/2008/layout/VerticalCurvedList"/>
    <dgm:cxn modelId="{E5216706-E51A-404B-B7E4-AD9F178624E2}" type="presParOf" srcId="{992B8A9A-A6BF-49EE-A6B0-50C58BBAE0D2}" destId="{941CCBFE-B2EF-40C2-888C-71B4F3F1F313}" srcOrd="0" destOrd="0" presId="urn:microsoft.com/office/officeart/2008/layout/VerticalCurvedList"/>
    <dgm:cxn modelId="{FC9E4EF5-D188-4F1B-9A44-FFF3EFF2E5EB}" type="presParOf" srcId="{5DC67201-3AD0-4BFD-ADB4-EE2AAAFE6A74}" destId="{80D626E5-E6D6-45A1-9C25-8E39CF013EE9}" srcOrd="11" destOrd="0" presId="urn:microsoft.com/office/officeart/2008/layout/VerticalCurvedList"/>
    <dgm:cxn modelId="{63D5DA91-AF67-452C-90FC-A74F64AD811A}" type="presParOf" srcId="{5DC67201-3AD0-4BFD-ADB4-EE2AAAFE6A74}" destId="{8275FB3A-7777-4B04-AF91-4153CCABFE82}" srcOrd="12" destOrd="0" presId="urn:microsoft.com/office/officeart/2008/layout/VerticalCurvedList"/>
    <dgm:cxn modelId="{6D0C75F9-1DFA-4ECD-B582-731A23D8BA7A}" type="presParOf" srcId="{8275FB3A-7777-4B04-AF91-4153CCABFE82}" destId="{C7C681D5-1DBC-40F7-AAD6-F4519C2A841F}" srcOrd="0" destOrd="0" presId="urn:microsoft.com/office/officeart/2008/layout/VerticalCurvedList"/>
    <dgm:cxn modelId="{3108826C-6536-47DE-BF83-D93ECE1AF042}" type="presParOf" srcId="{5DC67201-3AD0-4BFD-ADB4-EE2AAAFE6A74}" destId="{4A3056BA-A965-455D-8CC6-6B86A3294FA9}" srcOrd="13" destOrd="0" presId="urn:microsoft.com/office/officeart/2008/layout/VerticalCurvedList"/>
    <dgm:cxn modelId="{AE5122E8-39C8-48E3-AA57-FE73BFA4D2CE}" type="presParOf" srcId="{5DC67201-3AD0-4BFD-ADB4-EE2AAAFE6A74}" destId="{375715F3-6B79-4756-AB2F-C37C68643CEB}" srcOrd="14" destOrd="0" presId="urn:microsoft.com/office/officeart/2008/layout/VerticalCurvedList"/>
    <dgm:cxn modelId="{DBF5657C-5BED-42C9-8D3A-7D1665186B17}" type="presParOf" srcId="{375715F3-6B79-4756-AB2F-C37C68643CEB}" destId="{A30007C6-1801-46D0-A40B-6A1793C57E9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0CD43-DC5D-456A-8B6A-F9E825BEAB9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42DFC7F-479F-45A9-8F66-03EC7BC27856}">
      <dgm:prSet phldrT="[Text]"/>
      <dgm:spPr/>
      <dgm:t>
        <a:bodyPr/>
        <a:lstStyle/>
        <a:p>
          <a:r>
            <a:rPr lang="en-IN" dirty="0" smtClean="0"/>
            <a:t>Identity Lifecycle Management</a:t>
          </a:r>
          <a:endParaRPr lang="en-IN" dirty="0"/>
        </a:p>
      </dgm:t>
    </dgm:pt>
    <dgm:pt modelId="{47936586-834A-4F50-8D39-6E0A084E4BC0}" type="parTrans" cxnId="{3AF33039-3458-4580-B790-E0343F218001}">
      <dgm:prSet/>
      <dgm:spPr/>
      <dgm:t>
        <a:bodyPr/>
        <a:lstStyle/>
        <a:p>
          <a:endParaRPr lang="en-IN"/>
        </a:p>
      </dgm:t>
    </dgm:pt>
    <dgm:pt modelId="{D6DEE130-11B6-4B1E-82DD-B5515F82898C}" type="sibTrans" cxnId="{3AF33039-3458-4580-B790-E0343F218001}">
      <dgm:prSet/>
      <dgm:spPr/>
      <dgm:t>
        <a:bodyPr/>
        <a:lstStyle/>
        <a:p>
          <a:endParaRPr lang="en-IN"/>
        </a:p>
      </dgm:t>
    </dgm:pt>
    <dgm:pt modelId="{3B887895-3754-42D5-8C23-EDA29F13DCB3}">
      <dgm:prSet phldrT="[Text]"/>
      <dgm:spPr/>
      <dgm:t>
        <a:bodyPr/>
        <a:lstStyle/>
        <a:p>
          <a:r>
            <a:rPr lang="en-IN" dirty="0" smtClean="0"/>
            <a:t>Registration</a:t>
          </a:r>
          <a:endParaRPr lang="en-IN" dirty="0"/>
        </a:p>
      </dgm:t>
    </dgm:pt>
    <dgm:pt modelId="{7A2EEA0E-5D92-4DDD-984D-96DD91DC4E0A}" type="parTrans" cxnId="{0C106F01-6D98-4AF6-A961-06FA7B1B4B23}">
      <dgm:prSet/>
      <dgm:spPr/>
      <dgm:t>
        <a:bodyPr/>
        <a:lstStyle/>
        <a:p>
          <a:endParaRPr lang="en-IN"/>
        </a:p>
      </dgm:t>
    </dgm:pt>
    <dgm:pt modelId="{2775A304-3DFF-4054-B04B-904FC5E48C46}" type="sibTrans" cxnId="{0C106F01-6D98-4AF6-A961-06FA7B1B4B23}">
      <dgm:prSet/>
      <dgm:spPr/>
      <dgm:t>
        <a:bodyPr/>
        <a:lstStyle/>
        <a:p>
          <a:endParaRPr lang="en-IN"/>
        </a:p>
      </dgm:t>
    </dgm:pt>
    <dgm:pt modelId="{1D5B1674-2C0F-4F38-A01D-99E18266EF96}">
      <dgm:prSet phldrT="[Text]"/>
      <dgm:spPr/>
      <dgm:t>
        <a:bodyPr/>
        <a:lstStyle/>
        <a:p>
          <a:r>
            <a:rPr lang="en-IN" dirty="0" smtClean="0"/>
            <a:t>Access Management</a:t>
          </a:r>
          <a:endParaRPr lang="en-IN" dirty="0"/>
        </a:p>
      </dgm:t>
    </dgm:pt>
    <dgm:pt modelId="{F9A170D8-A908-486D-A58E-88A86CF78D2C}" type="parTrans" cxnId="{7F34CF55-C3C2-4817-A4A7-B458C3E4400A}">
      <dgm:prSet/>
      <dgm:spPr/>
      <dgm:t>
        <a:bodyPr/>
        <a:lstStyle/>
        <a:p>
          <a:endParaRPr lang="en-IN"/>
        </a:p>
      </dgm:t>
    </dgm:pt>
    <dgm:pt modelId="{0263671E-47F0-4A9F-8712-2706988CB6E5}" type="sibTrans" cxnId="{7F34CF55-C3C2-4817-A4A7-B458C3E4400A}">
      <dgm:prSet/>
      <dgm:spPr/>
      <dgm:t>
        <a:bodyPr/>
        <a:lstStyle/>
        <a:p>
          <a:endParaRPr lang="en-IN"/>
        </a:p>
      </dgm:t>
    </dgm:pt>
    <dgm:pt modelId="{C78A3A8F-C942-480A-BAC5-756E828618A6}">
      <dgm:prSet phldrT="[Text]"/>
      <dgm:spPr/>
      <dgm:t>
        <a:bodyPr/>
        <a:lstStyle/>
        <a:p>
          <a:r>
            <a:rPr lang="en-IN" dirty="0" smtClean="0"/>
            <a:t>Authentication</a:t>
          </a:r>
          <a:endParaRPr lang="en-IN" dirty="0"/>
        </a:p>
      </dgm:t>
    </dgm:pt>
    <dgm:pt modelId="{490E3F79-E800-4D83-BC19-F1F3DC489023}" type="parTrans" cxnId="{58DE110D-76AF-4389-83F3-44BB4E043240}">
      <dgm:prSet/>
      <dgm:spPr/>
      <dgm:t>
        <a:bodyPr/>
        <a:lstStyle/>
        <a:p>
          <a:endParaRPr lang="en-IN"/>
        </a:p>
      </dgm:t>
    </dgm:pt>
    <dgm:pt modelId="{C90DC6B9-4614-4E75-97D4-23DD202C71F6}" type="sibTrans" cxnId="{58DE110D-76AF-4389-83F3-44BB4E043240}">
      <dgm:prSet/>
      <dgm:spPr/>
      <dgm:t>
        <a:bodyPr/>
        <a:lstStyle/>
        <a:p>
          <a:endParaRPr lang="en-IN"/>
        </a:p>
      </dgm:t>
    </dgm:pt>
    <dgm:pt modelId="{AF86C36B-D743-49B3-A727-83F9EDFFA2F9}">
      <dgm:prSet phldrT="[Text]"/>
      <dgm:spPr/>
      <dgm:t>
        <a:bodyPr/>
        <a:lstStyle/>
        <a:p>
          <a:r>
            <a:rPr lang="en-IN" dirty="0" smtClean="0"/>
            <a:t>Authorization</a:t>
          </a:r>
          <a:endParaRPr lang="en-IN" dirty="0"/>
        </a:p>
      </dgm:t>
    </dgm:pt>
    <dgm:pt modelId="{B8CCA78D-043A-466D-8122-25F289D1AD22}" type="parTrans" cxnId="{5D2FD4D0-DC32-4FBF-A914-F305BD5E81C0}">
      <dgm:prSet/>
      <dgm:spPr/>
      <dgm:t>
        <a:bodyPr/>
        <a:lstStyle/>
        <a:p>
          <a:endParaRPr lang="en-IN"/>
        </a:p>
      </dgm:t>
    </dgm:pt>
    <dgm:pt modelId="{194E6955-1BCA-409E-A18E-3DDED53D858F}" type="sibTrans" cxnId="{5D2FD4D0-DC32-4FBF-A914-F305BD5E81C0}">
      <dgm:prSet/>
      <dgm:spPr/>
      <dgm:t>
        <a:bodyPr/>
        <a:lstStyle/>
        <a:p>
          <a:endParaRPr lang="en-IN"/>
        </a:p>
      </dgm:t>
    </dgm:pt>
    <dgm:pt modelId="{43F6AADA-B490-44B9-A9AC-0F26D13164CA}">
      <dgm:prSet phldrT="[Text]"/>
      <dgm:spPr/>
      <dgm:t>
        <a:bodyPr/>
        <a:lstStyle/>
        <a:p>
          <a:r>
            <a:rPr lang="en-IN" dirty="0" smtClean="0"/>
            <a:t>Directory</a:t>
          </a:r>
          <a:endParaRPr lang="en-IN" dirty="0"/>
        </a:p>
      </dgm:t>
    </dgm:pt>
    <dgm:pt modelId="{772D3AD8-BE25-4928-BD90-DF830B6946BA}" type="parTrans" cxnId="{03572E39-B484-4079-8248-BFA68A7A642A}">
      <dgm:prSet/>
      <dgm:spPr/>
      <dgm:t>
        <a:bodyPr/>
        <a:lstStyle/>
        <a:p>
          <a:endParaRPr lang="en-IN"/>
        </a:p>
      </dgm:t>
    </dgm:pt>
    <dgm:pt modelId="{5AF35F28-4153-479D-A772-D1C1B025E430}" type="sibTrans" cxnId="{03572E39-B484-4079-8248-BFA68A7A642A}">
      <dgm:prSet/>
      <dgm:spPr/>
      <dgm:t>
        <a:bodyPr/>
        <a:lstStyle/>
        <a:p>
          <a:endParaRPr lang="en-IN"/>
        </a:p>
      </dgm:t>
    </dgm:pt>
    <dgm:pt modelId="{671567FB-F172-487D-B3E2-FD53867EF946}">
      <dgm:prSet phldrT="[Text]"/>
      <dgm:spPr/>
      <dgm:t>
        <a:bodyPr/>
        <a:lstStyle/>
        <a:p>
          <a:r>
            <a:rPr lang="en-IN" dirty="0" smtClean="0"/>
            <a:t>Identity repository</a:t>
          </a:r>
          <a:endParaRPr lang="en-IN" dirty="0"/>
        </a:p>
      </dgm:t>
    </dgm:pt>
    <dgm:pt modelId="{19DC3CA2-1ABA-499F-960F-400C1F92507E}" type="parTrans" cxnId="{51AE0249-CEF3-4FC7-8501-C740560D1645}">
      <dgm:prSet/>
      <dgm:spPr/>
      <dgm:t>
        <a:bodyPr/>
        <a:lstStyle/>
        <a:p>
          <a:endParaRPr lang="en-IN"/>
        </a:p>
      </dgm:t>
    </dgm:pt>
    <dgm:pt modelId="{DF4F3F26-C4E9-4DE0-82BB-FE95A37F00D6}" type="sibTrans" cxnId="{51AE0249-CEF3-4FC7-8501-C740560D1645}">
      <dgm:prSet/>
      <dgm:spPr/>
      <dgm:t>
        <a:bodyPr/>
        <a:lstStyle/>
        <a:p>
          <a:endParaRPr lang="en-IN"/>
        </a:p>
      </dgm:t>
    </dgm:pt>
    <dgm:pt modelId="{496B884A-B44A-44D0-9678-C80CC96EC3D2}">
      <dgm:prSet phldrT="[Text]"/>
      <dgm:spPr/>
      <dgm:t>
        <a:bodyPr/>
        <a:lstStyle/>
        <a:p>
          <a:r>
            <a:rPr lang="en-IN" dirty="0" smtClean="0"/>
            <a:t>Directory services</a:t>
          </a:r>
          <a:endParaRPr lang="en-IN" dirty="0"/>
        </a:p>
      </dgm:t>
    </dgm:pt>
    <dgm:pt modelId="{80EEA85D-5ADC-4892-B6F4-ED7172BF75C5}" type="parTrans" cxnId="{FCF486C5-CB20-4E6E-8C6C-E6AAD626B250}">
      <dgm:prSet/>
      <dgm:spPr/>
      <dgm:t>
        <a:bodyPr/>
        <a:lstStyle/>
        <a:p>
          <a:endParaRPr lang="en-IN"/>
        </a:p>
      </dgm:t>
    </dgm:pt>
    <dgm:pt modelId="{2036450E-5A6F-4B9D-8603-0EA59EFB4D72}" type="sibTrans" cxnId="{FCF486C5-CB20-4E6E-8C6C-E6AAD626B250}">
      <dgm:prSet/>
      <dgm:spPr/>
      <dgm:t>
        <a:bodyPr/>
        <a:lstStyle/>
        <a:p>
          <a:endParaRPr lang="en-IN"/>
        </a:p>
      </dgm:t>
    </dgm:pt>
    <dgm:pt modelId="{2AD4F21C-95AA-449E-AB9B-AD4874FFE1F2}">
      <dgm:prSet phldrT="[Text]"/>
      <dgm:spPr/>
      <dgm:t>
        <a:bodyPr/>
        <a:lstStyle/>
        <a:p>
          <a:r>
            <a:rPr lang="en-IN" dirty="0" smtClean="0"/>
            <a:t>Identity management</a:t>
          </a:r>
          <a:endParaRPr lang="en-IN" dirty="0"/>
        </a:p>
      </dgm:t>
    </dgm:pt>
    <dgm:pt modelId="{9E305C06-1DF9-4C00-9BB2-332308A585C6}" type="parTrans" cxnId="{BB031382-081B-494C-85C2-F20FF0E735FF}">
      <dgm:prSet/>
      <dgm:spPr/>
      <dgm:t>
        <a:bodyPr/>
        <a:lstStyle/>
        <a:p>
          <a:endParaRPr lang="en-IN"/>
        </a:p>
      </dgm:t>
    </dgm:pt>
    <dgm:pt modelId="{DB2D256A-35EC-4DDB-B7C4-12BDAC07D6FF}" type="sibTrans" cxnId="{BB031382-081B-494C-85C2-F20FF0E735FF}">
      <dgm:prSet/>
      <dgm:spPr/>
      <dgm:t>
        <a:bodyPr/>
        <a:lstStyle/>
        <a:p>
          <a:endParaRPr lang="en-IN"/>
        </a:p>
      </dgm:t>
    </dgm:pt>
    <dgm:pt modelId="{A06F9522-E290-454C-9EBF-A67CE1795274}">
      <dgm:prSet phldrT="[Text]"/>
      <dgm:spPr/>
      <dgm:t>
        <a:bodyPr/>
        <a:lstStyle/>
        <a:p>
          <a:r>
            <a:rPr lang="en-IN" dirty="0" smtClean="0"/>
            <a:t>Provisioning</a:t>
          </a:r>
          <a:endParaRPr lang="en-IN" dirty="0"/>
        </a:p>
      </dgm:t>
    </dgm:pt>
    <dgm:pt modelId="{E9229132-4F90-4AA8-8A0B-7D6ED2A1BF32}" type="parTrans" cxnId="{DCE66CB8-F874-44C7-A5F0-6663E8D0B23A}">
      <dgm:prSet/>
      <dgm:spPr/>
      <dgm:t>
        <a:bodyPr/>
        <a:lstStyle/>
        <a:p>
          <a:endParaRPr lang="en-IN"/>
        </a:p>
      </dgm:t>
    </dgm:pt>
    <dgm:pt modelId="{65152B2A-73D7-4410-8435-8EBA47A1A66F}" type="sibTrans" cxnId="{DCE66CB8-F874-44C7-A5F0-6663E8D0B23A}">
      <dgm:prSet/>
      <dgm:spPr/>
      <dgm:t>
        <a:bodyPr/>
        <a:lstStyle/>
        <a:p>
          <a:endParaRPr lang="en-IN"/>
        </a:p>
      </dgm:t>
    </dgm:pt>
    <dgm:pt modelId="{DF0A3440-60B8-45F4-9FF2-9707A4309389}">
      <dgm:prSet phldrT="[Text]"/>
      <dgm:spPr/>
      <dgm:t>
        <a:bodyPr/>
        <a:lstStyle/>
        <a:p>
          <a:r>
            <a:rPr lang="en-IN" dirty="0" smtClean="0"/>
            <a:t>Policy management</a:t>
          </a:r>
          <a:endParaRPr lang="en-IN" dirty="0"/>
        </a:p>
      </dgm:t>
    </dgm:pt>
    <dgm:pt modelId="{E633F6C4-FDA9-4D24-9C0A-D9A6955BFD10}" type="parTrans" cxnId="{C7840FB1-EF0E-498E-B76C-4ABFA89DECAE}">
      <dgm:prSet/>
      <dgm:spPr/>
      <dgm:t>
        <a:bodyPr/>
        <a:lstStyle/>
        <a:p>
          <a:endParaRPr lang="en-IN"/>
        </a:p>
      </dgm:t>
    </dgm:pt>
    <dgm:pt modelId="{4600BE67-BD2A-4B87-821C-97C95BD38B9B}" type="sibTrans" cxnId="{C7840FB1-EF0E-498E-B76C-4ABFA89DECAE}">
      <dgm:prSet/>
      <dgm:spPr/>
      <dgm:t>
        <a:bodyPr/>
        <a:lstStyle/>
        <a:p>
          <a:endParaRPr lang="en-IN"/>
        </a:p>
      </dgm:t>
    </dgm:pt>
    <dgm:pt modelId="{59561F7A-A1E5-4FC3-81BC-4972E134E6F5}">
      <dgm:prSet phldrT="[Text]"/>
      <dgm:spPr/>
      <dgm:t>
        <a:bodyPr/>
        <a:lstStyle/>
        <a:p>
          <a:r>
            <a:rPr lang="en-IN" dirty="0" smtClean="0"/>
            <a:t>Federation</a:t>
          </a:r>
          <a:endParaRPr lang="en-IN" dirty="0"/>
        </a:p>
      </dgm:t>
    </dgm:pt>
    <dgm:pt modelId="{DDD5E4D4-A632-48EC-98B8-DA005FDBE100}" type="parTrans" cxnId="{6DEDAF97-50A4-4481-8E44-7DE3F80E5679}">
      <dgm:prSet/>
      <dgm:spPr/>
      <dgm:t>
        <a:bodyPr/>
        <a:lstStyle/>
        <a:p>
          <a:endParaRPr lang="en-IN"/>
        </a:p>
      </dgm:t>
    </dgm:pt>
    <dgm:pt modelId="{DC557960-B6CE-43EC-853E-770E20EC2923}" type="sibTrans" cxnId="{6DEDAF97-50A4-4481-8E44-7DE3F80E5679}">
      <dgm:prSet/>
      <dgm:spPr/>
      <dgm:t>
        <a:bodyPr/>
        <a:lstStyle/>
        <a:p>
          <a:endParaRPr lang="en-IN"/>
        </a:p>
      </dgm:t>
    </dgm:pt>
    <dgm:pt modelId="{4249EC73-5185-42F1-9F2E-24B50E3B6148}">
      <dgm:prSet phldrT="[Text]"/>
      <dgm:spPr/>
      <dgm:t>
        <a:bodyPr/>
        <a:lstStyle/>
        <a:p>
          <a:r>
            <a:rPr lang="en-IN" dirty="0" smtClean="0"/>
            <a:t>Self service</a:t>
          </a:r>
          <a:endParaRPr lang="en-IN" dirty="0"/>
        </a:p>
      </dgm:t>
    </dgm:pt>
    <dgm:pt modelId="{92C1CFD7-E53E-42A2-9302-FC3F8989CB82}" type="parTrans" cxnId="{FE6B751A-232C-4901-BD03-91880B8F1ADC}">
      <dgm:prSet/>
      <dgm:spPr/>
      <dgm:t>
        <a:bodyPr/>
        <a:lstStyle/>
        <a:p>
          <a:endParaRPr lang="en-IN"/>
        </a:p>
      </dgm:t>
    </dgm:pt>
    <dgm:pt modelId="{95716695-0F91-4F04-ADC9-29B85B3E109B}" type="sibTrans" cxnId="{FE6B751A-232C-4901-BD03-91880B8F1ADC}">
      <dgm:prSet/>
      <dgm:spPr/>
      <dgm:t>
        <a:bodyPr/>
        <a:lstStyle/>
        <a:p>
          <a:endParaRPr lang="en-IN"/>
        </a:p>
      </dgm:t>
    </dgm:pt>
    <dgm:pt modelId="{34557205-232A-477D-A321-46D4C3B471C3}" type="pres">
      <dgm:prSet presAssocID="{8580CD43-DC5D-456A-8B6A-F9E825BEAB99}" presName="Name0" presStyleCnt="0">
        <dgm:presLayoutVars>
          <dgm:dir/>
          <dgm:animLvl val="lvl"/>
          <dgm:resizeHandles val="exact"/>
        </dgm:presLayoutVars>
      </dgm:prSet>
      <dgm:spPr/>
      <dgm:t>
        <a:bodyPr/>
        <a:lstStyle/>
        <a:p>
          <a:endParaRPr lang="en-IN"/>
        </a:p>
      </dgm:t>
    </dgm:pt>
    <dgm:pt modelId="{38F6C315-9298-4F4F-B90D-7F98DC267F57}" type="pres">
      <dgm:prSet presAssocID="{D42DFC7F-479F-45A9-8F66-03EC7BC27856}" presName="linNode" presStyleCnt="0"/>
      <dgm:spPr/>
    </dgm:pt>
    <dgm:pt modelId="{B83FA848-F00B-479B-BBE3-C7FF1D7324C7}" type="pres">
      <dgm:prSet presAssocID="{D42DFC7F-479F-45A9-8F66-03EC7BC27856}" presName="parentText" presStyleLbl="node1" presStyleIdx="0" presStyleCnt="3">
        <dgm:presLayoutVars>
          <dgm:chMax val="1"/>
          <dgm:bulletEnabled val="1"/>
        </dgm:presLayoutVars>
      </dgm:prSet>
      <dgm:spPr/>
      <dgm:t>
        <a:bodyPr/>
        <a:lstStyle/>
        <a:p>
          <a:endParaRPr lang="en-IN"/>
        </a:p>
      </dgm:t>
    </dgm:pt>
    <dgm:pt modelId="{707F8676-908E-4E9B-94B9-AACAC1AAAA6A}" type="pres">
      <dgm:prSet presAssocID="{D42DFC7F-479F-45A9-8F66-03EC7BC27856}" presName="descendantText" presStyleLbl="alignAccFollowNode1" presStyleIdx="0" presStyleCnt="3">
        <dgm:presLayoutVars>
          <dgm:bulletEnabled val="1"/>
        </dgm:presLayoutVars>
      </dgm:prSet>
      <dgm:spPr/>
      <dgm:t>
        <a:bodyPr/>
        <a:lstStyle/>
        <a:p>
          <a:endParaRPr lang="en-IN"/>
        </a:p>
      </dgm:t>
    </dgm:pt>
    <dgm:pt modelId="{43BB5931-C42F-47FE-8275-D92D09A2C33B}" type="pres">
      <dgm:prSet presAssocID="{D6DEE130-11B6-4B1E-82DD-B5515F82898C}" presName="sp" presStyleCnt="0"/>
      <dgm:spPr/>
    </dgm:pt>
    <dgm:pt modelId="{E0159B08-99EE-466E-B7C9-064FFC452623}" type="pres">
      <dgm:prSet presAssocID="{1D5B1674-2C0F-4F38-A01D-99E18266EF96}" presName="linNode" presStyleCnt="0"/>
      <dgm:spPr/>
    </dgm:pt>
    <dgm:pt modelId="{5F787FC3-7081-4E92-AAAB-2A8EED44CF24}" type="pres">
      <dgm:prSet presAssocID="{1D5B1674-2C0F-4F38-A01D-99E18266EF96}" presName="parentText" presStyleLbl="node1" presStyleIdx="1" presStyleCnt="3">
        <dgm:presLayoutVars>
          <dgm:chMax val="1"/>
          <dgm:bulletEnabled val="1"/>
        </dgm:presLayoutVars>
      </dgm:prSet>
      <dgm:spPr/>
      <dgm:t>
        <a:bodyPr/>
        <a:lstStyle/>
        <a:p>
          <a:endParaRPr lang="en-IN"/>
        </a:p>
      </dgm:t>
    </dgm:pt>
    <dgm:pt modelId="{939735BA-C949-4940-ACA5-006E747B60D4}" type="pres">
      <dgm:prSet presAssocID="{1D5B1674-2C0F-4F38-A01D-99E18266EF96}" presName="descendantText" presStyleLbl="alignAccFollowNode1" presStyleIdx="1" presStyleCnt="3">
        <dgm:presLayoutVars>
          <dgm:bulletEnabled val="1"/>
        </dgm:presLayoutVars>
      </dgm:prSet>
      <dgm:spPr/>
      <dgm:t>
        <a:bodyPr/>
        <a:lstStyle/>
        <a:p>
          <a:endParaRPr lang="en-IN"/>
        </a:p>
      </dgm:t>
    </dgm:pt>
    <dgm:pt modelId="{C9F598FB-931D-4B3B-9084-B451C9C4AD09}" type="pres">
      <dgm:prSet presAssocID="{0263671E-47F0-4A9F-8712-2706988CB6E5}" presName="sp" presStyleCnt="0"/>
      <dgm:spPr/>
    </dgm:pt>
    <dgm:pt modelId="{F8A1160F-E435-4BA3-9CB1-65E3D49EFD2F}" type="pres">
      <dgm:prSet presAssocID="{43F6AADA-B490-44B9-A9AC-0F26D13164CA}" presName="linNode" presStyleCnt="0"/>
      <dgm:spPr/>
    </dgm:pt>
    <dgm:pt modelId="{52FA03CE-BFB1-42C9-943B-58254B1CC6AE}" type="pres">
      <dgm:prSet presAssocID="{43F6AADA-B490-44B9-A9AC-0F26D13164CA}" presName="parentText" presStyleLbl="node1" presStyleIdx="2" presStyleCnt="3">
        <dgm:presLayoutVars>
          <dgm:chMax val="1"/>
          <dgm:bulletEnabled val="1"/>
        </dgm:presLayoutVars>
      </dgm:prSet>
      <dgm:spPr/>
      <dgm:t>
        <a:bodyPr/>
        <a:lstStyle/>
        <a:p>
          <a:endParaRPr lang="en-IN"/>
        </a:p>
      </dgm:t>
    </dgm:pt>
    <dgm:pt modelId="{590E7BFD-7E82-4AB3-A90B-5F622C2B4242}" type="pres">
      <dgm:prSet presAssocID="{43F6AADA-B490-44B9-A9AC-0F26D13164CA}" presName="descendantText" presStyleLbl="alignAccFollowNode1" presStyleIdx="2" presStyleCnt="3">
        <dgm:presLayoutVars>
          <dgm:bulletEnabled val="1"/>
        </dgm:presLayoutVars>
      </dgm:prSet>
      <dgm:spPr/>
      <dgm:t>
        <a:bodyPr/>
        <a:lstStyle/>
        <a:p>
          <a:endParaRPr lang="en-IN"/>
        </a:p>
      </dgm:t>
    </dgm:pt>
  </dgm:ptLst>
  <dgm:cxnLst>
    <dgm:cxn modelId="{FCF486C5-CB20-4E6E-8C6C-E6AAD626B250}" srcId="{43F6AADA-B490-44B9-A9AC-0F26D13164CA}" destId="{496B884A-B44A-44D0-9678-C80CC96EC3D2}" srcOrd="1" destOrd="0" parTransId="{80EEA85D-5ADC-4892-B6F4-ED7172BF75C5}" sibTransId="{2036450E-5A6F-4B9D-8603-0EA59EFB4D72}"/>
    <dgm:cxn modelId="{58DE110D-76AF-4389-83F3-44BB4E043240}" srcId="{1D5B1674-2C0F-4F38-A01D-99E18266EF96}" destId="{C78A3A8F-C942-480A-BAC5-756E828618A6}" srcOrd="0" destOrd="0" parTransId="{490E3F79-E800-4D83-BC19-F1F3DC489023}" sibTransId="{C90DC6B9-4614-4E75-97D4-23DD202C71F6}"/>
    <dgm:cxn modelId="{51AE0249-CEF3-4FC7-8501-C740560D1645}" srcId="{43F6AADA-B490-44B9-A9AC-0F26D13164CA}" destId="{671567FB-F172-487D-B3E2-FD53867EF946}" srcOrd="0" destOrd="0" parTransId="{19DC3CA2-1ABA-499F-960F-400C1F92507E}" sibTransId="{DF4F3F26-C4E9-4DE0-82BB-FE95A37F00D6}"/>
    <dgm:cxn modelId="{AA6566B1-8F64-4DA0-AB9A-2F2B43D299EE}" type="presOf" srcId="{8580CD43-DC5D-456A-8B6A-F9E825BEAB99}" destId="{34557205-232A-477D-A321-46D4C3B471C3}" srcOrd="0" destOrd="0" presId="urn:microsoft.com/office/officeart/2005/8/layout/vList5"/>
    <dgm:cxn modelId="{E1AD707D-7D75-4833-8AF8-1DE49898FD64}" type="presOf" srcId="{2AD4F21C-95AA-449E-AB9B-AD4874FFE1F2}" destId="{707F8676-908E-4E9B-94B9-AACAC1AAAA6A}" srcOrd="0" destOrd="2" presId="urn:microsoft.com/office/officeart/2005/8/layout/vList5"/>
    <dgm:cxn modelId="{F944D436-2D4A-4869-8110-771ECE3B5451}" type="presOf" srcId="{671567FB-F172-487D-B3E2-FD53867EF946}" destId="{590E7BFD-7E82-4AB3-A90B-5F622C2B4242}" srcOrd="0" destOrd="0" presId="urn:microsoft.com/office/officeart/2005/8/layout/vList5"/>
    <dgm:cxn modelId="{E88839B0-B088-498E-AEE0-9D51C28B62AC}" type="presOf" srcId="{4249EC73-5185-42F1-9F2E-24B50E3B6148}" destId="{707F8676-908E-4E9B-94B9-AACAC1AAAA6A}" srcOrd="0" destOrd="1" presId="urn:microsoft.com/office/officeart/2005/8/layout/vList5"/>
    <dgm:cxn modelId="{996C6F12-5AA6-48A0-9A64-D4855401DBCC}" type="presOf" srcId="{DF0A3440-60B8-45F4-9FF2-9707A4309389}" destId="{939735BA-C949-4940-ACA5-006E747B60D4}" srcOrd="0" destOrd="2" presId="urn:microsoft.com/office/officeart/2005/8/layout/vList5"/>
    <dgm:cxn modelId="{DCE66CB8-F874-44C7-A5F0-6663E8D0B23A}" srcId="{D42DFC7F-479F-45A9-8F66-03EC7BC27856}" destId="{A06F9522-E290-454C-9EBF-A67CE1795274}" srcOrd="3" destOrd="0" parTransId="{E9229132-4F90-4AA8-8A0B-7D6ED2A1BF32}" sibTransId="{65152B2A-73D7-4410-8435-8EBA47A1A66F}"/>
    <dgm:cxn modelId="{0FC1FDB0-88E6-4081-B1E7-E01536878EFC}" type="presOf" srcId="{AF86C36B-D743-49B3-A727-83F9EDFFA2F9}" destId="{939735BA-C949-4940-ACA5-006E747B60D4}" srcOrd="0" destOrd="1" presId="urn:microsoft.com/office/officeart/2005/8/layout/vList5"/>
    <dgm:cxn modelId="{D189CC18-38F7-4A84-AB79-879285068454}" type="presOf" srcId="{59561F7A-A1E5-4FC3-81BC-4972E134E6F5}" destId="{939735BA-C949-4940-ACA5-006E747B60D4}" srcOrd="0" destOrd="3" presId="urn:microsoft.com/office/officeart/2005/8/layout/vList5"/>
    <dgm:cxn modelId="{20E65A70-451A-4D79-8DD9-C7849A321DC6}" type="presOf" srcId="{C78A3A8F-C942-480A-BAC5-756E828618A6}" destId="{939735BA-C949-4940-ACA5-006E747B60D4}" srcOrd="0" destOrd="0" presId="urn:microsoft.com/office/officeart/2005/8/layout/vList5"/>
    <dgm:cxn modelId="{3AF33039-3458-4580-B790-E0343F218001}" srcId="{8580CD43-DC5D-456A-8B6A-F9E825BEAB99}" destId="{D42DFC7F-479F-45A9-8F66-03EC7BC27856}" srcOrd="0" destOrd="0" parTransId="{47936586-834A-4F50-8D39-6E0A084E4BC0}" sibTransId="{D6DEE130-11B6-4B1E-82DD-B5515F82898C}"/>
    <dgm:cxn modelId="{FE6B751A-232C-4901-BD03-91880B8F1ADC}" srcId="{D42DFC7F-479F-45A9-8F66-03EC7BC27856}" destId="{4249EC73-5185-42F1-9F2E-24B50E3B6148}" srcOrd="1" destOrd="0" parTransId="{92C1CFD7-E53E-42A2-9302-FC3F8989CB82}" sibTransId="{95716695-0F91-4F04-ADC9-29B85B3E109B}"/>
    <dgm:cxn modelId="{7F46AC37-FBAD-4FDB-BD9A-41F6FCEDED79}" type="presOf" srcId="{A06F9522-E290-454C-9EBF-A67CE1795274}" destId="{707F8676-908E-4E9B-94B9-AACAC1AAAA6A}" srcOrd="0" destOrd="3" presId="urn:microsoft.com/office/officeart/2005/8/layout/vList5"/>
    <dgm:cxn modelId="{4702D4F1-C8F5-48B3-B62E-4ED5BC061DF6}" type="presOf" srcId="{1D5B1674-2C0F-4F38-A01D-99E18266EF96}" destId="{5F787FC3-7081-4E92-AAAB-2A8EED44CF24}" srcOrd="0" destOrd="0" presId="urn:microsoft.com/office/officeart/2005/8/layout/vList5"/>
    <dgm:cxn modelId="{6DEDAF97-50A4-4481-8E44-7DE3F80E5679}" srcId="{1D5B1674-2C0F-4F38-A01D-99E18266EF96}" destId="{59561F7A-A1E5-4FC3-81BC-4972E134E6F5}" srcOrd="3" destOrd="0" parTransId="{DDD5E4D4-A632-48EC-98B8-DA005FDBE100}" sibTransId="{DC557960-B6CE-43EC-853E-770E20EC2923}"/>
    <dgm:cxn modelId="{0C106F01-6D98-4AF6-A961-06FA7B1B4B23}" srcId="{D42DFC7F-479F-45A9-8F66-03EC7BC27856}" destId="{3B887895-3754-42D5-8C23-EDA29F13DCB3}" srcOrd="0" destOrd="0" parTransId="{7A2EEA0E-5D92-4DDD-984D-96DD91DC4E0A}" sibTransId="{2775A304-3DFF-4054-B04B-904FC5E48C46}"/>
    <dgm:cxn modelId="{2A1C11F5-C438-43E6-A29C-4CEEEF021261}" type="presOf" srcId="{496B884A-B44A-44D0-9678-C80CC96EC3D2}" destId="{590E7BFD-7E82-4AB3-A90B-5F622C2B4242}" srcOrd="0" destOrd="1" presId="urn:microsoft.com/office/officeart/2005/8/layout/vList5"/>
    <dgm:cxn modelId="{943F26E8-CD23-4997-BB63-513B7C2F8176}" type="presOf" srcId="{3B887895-3754-42D5-8C23-EDA29F13DCB3}" destId="{707F8676-908E-4E9B-94B9-AACAC1AAAA6A}" srcOrd="0" destOrd="0" presId="urn:microsoft.com/office/officeart/2005/8/layout/vList5"/>
    <dgm:cxn modelId="{C7840FB1-EF0E-498E-B76C-4ABFA89DECAE}" srcId="{1D5B1674-2C0F-4F38-A01D-99E18266EF96}" destId="{DF0A3440-60B8-45F4-9FF2-9707A4309389}" srcOrd="2" destOrd="0" parTransId="{E633F6C4-FDA9-4D24-9C0A-D9A6955BFD10}" sibTransId="{4600BE67-BD2A-4B87-821C-97C95BD38B9B}"/>
    <dgm:cxn modelId="{BB031382-081B-494C-85C2-F20FF0E735FF}" srcId="{D42DFC7F-479F-45A9-8F66-03EC7BC27856}" destId="{2AD4F21C-95AA-449E-AB9B-AD4874FFE1F2}" srcOrd="2" destOrd="0" parTransId="{9E305C06-1DF9-4C00-9BB2-332308A585C6}" sibTransId="{DB2D256A-35EC-4DDB-B7C4-12BDAC07D6FF}"/>
    <dgm:cxn modelId="{03572E39-B484-4079-8248-BFA68A7A642A}" srcId="{8580CD43-DC5D-456A-8B6A-F9E825BEAB99}" destId="{43F6AADA-B490-44B9-A9AC-0F26D13164CA}" srcOrd="2" destOrd="0" parTransId="{772D3AD8-BE25-4928-BD90-DF830B6946BA}" sibTransId="{5AF35F28-4153-479D-A772-D1C1B025E430}"/>
    <dgm:cxn modelId="{E7C3B0BE-868E-4B20-A2F4-57FE068C38C4}" type="presOf" srcId="{D42DFC7F-479F-45A9-8F66-03EC7BC27856}" destId="{B83FA848-F00B-479B-BBE3-C7FF1D7324C7}" srcOrd="0" destOrd="0" presId="urn:microsoft.com/office/officeart/2005/8/layout/vList5"/>
    <dgm:cxn modelId="{5D2FD4D0-DC32-4FBF-A914-F305BD5E81C0}" srcId="{1D5B1674-2C0F-4F38-A01D-99E18266EF96}" destId="{AF86C36B-D743-49B3-A727-83F9EDFFA2F9}" srcOrd="1" destOrd="0" parTransId="{B8CCA78D-043A-466D-8122-25F289D1AD22}" sibTransId="{194E6955-1BCA-409E-A18E-3DDED53D858F}"/>
    <dgm:cxn modelId="{7F34CF55-C3C2-4817-A4A7-B458C3E4400A}" srcId="{8580CD43-DC5D-456A-8B6A-F9E825BEAB99}" destId="{1D5B1674-2C0F-4F38-A01D-99E18266EF96}" srcOrd="1" destOrd="0" parTransId="{F9A170D8-A908-486D-A58E-88A86CF78D2C}" sibTransId="{0263671E-47F0-4A9F-8712-2706988CB6E5}"/>
    <dgm:cxn modelId="{FF7188A5-77C9-4A10-ADBA-33C8F2C0F3ED}" type="presOf" srcId="{43F6AADA-B490-44B9-A9AC-0F26D13164CA}" destId="{52FA03CE-BFB1-42C9-943B-58254B1CC6AE}" srcOrd="0" destOrd="0" presId="urn:microsoft.com/office/officeart/2005/8/layout/vList5"/>
    <dgm:cxn modelId="{60662F5D-F60C-45DB-912D-E839E530FFA9}" type="presParOf" srcId="{34557205-232A-477D-A321-46D4C3B471C3}" destId="{38F6C315-9298-4F4F-B90D-7F98DC267F57}" srcOrd="0" destOrd="0" presId="urn:microsoft.com/office/officeart/2005/8/layout/vList5"/>
    <dgm:cxn modelId="{942A4011-12C1-4808-BC26-9E1913ED951F}" type="presParOf" srcId="{38F6C315-9298-4F4F-B90D-7F98DC267F57}" destId="{B83FA848-F00B-479B-BBE3-C7FF1D7324C7}" srcOrd="0" destOrd="0" presId="urn:microsoft.com/office/officeart/2005/8/layout/vList5"/>
    <dgm:cxn modelId="{6C72B370-88E4-47F3-8095-51526425BCBD}" type="presParOf" srcId="{38F6C315-9298-4F4F-B90D-7F98DC267F57}" destId="{707F8676-908E-4E9B-94B9-AACAC1AAAA6A}" srcOrd="1" destOrd="0" presId="urn:microsoft.com/office/officeart/2005/8/layout/vList5"/>
    <dgm:cxn modelId="{A503B994-55C4-43AB-8D42-ECE61CBF63BF}" type="presParOf" srcId="{34557205-232A-477D-A321-46D4C3B471C3}" destId="{43BB5931-C42F-47FE-8275-D92D09A2C33B}" srcOrd="1" destOrd="0" presId="urn:microsoft.com/office/officeart/2005/8/layout/vList5"/>
    <dgm:cxn modelId="{20D20313-3D75-48EC-B8BE-BBD289861CAF}" type="presParOf" srcId="{34557205-232A-477D-A321-46D4C3B471C3}" destId="{E0159B08-99EE-466E-B7C9-064FFC452623}" srcOrd="2" destOrd="0" presId="urn:microsoft.com/office/officeart/2005/8/layout/vList5"/>
    <dgm:cxn modelId="{E4BE364D-1923-4834-BC92-CC90ABB88910}" type="presParOf" srcId="{E0159B08-99EE-466E-B7C9-064FFC452623}" destId="{5F787FC3-7081-4E92-AAAB-2A8EED44CF24}" srcOrd="0" destOrd="0" presId="urn:microsoft.com/office/officeart/2005/8/layout/vList5"/>
    <dgm:cxn modelId="{97B3C76E-EDCD-4839-995F-6FA056C00F73}" type="presParOf" srcId="{E0159B08-99EE-466E-B7C9-064FFC452623}" destId="{939735BA-C949-4940-ACA5-006E747B60D4}" srcOrd="1" destOrd="0" presId="urn:microsoft.com/office/officeart/2005/8/layout/vList5"/>
    <dgm:cxn modelId="{95FB4B06-45B9-424D-A53B-686B85CB219C}" type="presParOf" srcId="{34557205-232A-477D-A321-46D4C3B471C3}" destId="{C9F598FB-931D-4B3B-9084-B451C9C4AD09}" srcOrd="3" destOrd="0" presId="urn:microsoft.com/office/officeart/2005/8/layout/vList5"/>
    <dgm:cxn modelId="{271F8DC6-CF52-435B-99BD-93BEF199B6C6}" type="presParOf" srcId="{34557205-232A-477D-A321-46D4C3B471C3}" destId="{F8A1160F-E435-4BA3-9CB1-65E3D49EFD2F}" srcOrd="4" destOrd="0" presId="urn:microsoft.com/office/officeart/2005/8/layout/vList5"/>
    <dgm:cxn modelId="{A4BB53AF-6E28-4F84-B630-F84DA59CC203}" type="presParOf" srcId="{F8A1160F-E435-4BA3-9CB1-65E3D49EFD2F}" destId="{52FA03CE-BFB1-42C9-943B-58254B1CC6AE}" srcOrd="0" destOrd="0" presId="urn:microsoft.com/office/officeart/2005/8/layout/vList5"/>
    <dgm:cxn modelId="{80AC7050-066D-405C-AD16-EA5BFAF48BA1}" type="presParOf" srcId="{F8A1160F-E435-4BA3-9CB1-65E3D49EFD2F}" destId="{590E7BFD-7E82-4AB3-A90B-5F622C2B424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7B8DC7-73C6-4D14-B824-D870393DD29A}" type="doc">
      <dgm:prSet loTypeId="urn:microsoft.com/office/officeart/2005/8/layout/cycle6" loCatId="cycle" qsTypeId="urn:microsoft.com/office/officeart/2005/8/quickstyle/simple2" qsCatId="simple" csTypeId="urn:microsoft.com/office/officeart/2005/8/colors/colorful5" csCatId="colorful" phldr="1"/>
      <dgm:spPr/>
      <dgm:t>
        <a:bodyPr/>
        <a:lstStyle/>
        <a:p>
          <a:endParaRPr lang="en-IN"/>
        </a:p>
      </dgm:t>
    </dgm:pt>
    <dgm:pt modelId="{645643D7-7B7F-4726-9029-8015AE6849F5}">
      <dgm:prSet phldrT="[Text]"/>
      <dgm:spPr/>
      <dgm:t>
        <a:bodyPr/>
        <a:lstStyle/>
        <a:p>
          <a:r>
            <a:rPr lang="en-IN" dirty="0" smtClean="0">
              <a:solidFill>
                <a:schemeClr val="tx1"/>
              </a:solidFill>
            </a:rPr>
            <a:t>Create</a:t>
          </a:r>
          <a:endParaRPr lang="en-IN" dirty="0">
            <a:solidFill>
              <a:schemeClr val="tx1"/>
            </a:solidFill>
          </a:endParaRPr>
        </a:p>
      </dgm:t>
    </dgm:pt>
    <dgm:pt modelId="{A59B2599-6BAE-4D9B-9E5D-98F8440B78FF}" type="parTrans" cxnId="{94B0BD3A-040D-4FFB-AA6C-EEE393D73CEE}">
      <dgm:prSet/>
      <dgm:spPr/>
      <dgm:t>
        <a:bodyPr/>
        <a:lstStyle/>
        <a:p>
          <a:endParaRPr lang="en-IN">
            <a:solidFill>
              <a:schemeClr val="tx1"/>
            </a:solidFill>
          </a:endParaRPr>
        </a:p>
      </dgm:t>
    </dgm:pt>
    <dgm:pt modelId="{C2FCA64D-845C-4DF6-9724-4E615BF8B34A}" type="sibTrans" cxnId="{94B0BD3A-040D-4FFB-AA6C-EEE393D73CEE}">
      <dgm:prSet/>
      <dgm:spPr/>
      <dgm:t>
        <a:bodyPr/>
        <a:lstStyle/>
        <a:p>
          <a:endParaRPr lang="en-IN">
            <a:solidFill>
              <a:schemeClr val="tx1"/>
            </a:solidFill>
          </a:endParaRPr>
        </a:p>
      </dgm:t>
    </dgm:pt>
    <dgm:pt modelId="{F7A23723-85D8-4B7F-98D3-AC0446E069D0}">
      <dgm:prSet phldrT="[Text]"/>
      <dgm:spPr/>
      <dgm:t>
        <a:bodyPr/>
        <a:lstStyle/>
        <a:p>
          <a:r>
            <a:rPr lang="en-IN" dirty="0" smtClean="0">
              <a:solidFill>
                <a:schemeClr val="tx1"/>
              </a:solidFill>
            </a:rPr>
            <a:t>Store</a:t>
          </a:r>
          <a:endParaRPr lang="en-IN" dirty="0">
            <a:solidFill>
              <a:schemeClr val="tx1"/>
            </a:solidFill>
          </a:endParaRPr>
        </a:p>
      </dgm:t>
    </dgm:pt>
    <dgm:pt modelId="{A89C5461-6702-4C72-9F5C-35B557F02FF5}" type="parTrans" cxnId="{FD89C3F0-DE07-47A5-A535-441B985F08B6}">
      <dgm:prSet/>
      <dgm:spPr/>
      <dgm:t>
        <a:bodyPr/>
        <a:lstStyle/>
        <a:p>
          <a:endParaRPr lang="en-IN">
            <a:solidFill>
              <a:schemeClr val="tx1"/>
            </a:solidFill>
          </a:endParaRPr>
        </a:p>
      </dgm:t>
    </dgm:pt>
    <dgm:pt modelId="{2ACD4AF1-D2B3-43B6-9B59-9B8F24C980EF}" type="sibTrans" cxnId="{FD89C3F0-DE07-47A5-A535-441B985F08B6}">
      <dgm:prSet/>
      <dgm:spPr/>
      <dgm:t>
        <a:bodyPr/>
        <a:lstStyle/>
        <a:p>
          <a:endParaRPr lang="en-IN">
            <a:solidFill>
              <a:schemeClr val="tx1"/>
            </a:solidFill>
          </a:endParaRPr>
        </a:p>
      </dgm:t>
    </dgm:pt>
    <dgm:pt modelId="{8E385F50-3795-4074-92A0-0840F1798A56}">
      <dgm:prSet phldrT="[Text]"/>
      <dgm:spPr/>
      <dgm:t>
        <a:bodyPr/>
        <a:lstStyle/>
        <a:p>
          <a:r>
            <a:rPr lang="en-IN" dirty="0" smtClean="0">
              <a:solidFill>
                <a:schemeClr val="tx1"/>
              </a:solidFill>
            </a:rPr>
            <a:t>Use</a:t>
          </a:r>
          <a:endParaRPr lang="en-IN" dirty="0">
            <a:solidFill>
              <a:schemeClr val="tx1"/>
            </a:solidFill>
          </a:endParaRPr>
        </a:p>
      </dgm:t>
    </dgm:pt>
    <dgm:pt modelId="{A5991CB7-A8A0-4054-8B56-38A37FCDC523}" type="parTrans" cxnId="{440236F2-8D2A-4AFF-8D1E-1666DA6B22CA}">
      <dgm:prSet/>
      <dgm:spPr/>
      <dgm:t>
        <a:bodyPr/>
        <a:lstStyle/>
        <a:p>
          <a:endParaRPr lang="en-IN">
            <a:solidFill>
              <a:schemeClr val="tx1"/>
            </a:solidFill>
          </a:endParaRPr>
        </a:p>
      </dgm:t>
    </dgm:pt>
    <dgm:pt modelId="{FD7B4128-D6F5-4C01-BA29-D3C092266FB9}" type="sibTrans" cxnId="{440236F2-8D2A-4AFF-8D1E-1666DA6B22CA}">
      <dgm:prSet/>
      <dgm:spPr/>
      <dgm:t>
        <a:bodyPr/>
        <a:lstStyle/>
        <a:p>
          <a:endParaRPr lang="en-IN">
            <a:solidFill>
              <a:schemeClr val="tx1"/>
            </a:solidFill>
          </a:endParaRPr>
        </a:p>
      </dgm:t>
    </dgm:pt>
    <dgm:pt modelId="{3C5ECEF8-89E0-4ADD-AA0D-04DA3CA5315E}">
      <dgm:prSet phldrT="[Text]"/>
      <dgm:spPr/>
      <dgm:t>
        <a:bodyPr/>
        <a:lstStyle/>
        <a:p>
          <a:r>
            <a:rPr lang="en-IN" dirty="0" smtClean="0">
              <a:solidFill>
                <a:schemeClr val="tx1"/>
              </a:solidFill>
            </a:rPr>
            <a:t>Share</a:t>
          </a:r>
          <a:endParaRPr lang="en-IN" dirty="0">
            <a:solidFill>
              <a:schemeClr val="tx1"/>
            </a:solidFill>
          </a:endParaRPr>
        </a:p>
      </dgm:t>
    </dgm:pt>
    <dgm:pt modelId="{C9C896B8-2D5B-4617-BA81-CF8E8D1E5A9A}" type="parTrans" cxnId="{4CC6BE3B-C487-47D3-91BB-004E3992BBA0}">
      <dgm:prSet/>
      <dgm:spPr/>
      <dgm:t>
        <a:bodyPr/>
        <a:lstStyle/>
        <a:p>
          <a:endParaRPr lang="en-IN">
            <a:solidFill>
              <a:schemeClr val="tx1"/>
            </a:solidFill>
          </a:endParaRPr>
        </a:p>
      </dgm:t>
    </dgm:pt>
    <dgm:pt modelId="{56056DEC-D20F-4591-BE9A-6E1FC142A2DC}" type="sibTrans" cxnId="{4CC6BE3B-C487-47D3-91BB-004E3992BBA0}">
      <dgm:prSet/>
      <dgm:spPr/>
      <dgm:t>
        <a:bodyPr/>
        <a:lstStyle/>
        <a:p>
          <a:endParaRPr lang="en-IN">
            <a:solidFill>
              <a:schemeClr val="tx1"/>
            </a:solidFill>
          </a:endParaRPr>
        </a:p>
      </dgm:t>
    </dgm:pt>
    <dgm:pt modelId="{E1834C7D-2248-43A4-9D73-FE6CFC2C6B89}">
      <dgm:prSet phldrT="[Text]"/>
      <dgm:spPr/>
      <dgm:t>
        <a:bodyPr/>
        <a:lstStyle/>
        <a:p>
          <a:r>
            <a:rPr lang="en-IN" dirty="0" smtClean="0">
              <a:solidFill>
                <a:schemeClr val="tx1"/>
              </a:solidFill>
            </a:rPr>
            <a:t>Archive</a:t>
          </a:r>
          <a:endParaRPr lang="en-IN" dirty="0">
            <a:solidFill>
              <a:schemeClr val="tx1"/>
            </a:solidFill>
          </a:endParaRPr>
        </a:p>
      </dgm:t>
    </dgm:pt>
    <dgm:pt modelId="{3C4EECF8-A4FF-4053-9AA3-7CA152CC681E}" type="parTrans" cxnId="{BA5C0F59-A2AF-4F9D-B1CF-936A789D84BA}">
      <dgm:prSet/>
      <dgm:spPr/>
      <dgm:t>
        <a:bodyPr/>
        <a:lstStyle/>
        <a:p>
          <a:endParaRPr lang="en-IN">
            <a:solidFill>
              <a:schemeClr val="tx1"/>
            </a:solidFill>
          </a:endParaRPr>
        </a:p>
      </dgm:t>
    </dgm:pt>
    <dgm:pt modelId="{4334770A-07F4-414B-AA1D-20BEE7CA202D}" type="sibTrans" cxnId="{BA5C0F59-A2AF-4F9D-B1CF-936A789D84BA}">
      <dgm:prSet/>
      <dgm:spPr/>
      <dgm:t>
        <a:bodyPr/>
        <a:lstStyle/>
        <a:p>
          <a:endParaRPr lang="en-IN">
            <a:solidFill>
              <a:schemeClr val="tx1"/>
            </a:solidFill>
          </a:endParaRPr>
        </a:p>
      </dgm:t>
    </dgm:pt>
    <dgm:pt modelId="{3676983F-532A-43A2-BB7B-FD2BEF5879B2}">
      <dgm:prSet phldrT="[Text]"/>
      <dgm:spPr/>
      <dgm:t>
        <a:bodyPr/>
        <a:lstStyle/>
        <a:p>
          <a:r>
            <a:rPr lang="en-IN" dirty="0" smtClean="0">
              <a:solidFill>
                <a:schemeClr val="tx1"/>
              </a:solidFill>
            </a:rPr>
            <a:t>Destroy</a:t>
          </a:r>
          <a:endParaRPr lang="en-IN" dirty="0">
            <a:solidFill>
              <a:schemeClr val="tx1"/>
            </a:solidFill>
          </a:endParaRPr>
        </a:p>
      </dgm:t>
    </dgm:pt>
    <dgm:pt modelId="{0DC69AB0-E2A9-497E-95F5-6F57D33F86C9}" type="parTrans" cxnId="{18D0683C-3C7C-48AF-B95F-72AF7243737C}">
      <dgm:prSet/>
      <dgm:spPr/>
      <dgm:t>
        <a:bodyPr/>
        <a:lstStyle/>
        <a:p>
          <a:endParaRPr lang="en-IN">
            <a:solidFill>
              <a:schemeClr val="tx1"/>
            </a:solidFill>
          </a:endParaRPr>
        </a:p>
      </dgm:t>
    </dgm:pt>
    <dgm:pt modelId="{F077BFF6-7608-4600-A281-8DFD72AD8B73}" type="sibTrans" cxnId="{18D0683C-3C7C-48AF-B95F-72AF7243737C}">
      <dgm:prSet/>
      <dgm:spPr/>
      <dgm:t>
        <a:bodyPr/>
        <a:lstStyle/>
        <a:p>
          <a:endParaRPr lang="en-IN">
            <a:solidFill>
              <a:schemeClr val="tx1"/>
            </a:solidFill>
          </a:endParaRPr>
        </a:p>
      </dgm:t>
    </dgm:pt>
    <dgm:pt modelId="{AFB16E7F-0AA1-48A4-8172-78B76A2FC53D}" type="pres">
      <dgm:prSet presAssocID="{2A7B8DC7-73C6-4D14-B824-D870393DD29A}" presName="cycle" presStyleCnt="0">
        <dgm:presLayoutVars>
          <dgm:dir/>
          <dgm:resizeHandles val="exact"/>
        </dgm:presLayoutVars>
      </dgm:prSet>
      <dgm:spPr/>
      <dgm:t>
        <a:bodyPr/>
        <a:lstStyle/>
        <a:p>
          <a:endParaRPr lang="en-IN"/>
        </a:p>
      </dgm:t>
    </dgm:pt>
    <dgm:pt modelId="{AA64C86F-B14C-4AEB-A0A4-DA0B3B8501D3}" type="pres">
      <dgm:prSet presAssocID="{645643D7-7B7F-4726-9029-8015AE6849F5}" presName="node" presStyleLbl="node1" presStyleIdx="0" presStyleCnt="6">
        <dgm:presLayoutVars>
          <dgm:bulletEnabled val="1"/>
        </dgm:presLayoutVars>
      </dgm:prSet>
      <dgm:spPr/>
      <dgm:t>
        <a:bodyPr/>
        <a:lstStyle/>
        <a:p>
          <a:endParaRPr lang="en-IN"/>
        </a:p>
      </dgm:t>
    </dgm:pt>
    <dgm:pt modelId="{26CA7BA7-4EFE-42DA-983D-BC1C22E60928}" type="pres">
      <dgm:prSet presAssocID="{645643D7-7B7F-4726-9029-8015AE6849F5}" presName="spNode" presStyleCnt="0"/>
      <dgm:spPr/>
    </dgm:pt>
    <dgm:pt modelId="{774F96E4-9A94-4EBA-9755-1C2C07CB7CAA}" type="pres">
      <dgm:prSet presAssocID="{C2FCA64D-845C-4DF6-9724-4E615BF8B34A}" presName="sibTrans" presStyleLbl="sibTrans1D1" presStyleIdx="0" presStyleCnt="6"/>
      <dgm:spPr/>
      <dgm:t>
        <a:bodyPr/>
        <a:lstStyle/>
        <a:p>
          <a:endParaRPr lang="en-IN"/>
        </a:p>
      </dgm:t>
    </dgm:pt>
    <dgm:pt modelId="{C224F56D-0E9F-417F-BD24-CBA697CEEC63}" type="pres">
      <dgm:prSet presAssocID="{F7A23723-85D8-4B7F-98D3-AC0446E069D0}" presName="node" presStyleLbl="node1" presStyleIdx="1" presStyleCnt="6">
        <dgm:presLayoutVars>
          <dgm:bulletEnabled val="1"/>
        </dgm:presLayoutVars>
      </dgm:prSet>
      <dgm:spPr/>
      <dgm:t>
        <a:bodyPr/>
        <a:lstStyle/>
        <a:p>
          <a:endParaRPr lang="en-IN"/>
        </a:p>
      </dgm:t>
    </dgm:pt>
    <dgm:pt modelId="{92687E99-135C-4FE5-BF39-9E026C0C2DC7}" type="pres">
      <dgm:prSet presAssocID="{F7A23723-85D8-4B7F-98D3-AC0446E069D0}" presName="spNode" presStyleCnt="0"/>
      <dgm:spPr/>
    </dgm:pt>
    <dgm:pt modelId="{582AF245-E1CD-4D01-AE40-4BA1BBDD183B}" type="pres">
      <dgm:prSet presAssocID="{2ACD4AF1-D2B3-43B6-9B59-9B8F24C980EF}" presName="sibTrans" presStyleLbl="sibTrans1D1" presStyleIdx="1" presStyleCnt="6"/>
      <dgm:spPr/>
      <dgm:t>
        <a:bodyPr/>
        <a:lstStyle/>
        <a:p>
          <a:endParaRPr lang="en-IN"/>
        </a:p>
      </dgm:t>
    </dgm:pt>
    <dgm:pt modelId="{6E8ECAA6-73C0-48C7-9402-83FC772DB0C9}" type="pres">
      <dgm:prSet presAssocID="{8E385F50-3795-4074-92A0-0840F1798A56}" presName="node" presStyleLbl="node1" presStyleIdx="2" presStyleCnt="6">
        <dgm:presLayoutVars>
          <dgm:bulletEnabled val="1"/>
        </dgm:presLayoutVars>
      </dgm:prSet>
      <dgm:spPr/>
      <dgm:t>
        <a:bodyPr/>
        <a:lstStyle/>
        <a:p>
          <a:endParaRPr lang="en-IN"/>
        </a:p>
      </dgm:t>
    </dgm:pt>
    <dgm:pt modelId="{501E67B0-C02A-434B-8FD8-73214A8F43B0}" type="pres">
      <dgm:prSet presAssocID="{8E385F50-3795-4074-92A0-0840F1798A56}" presName="spNode" presStyleCnt="0"/>
      <dgm:spPr/>
    </dgm:pt>
    <dgm:pt modelId="{59F7612D-7992-4CA5-8CDF-7254107042F5}" type="pres">
      <dgm:prSet presAssocID="{FD7B4128-D6F5-4C01-BA29-D3C092266FB9}" presName="sibTrans" presStyleLbl="sibTrans1D1" presStyleIdx="2" presStyleCnt="6"/>
      <dgm:spPr/>
      <dgm:t>
        <a:bodyPr/>
        <a:lstStyle/>
        <a:p>
          <a:endParaRPr lang="en-IN"/>
        </a:p>
      </dgm:t>
    </dgm:pt>
    <dgm:pt modelId="{1B279025-08A6-4FD8-B40F-228C63951D84}" type="pres">
      <dgm:prSet presAssocID="{3C5ECEF8-89E0-4ADD-AA0D-04DA3CA5315E}" presName="node" presStyleLbl="node1" presStyleIdx="3" presStyleCnt="6">
        <dgm:presLayoutVars>
          <dgm:bulletEnabled val="1"/>
        </dgm:presLayoutVars>
      </dgm:prSet>
      <dgm:spPr/>
      <dgm:t>
        <a:bodyPr/>
        <a:lstStyle/>
        <a:p>
          <a:endParaRPr lang="en-IN"/>
        </a:p>
      </dgm:t>
    </dgm:pt>
    <dgm:pt modelId="{692DE31C-9CEF-4195-AC1A-25FD50617AD5}" type="pres">
      <dgm:prSet presAssocID="{3C5ECEF8-89E0-4ADD-AA0D-04DA3CA5315E}" presName="spNode" presStyleCnt="0"/>
      <dgm:spPr/>
    </dgm:pt>
    <dgm:pt modelId="{D9E1F938-B719-4FFB-9112-046F12960E3C}" type="pres">
      <dgm:prSet presAssocID="{56056DEC-D20F-4591-BE9A-6E1FC142A2DC}" presName="sibTrans" presStyleLbl="sibTrans1D1" presStyleIdx="3" presStyleCnt="6"/>
      <dgm:spPr/>
      <dgm:t>
        <a:bodyPr/>
        <a:lstStyle/>
        <a:p>
          <a:endParaRPr lang="en-IN"/>
        </a:p>
      </dgm:t>
    </dgm:pt>
    <dgm:pt modelId="{C20786E0-F21E-4D8B-8E0A-CBF83140C18C}" type="pres">
      <dgm:prSet presAssocID="{E1834C7D-2248-43A4-9D73-FE6CFC2C6B89}" presName="node" presStyleLbl="node1" presStyleIdx="4" presStyleCnt="6">
        <dgm:presLayoutVars>
          <dgm:bulletEnabled val="1"/>
        </dgm:presLayoutVars>
      </dgm:prSet>
      <dgm:spPr/>
      <dgm:t>
        <a:bodyPr/>
        <a:lstStyle/>
        <a:p>
          <a:endParaRPr lang="en-IN"/>
        </a:p>
      </dgm:t>
    </dgm:pt>
    <dgm:pt modelId="{0BDEB37B-D32E-4558-A84C-E76320BC2A0D}" type="pres">
      <dgm:prSet presAssocID="{E1834C7D-2248-43A4-9D73-FE6CFC2C6B89}" presName="spNode" presStyleCnt="0"/>
      <dgm:spPr/>
    </dgm:pt>
    <dgm:pt modelId="{6E838B02-C984-4BF4-BF70-208B2AE8D11A}" type="pres">
      <dgm:prSet presAssocID="{4334770A-07F4-414B-AA1D-20BEE7CA202D}" presName="sibTrans" presStyleLbl="sibTrans1D1" presStyleIdx="4" presStyleCnt="6"/>
      <dgm:spPr/>
      <dgm:t>
        <a:bodyPr/>
        <a:lstStyle/>
        <a:p>
          <a:endParaRPr lang="en-IN"/>
        </a:p>
      </dgm:t>
    </dgm:pt>
    <dgm:pt modelId="{5D5E1F7F-CEB1-4623-B7B6-462C5D34438E}" type="pres">
      <dgm:prSet presAssocID="{3676983F-532A-43A2-BB7B-FD2BEF5879B2}" presName="node" presStyleLbl="node1" presStyleIdx="5" presStyleCnt="6">
        <dgm:presLayoutVars>
          <dgm:bulletEnabled val="1"/>
        </dgm:presLayoutVars>
      </dgm:prSet>
      <dgm:spPr/>
      <dgm:t>
        <a:bodyPr/>
        <a:lstStyle/>
        <a:p>
          <a:endParaRPr lang="en-IN"/>
        </a:p>
      </dgm:t>
    </dgm:pt>
    <dgm:pt modelId="{B49BD1E5-579C-4BBF-A23C-F8872FFFD71D}" type="pres">
      <dgm:prSet presAssocID="{3676983F-532A-43A2-BB7B-FD2BEF5879B2}" presName="spNode" presStyleCnt="0"/>
      <dgm:spPr/>
    </dgm:pt>
    <dgm:pt modelId="{1F429CD6-0773-4BDD-9650-224AF3BCA236}" type="pres">
      <dgm:prSet presAssocID="{F077BFF6-7608-4600-A281-8DFD72AD8B73}" presName="sibTrans" presStyleLbl="sibTrans1D1" presStyleIdx="5" presStyleCnt="6"/>
      <dgm:spPr/>
      <dgm:t>
        <a:bodyPr/>
        <a:lstStyle/>
        <a:p>
          <a:endParaRPr lang="en-IN"/>
        </a:p>
      </dgm:t>
    </dgm:pt>
  </dgm:ptLst>
  <dgm:cxnLst>
    <dgm:cxn modelId="{8C4D6AA5-8CDF-4F5D-9E5C-58F5BA666F80}" type="presOf" srcId="{F7A23723-85D8-4B7F-98D3-AC0446E069D0}" destId="{C224F56D-0E9F-417F-BD24-CBA697CEEC63}" srcOrd="0" destOrd="0" presId="urn:microsoft.com/office/officeart/2005/8/layout/cycle6"/>
    <dgm:cxn modelId="{14339350-0F17-4D8A-B017-B12175DA8618}" type="presOf" srcId="{2ACD4AF1-D2B3-43B6-9B59-9B8F24C980EF}" destId="{582AF245-E1CD-4D01-AE40-4BA1BBDD183B}" srcOrd="0" destOrd="0" presId="urn:microsoft.com/office/officeart/2005/8/layout/cycle6"/>
    <dgm:cxn modelId="{30BF9C41-EFAF-45E5-9125-FD146F765170}" type="presOf" srcId="{4334770A-07F4-414B-AA1D-20BEE7CA202D}" destId="{6E838B02-C984-4BF4-BF70-208B2AE8D11A}" srcOrd="0" destOrd="0" presId="urn:microsoft.com/office/officeart/2005/8/layout/cycle6"/>
    <dgm:cxn modelId="{FD89C3F0-DE07-47A5-A535-441B985F08B6}" srcId="{2A7B8DC7-73C6-4D14-B824-D870393DD29A}" destId="{F7A23723-85D8-4B7F-98D3-AC0446E069D0}" srcOrd="1" destOrd="0" parTransId="{A89C5461-6702-4C72-9F5C-35B557F02FF5}" sibTransId="{2ACD4AF1-D2B3-43B6-9B59-9B8F24C980EF}"/>
    <dgm:cxn modelId="{BA5C0F59-A2AF-4F9D-B1CF-936A789D84BA}" srcId="{2A7B8DC7-73C6-4D14-B824-D870393DD29A}" destId="{E1834C7D-2248-43A4-9D73-FE6CFC2C6B89}" srcOrd="4" destOrd="0" parTransId="{3C4EECF8-A4FF-4053-9AA3-7CA152CC681E}" sibTransId="{4334770A-07F4-414B-AA1D-20BEE7CA202D}"/>
    <dgm:cxn modelId="{73469256-4CBB-4BF5-A7F1-CCF36F95A9BC}" type="presOf" srcId="{FD7B4128-D6F5-4C01-BA29-D3C092266FB9}" destId="{59F7612D-7992-4CA5-8CDF-7254107042F5}" srcOrd="0" destOrd="0" presId="urn:microsoft.com/office/officeart/2005/8/layout/cycle6"/>
    <dgm:cxn modelId="{20B54D2D-F751-4157-981C-2A6E1833FFF2}" type="presOf" srcId="{C2FCA64D-845C-4DF6-9724-4E615BF8B34A}" destId="{774F96E4-9A94-4EBA-9755-1C2C07CB7CAA}" srcOrd="0" destOrd="0" presId="urn:microsoft.com/office/officeart/2005/8/layout/cycle6"/>
    <dgm:cxn modelId="{94B0BD3A-040D-4FFB-AA6C-EEE393D73CEE}" srcId="{2A7B8DC7-73C6-4D14-B824-D870393DD29A}" destId="{645643D7-7B7F-4726-9029-8015AE6849F5}" srcOrd="0" destOrd="0" parTransId="{A59B2599-6BAE-4D9B-9E5D-98F8440B78FF}" sibTransId="{C2FCA64D-845C-4DF6-9724-4E615BF8B34A}"/>
    <dgm:cxn modelId="{18D0683C-3C7C-48AF-B95F-72AF7243737C}" srcId="{2A7B8DC7-73C6-4D14-B824-D870393DD29A}" destId="{3676983F-532A-43A2-BB7B-FD2BEF5879B2}" srcOrd="5" destOrd="0" parTransId="{0DC69AB0-E2A9-497E-95F5-6F57D33F86C9}" sibTransId="{F077BFF6-7608-4600-A281-8DFD72AD8B73}"/>
    <dgm:cxn modelId="{9DFF35C0-E317-43B9-97E0-95D5104E78DC}" type="presOf" srcId="{56056DEC-D20F-4591-BE9A-6E1FC142A2DC}" destId="{D9E1F938-B719-4FFB-9112-046F12960E3C}" srcOrd="0" destOrd="0" presId="urn:microsoft.com/office/officeart/2005/8/layout/cycle6"/>
    <dgm:cxn modelId="{0CECD473-FFD5-4229-A2CE-2185C84AA89B}" type="presOf" srcId="{2A7B8DC7-73C6-4D14-B824-D870393DD29A}" destId="{AFB16E7F-0AA1-48A4-8172-78B76A2FC53D}" srcOrd="0" destOrd="0" presId="urn:microsoft.com/office/officeart/2005/8/layout/cycle6"/>
    <dgm:cxn modelId="{440236F2-8D2A-4AFF-8D1E-1666DA6B22CA}" srcId="{2A7B8DC7-73C6-4D14-B824-D870393DD29A}" destId="{8E385F50-3795-4074-92A0-0840F1798A56}" srcOrd="2" destOrd="0" parTransId="{A5991CB7-A8A0-4054-8B56-38A37FCDC523}" sibTransId="{FD7B4128-D6F5-4C01-BA29-D3C092266FB9}"/>
    <dgm:cxn modelId="{02A7E12B-EB41-41C4-AD06-DC414F42DFF2}" type="presOf" srcId="{F077BFF6-7608-4600-A281-8DFD72AD8B73}" destId="{1F429CD6-0773-4BDD-9650-224AF3BCA236}" srcOrd="0" destOrd="0" presId="urn:microsoft.com/office/officeart/2005/8/layout/cycle6"/>
    <dgm:cxn modelId="{17DE2FC2-B8C1-491B-9D62-60979EA36315}" type="presOf" srcId="{3676983F-532A-43A2-BB7B-FD2BEF5879B2}" destId="{5D5E1F7F-CEB1-4623-B7B6-462C5D34438E}" srcOrd="0" destOrd="0" presId="urn:microsoft.com/office/officeart/2005/8/layout/cycle6"/>
    <dgm:cxn modelId="{7F5E3938-F726-4278-A89E-1A0F2D6781F8}" type="presOf" srcId="{E1834C7D-2248-43A4-9D73-FE6CFC2C6B89}" destId="{C20786E0-F21E-4D8B-8E0A-CBF83140C18C}" srcOrd="0" destOrd="0" presId="urn:microsoft.com/office/officeart/2005/8/layout/cycle6"/>
    <dgm:cxn modelId="{6E80B54C-9AE7-4432-8E50-DEB7873CD9DF}" type="presOf" srcId="{8E385F50-3795-4074-92A0-0840F1798A56}" destId="{6E8ECAA6-73C0-48C7-9402-83FC772DB0C9}" srcOrd="0" destOrd="0" presId="urn:microsoft.com/office/officeart/2005/8/layout/cycle6"/>
    <dgm:cxn modelId="{4CC6BE3B-C487-47D3-91BB-004E3992BBA0}" srcId="{2A7B8DC7-73C6-4D14-B824-D870393DD29A}" destId="{3C5ECEF8-89E0-4ADD-AA0D-04DA3CA5315E}" srcOrd="3" destOrd="0" parTransId="{C9C896B8-2D5B-4617-BA81-CF8E8D1E5A9A}" sibTransId="{56056DEC-D20F-4591-BE9A-6E1FC142A2DC}"/>
    <dgm:cxn modelId="{489AE314-5A5D-4F3D-B220-2818DDE64671}" type="presOf" srcId="{3C5ECEF8-89E0-4ADD-AA0D-04DA3CA5315E}" destId="{1B279025-08A6-4FD8-B40F-228C63951D84}" srcOrd="0" destOrd="0" presId="urn:microsoft.com/office/officeart/2005/8/layout/cycle6"/>
    <dgm:cxn modelId="{E464D5A9-02F8-4B71-A133-79A9F75992C2}" type="presOf" srcId="{645643D7-7B7F-4726-9029-8015AE6849F5}" destId="{AA64C86F-B14C-4AEB-A0A4-DA0B3B8501D3}" srcOrd="0" destOrd="0" presId="urn:microsoft.com/office/officeart/2005/8/layout/cycle6"/>
    <dgm:cxn modelId="{3A9D3917-0DCE-4891-979F-1C86FE157CDC}" type="presParOf" srcId="{AFB16E7F-0AA1-48A4-8172-78B76A2FC53D}" destId="{AA64C86F-B14C-4AEB-A0A4-DA0B3B8501D3}" srcOrd="0" destOrd="0" presId="urn:microsoft.com/office/officeart/2005/8/layout/cycle6"/>
    <dgm:cxn modelId="{D8451789-5EB3-415F-8FE3-6114083F0C63}" type="presParOf" srcId="{AFB16E7F-0AA1-48A4-8172-78B76A2FC53D}" destId="{26CA7BA7-4EFE-42DA-983D-BC1C22E60928}" srcOrd="1" destOrd="0" presId="urn:microsoft.com/office/officeart/2005/8/layout/cycle6"/>
    <dgm:cxn modelId="{2FE5B548-1C58-4AF6-91F2-B9C154CCAC37}" type="presParOf" srcId="{AFB16E7F-0AA1-48A4-8172-78B76A2FC53D}" destId="{774F96E4-9A94-4EBA-9755-1C2C07CB7CAA}" srcOrd="2" destOrd="0" presId="urn:microsoft.com/office/officeart/2005/8/layout/cycle6"/>
    <dgm:cxn modelId="{6EBB4CF0-A81A-4982-99FF-65686EC98B2E}" type="presParOf" srcId="{AFB16E7F-0AA1-48A4-8172-78B76A2FC53D}" destId="{C224F56D-0E9F-417F-BD24-CBA697CEEC63}" srcOrd="3" destOrd="0" presId="urn:microsoft.com/office/officeart/2005/8/layout/cycle6"/>
    <dgm:cxn modelId="{DBA9FF20-AA17-48C1-9862-8EBDA2D70451}" type="presParOf" srcId="{AFB16E7F-0AA1-48A4-8172-78B76A2FC53D}" destId="{92687E99-135C-4FE5-BF39-9E026C0C2DC7}" srcOrd="4" destOrd="0" presId="urn:microsoft.com/office/officeart/2005/8/layout/cycle6"/>
    <dgm:cxn modelId="{B4E06D3C-097F-4F7C-BE26-5EE8D94EA5C4}" type="presParOf" srcId="{AFB16E7F-0AA1-48A4-8172-78B76A2FC53D}" destId="{582AF245-E1CD-4D01-AE40-4BA1BBDD183B}" srcOrd="5" destOrd="0" presId="urn:microsoft.com/office/officeart/2005/8/layout/cycle6"/>
    <dgm:cxn modelId="{1FFFE2BC-3F73-4301-81C9-5BABC71F5CBC}" type="presParOf" srcId="{AFB16E7F-0AA1-48A4-8172-78B76A2FC53D}" destId="{6E8ECAA6-73C0-48C7-9402-83FC772DB0C9}" srcOrd="6" destOrd="0" presId="urn:microsoft.com/office/officeart/2005/8/layout/cycle6"/>
    <dgm:cxn modelId="{BD69D956-3C7C-42CF-B49B-635022CEFEFA}" type="presParOf" srcId="{AFB16E7F-0AA1-48A4-8172-78B76A2FC53D}" destId="{501E67B0-C02A-434B-8FD8-73214A8F43B0}" srcOrd="7" destOrd="0" presId="urn:microsoft.com/office/officeart/2005/8/layout/cycle6"/>
    <dgm:cxn modelId="{0E96E3C7-5E0D-4E42-9DF1-A278B2839921}" type="presParOf" srcId="{AFB16E7F-0AA1-48A4-8172-78B76A2FC53D}" destId="{59F7612D-7992-4CA5-8CDF-7254107042F5}" srcOrd="8" destOrd="0" presId="urn:microsoft.com/office/officeart/2005/8/layout/cycle6"/>
    <dgm:cxn modelId="{2E7AD260-4280-4177-8887-75F9AC9B3480}" type="presParOf" srcId="{AFB16E7F-0AA1-48A4-8172-78B76A2FC53D}" destId="{1B279025-08A6-4FD8-B40F-228C63951D84}" srcOrd="9" destOrd="0" presId="urn:microsoft.com/office/officeart/2005/8/layout/cycle6"/>
    <dgm:cxn modelId="{8FD02A06-7AEC-47AF-A3C5-FD6E184D326B}" type="presParOf" srcId="{AFB16E7F-0AA1-48A4-8172-78B76A2FC53D}" destId="{692DE31C-9CEF-4195-AC1A-25FD50617AD5}" srcOrd="10" destOrd="0" presId="urn:microsoft.com/office/officeart/2005/8/layout/cycle6"/>
    <dgm:cxn modelId="{442D7D54-E9DA-401C-979A-5390BF5FA4A5}" type="presParOf" srcId="{AFB16E7F-0AA1-48A4-8172-78B76A2FC53D}" destId="{D9E1F938-B719-4FFB-9112-046F12960E3C}" srcOrd="11" destOrd="0" presId="urn:microsoft.com/office/officeart/2005/8/layout/cycle6"/>
    <dgm:cxn modelId="{ACE7685F-03A8-4985-87E4-876458A5B396}" type="presParOf" srcId="{AFB16E7F-0AA1-48A4-8172-78B76A2FC53D}" destId="{C20786E0-F21E-4D8B-8E0A-CBF83140C18C}" srcOrd="12" destOrd="0" presId="urn:microsoft.com/office/officeart/2005/8/layout/cycle6"/>
    <dgm:cxn modelId="{E4EDB1A3-242B-44F8-B561-6D426209FA76}" type="presParOf" srcId="{AFB16E7F-0AA1-48A4-8172-78B76A2FC53D}" destId="{0BDEB37B-D32E-4558-A84C-E76320BC2A0D}" srcOrd="13" destOrd="0" presId="urn:microsoft.com/office/officeart/2005/8/layout/cycle6"/>
    <dgm:cxn modelId="{7D42FFB6-1D52-4AED-9DC9-5CBEEBDC32B3}" type="presParOf" srcId="{AFB16E7F-0AA1-48A4-8172-78B76A2FC53D}" destId="{6E838B02-C984-4BF4-BF70-208B2AE8D11A}" srcOrd="14" destOrd="0" presId="urn:microsoft.com/office/officeart/2005/8/layout/cycle6"/>
    <dgm:cxn modelId="{9396837D-D0E1-4C3D-A3AB-13422F17317B}" type="presParOf" srcId="{AFB16E7F-0AA1-48A4-8172-78B76A2FC53D}" destId="{5D5E1F7F-CEB1-4623-B7B6-462C5D34438E}" srcOrd="15" destOrd="0" presId="urn:microsoft.com/office/officeart/2005/8/layout/cycle6"/>
    <dgm:cxn modelId="{61D90255-7936-47C7-B514-C8E360AB9248}" type="presParOf" srcId="{AFB16E7F-0AA1-48A4-8172-78B76A2FC53D}" destId="{B49BD1E5-579C-4BBF-A23C-F8872FFFD71D}" srcOrd="16" destOrd="0" presId="urn:microsoft.com/office/officeart/2005/8/layout/cycle6"/>
    <dgm:cxn modelId="{2CD2C002-4E72-45AA-B12A-DCF016CAA88B}" type="presParOf" srcId="{AFB16E7F-0AA1-48A4-8172-78B76A2FC53D}" destId="{1F429CD6-0773-4BDD-9650-224AF3BCA236}"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EC7FD8-7257-420B-A104-F614284D1324}"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IN"/>
        </a:p>
      </dgm:t>
    </dgm:pt>
    <dgm:pt modelId="{30FB3E87-4088-4561-A581-F40AD03BB10D}">
      <dgm:prSet phldrT="[Text]"/>
      <dgm:spPr/>
      <dgm:t>
        <a:bodyPr/>
        <a:lstStyle/>
        <a:p>
          <a:r>
            <a:rPr lang="en-IN" dirty="0" smtClean="0">
              <a:solidFill>
                <a:schemeClr val="tx1"/>
              </a:solidFill>
            </a:rPr>
            <a:t>Network</a:t>
          </a:r>
          <a:endParaRPr lang="en-IN" dirty="0">
            <a:solidFill>
              <a:schemeClr val="tx1"/>
            </a:solidFill>
          </a:endParaRPr>
        </a:p>
      </dgm:t>
    </dgm:pt>
    <dgm:pt modelId="{A6FAB91D-8BE8-43BD-8703-3A127C0DF24F}" type="parTrans" cxnId="{D7DDF769-4298-4CDD-82CC-BEAB97936081}">
      <dgm:prSet/>
      <dgm:spPr/>
      <dgm:t>
        <a:bodyPr/>
        <a:lstStyle/>
        <a:p>
          <a:endParaRPr lang="en-IN">
            <a:solidFill>
              <a:schemeClr val="tx1"/>
            </a:solidFill>
          </a:endParaRPr>
        </a:p>
      </dgm:t>
    </dgm:pt>
    <dgm:pt modelId="{9F57D72B-5BFF-4F12-B71C-BE5C1CC5C5AC}" type="sibTrans" cxnId="{D7DDF769-4298-4CDD-82CC-BEAB97936081}">
      <dgm:prSet/>
      <dgm:spPr/>
      <dgm:t>
        <a:bodyPr/>
        <a:lstStyle/>
        <a:p>
          <a:endParaRPr lang="en-IN">
            <a:solidFill>
              <a:schemeClr val="tx1"/>
            </a:solidFill>
          </a:endParaRPr>
        </a:p>
      </dgm:t>
    </dgm:pt>
    <dgm:pt modelId="{4A418345-F099-439D-BE2F-02A4C4F9AB3F}">
      <dgm:prSet phldrT="[Text]"/>
      <dgm:spPr/>
      <dgm:t>
        <a:bodyPr/>
        <a:lstStyle/>
        <a:p>
          <a:r>
            <a:rPr lang="en-IN" dirty="0" smtClean="0">
              <a:solidFill>
                <a:schemeClr val="tx1"/>
              </a:solidFill>
            </a:rPr>
            <a:t>Host</a:t>
          </a:r>
          <a:endParaRPr lang="en-IN" dirty="0">
            <a:solidFill>
              <a:schemeClr val="tx1"/>
            </a:solidFill>
          </a:endParaRPr>
        </a:p>
      </dgm:t>
    </dgm:pt>
    <dgm:pt modelId="{F7BB3301-EA35-498F-ADA6-AC435CCC61CC}" type="parTrans" cxnId="{33B77DF0-E68D-490E-8B97-2E482A99B784}">
      <dgm:prSet/>
      <dgm:spPr/>
      <dgm:t>
        <a:bodyPr/>
        <a:lstStyle/>
        <a:p>
          <a:endParaRPr lang="en-IN">
            <a:solidFill>
              <a:schemeClr val="tx1"/>
            </a:solidFill>
          </a:endParaRPr>
        </a:p>
      </dgm:t>
    </dgm:pt>
    <dgm:pt modelId="{132EEE07-73F9-46E0-B8A2-9512F29D56AA}" type="sibTrans" cxnId="{33B77DF0-E68D-490E-8B97-2E482A99B784}">
      <dgm:prSet/>
      <dgm:spPr/>
      <dgm:t>
        <a:bodyPr/>
        <a:lstStyle/>
        <a:p>
          <a:endParaRPr lang="en-IN">
            <a:solidFill>
              <a:schemeClr val="tx1"/>
            </a:solidFill>
          </a:endParaRPr>
        </a:p>
      </dgm:t>
    </dgm:pt>
    <dgm:pt modelId="{7B16A2BE-DF3F-45E0-84D3-73AF76217E45}">
      <dgm:prSet phldrT="[Text]"/>
      <dgm:spPr/>
      <dgm:t>
        <a:bodyPr/>
        <a:lstStyle/>
        <a:p>
          <a:r>
            <a:rPr lang="en-IN" dirty="0" smtClean="0">
              <a:solidFill>
                <a:schemeClr val="tx1"/>
              </a:solidFill>
            </a:rPr>
            <a:t>Application</a:t>
          </a:r>
          <a:endParaRPr lang="en-IN" dirty="0">
            <a:solidFill>
              <a:schemeClr val="tx1"/>
            </a:solidFill>
          </a:endParaRPr>
        </a:p>
      </dgm:t>
    </dgm:pt>
    <dgm:pt modelId="{8E667B75-C490-4B93-97B6-C0767C8EE422}" type="parTrans" cxnId="{2043F8FC-850B-4F1A-B066-C85CB887FB45}">
      <dgm:prSet/>
      <dgm:spPr/>
      <dgm:t>
        <a:bodyPr/>
        <a:lstStyle/>
        <a:p>
          <a:endParaRPr lang="en-IN">
            <a:solidFill>
              <a:schemeClr val="tx1"/>
            </a:solidFill>
          </a:endParaRPr>
        </a:p>
      </dgm:t>
    </dgm:pt>
    <dgm:pt modelId="{ED657894-D5A7-43D9-A1AA-62B5638332CE}" type="sibTrans" cxnId="{2043F8FC-850B-4F1A-B066-C85CB887FB45}">
      <dgm:prSet/>
      <dgm:spPr/>
      <dgm:t>
        <a:bodyPr/>
        <a:lstStyle/>
        <a:p>
          <a:endParaRPr lang="en-IN">
            <a:solidFill>
              <a:schemeClr val="tx1"/>
            </a:solidFill>
          </a:endParaRPr>
        </a:p>
      </dgm:t>
    </dgm:pt>
    <dgm:pt modelId="{98BBA0CE-C233-4F4E-B673-54EA1E05F987}">
      <dgm:prSet phldrT="[Text]"/>
      <dgm:spPr/>
      <dgm:t>
        <a:bodyPr/>
        <a:lstStyle/>
        <a:p>
          <a:r>
            <a:rPr lang="en-IN" dirty="0" smtClean="0">
              <a:solidFill>
                <a:schemeClr val="tx1"/>
              </a:solidFill>
            </a:rPr>
            <a:t>Data</a:t>
          </a:r>
          <a:endParaRPr lang="en-IN" dirty="0">
            <a:solidFill>
              <a:schemeClr val="tx1"/>
            </a:solidFill>
          </a:endParaRPr>
        </a:p>
      </dgm:t>
    </dgm:pt>
    <dgm:pt modelId="{43DA2B3A-12D9-4824-9461-27A7499354BC}" type="parTrans" cxnId="{7C960ECB-16BE-4D51-B7E9-1602555D6CA5}">
      <dgm:prSet/>
      <dgm:spPr/>
      <dgm:t>
        <a:bodyPr/>
        <a:lstStyle/>
        <a:p>
          <a:endParaRPr lang="en-IN">
            <a:solidFill>
              <a:schemeClr val="tx1"/>
            </a:solidFill>
          </a:endParaRPr>
        </a:p>
      </dgm:t>
    </dgm:pt>
    <dgm:pt modelId="{B1747C93-1F5E-49C9-B66D-EBBAAE992B15}" type="sibTrans" cxnId="{7C960ECB-16BE-4D51-B7E9-1602555D6CA5}">
      <dgm:prSet/>
      <dgm:spPr/>
      <dgm:t>
        <a:bodyPr/>
        <a:lstStyle/>
        <a:p>
          <a:endParaRPr lang="en-IN">
            <a:solidFill>
              <a:schemeClr val="tx1"/>
            </a:solidFill>
          </a:endParaRPr>
        </a:p>
      </dgm:t>
    </dgm:pt>
    <dgm:pt modelId="{6506F6E7-8F47-4A46-AEB5-F1A3F5341D6D}" type="pres">
      <dgm:prSet presAssocID="{4CEC7FD8-7257-420B-A104-F614284D1324}" presName="Name0" presStyleCnt="0">
        <dgm:presLayoutVars>
          <dgm:chMax val="7"/>
          <dgm:resizeHandles val="exact"/>
        </dgm:presLayoutVars>
      </dgm:prSet>
      <dgm:spPr/>
      <dgm:t>
        <a:bodyPr/>
        <a:lstStyle/>
        <a:p>
          <a:endParaRPr lang="en-IN"/>
        </a:p>
      </dgm:t>
    </dgm:pt>
    <dgm:pt modelId="{B4E281FB-ED1B-4B84-A7F3-FCCA17A46632}" type="pres">
      <dgm:prSet presAssocID="{4CEC7FD8-7257-420B-A104-F614284D1324}" presName="comp1" presStyleCnt="0"/>
      <dgm:spPr/>
    </dgm:pt>
    <dgm:pt modelId="{8B228A86-2D80-4966-B358-1209713B033A}" type="pres">
      <dgm:prSet presAssocID="{4CEC7FD8-7257-420B-A104-F614284D1324}" presName="circle1" presStyleLbl="node1" presStyleIdx="0" presStyleCnt="4"/>
      <dgm:spPr/>
      <dgm:t>
        <a:bodyPr/>
        <a:lstStyle/>
        <a:p>
          <a:endParaRPr lang="en-IN"/>
        </a:p>
      </dgm:t>
    </dgm:pt>
    <dgm:pt modelId="{A93421E1-7044-463A-8943-7524ED01DD85}" type="pres">
      <dgm:prSet presAssocID="{4CEC7FD8-7257-420B-A104-F614284D1324}" presName="c1text" presStyleLbl="node1" presStyleIdx="0" presStyleCnt="4">
        <dgm:presLayoutVars>
          <dgm:bulletEnabled val="1"/>
        </dgm:presLayoutVars>
      </dgm:prSet>
      <dgm:spPr/>
      <dgm:t>
        <a:bodyPr/>
        <a:lstStyle/>
        <a:p>
          <a:endParaRPr lang="en-IN"/>
        </a:p>
      </dgm:t>
    </dgm:pt>
    <dgm:pt modelId="{210F2104-A674-4DC5-8386-11623F1733C0}" type="pres">
      <dgm:prSet presAssocID="{4CEC7FD8-7257-420B-A104-F614284D1324}" presName="comp2" presStyleCnt="0"/>
      <dgm:spPr/>
    </dgm:pt>
    <dgm:pt modelId="{78386BEB-2511-42FF-8FF2-B5E0897A9BF2}" type="pres">
      <dgm:prSet presAssocID="{4CEC7FD8-7257-420B-A104-F614284D1324}" presName="circle2" presStyleLbl="node1" presStyleIdx="1" presStyleCnt="4"/>
      <dgm:spPr/>
      <dgm:t>
        <a:bodyPr/>
        <a:lstStyle/>
        <a:p>
          <a:endParaRPr lang="en-IN"/>
        </a:p>
      </dgm:t>
    </dgm:pt>
    <dgm:pt modelId="{FF8E5B2A-0715-493D-B0B0-90BD177F2862}" type="pres">
      <dgm:prSet presAssocID="{4CEC7FD8-7257-420B-A104-F614284D1324}" presName="c2text" presStyleLbl="node1" presStyleIdx="1" presStyleCnt="4">
        <dgm:presLayoutVars>
          <dgm:bulletEnabled val="1"/>
        </dgm:presLayoutVars>
      </dgm:prSet>
      <dgm:spPr/>
      <dgm:t>
        <a:bodyPr/>
        <a:lstStyle/>
        <a:p>
          <a:endParaRPr lang="en-IN"/>
        </a:p>
      </dgm:t>
    </dgm:pt>
    <dgm:pt modelId="{E668DDDF-71AF-42B9-B728-FF6BA6891492}" type="pres">
      <dgm:prSet presAssocID="{4CEC7FD8-7257-420B-A104-F614284D1324}" presName="comp3" presStyleCnt="0"/>
      <dgm:spPr/>
    </dgm:pt>
    <dgm:pt modelId="{EB187A52-ED92-46E9-A957-3EDAC6A8183F}" type="pres">
      <dgm:prSet presAssocID="{4CEC7FD8-7257-420B-A104-F614284D1324}" presName="circle3" presStyleLbl="node1" presStyleIdx="2" presStyleCnt="4"/>
      <dgm:spPr/>
      <dgm:t>
        <a:bodyPr/>
        <a:lstStyle/>
        <a:p>
          <a:endParaRPr lang="en-IN"/>
        </a:p>
      </dgm:t>
    </dgm:pt>
    <dgm:pt modelId="{8848AD5E-5CD8-45DB-B1A9-35A220D1913A}" type="pres">
      <dgm:prSet presAssocID="{4CEC7FD8-7257-420B-A104-F614284D1324}" presName="c3text" presStyleLbl="node1" presStyleIdx="2" presStyleCnt="4">
        <dgm:presLayoutVars>
          <dgm:bulletEnabled val="1"/>
        </dgm:presLayoutVars>
      </dgm:prSet>
      <dgm:spPr/>
      <dgm:t>
        <a:bodyPr/>
        <a:lstStyle/>
        <a:p>
          <a:endParaRPr lang="en-IN"/>
        </a:p>
      </dgm:t>
    </dgm:pt>
    <dgm:pt modelId="{2F5E994F-7DD0-4B17-B0A2-922F7D9B13EB}" type="pres">
      <dgm:prSet presAssocID="{4CEC7FD8-7257-420B-A104-F614284D1324}" presName="comp4" presStyleCnt="0"/>
      <dgm:spPr/>
    </dgm:pt>
    <dgm:pt modelId="{A8235D53-9DB3-44B9-991E-79D28050FC8A}" type="pres">
      <dgm:prSet presAssocID="{4CEC7FD8-7257-420B-A104-F614284D1324}" presName="circle4" presStyleLbl="node1" presStyleIdx="3" presStyleCnt="4"/>
      <dgm:spPr/>
      <dgm:t>
        <a:bodyPr/>
        <a:lstStyle/>
        <a:p>
          <a:endParaRPr lang="en-IN"/>
        </a:p>
      </dgm:t>
    </dgm:pt>
    <dgm:pt modelId="{87E63F83-E268-4AD0-878F-C2A9B648675B}" type="pres">
      <dgm:prSet presAssocID="{4CEC7FD8-7257-420B-A104-F614284D1324}" presName="c4text" presStyleLbl="node1" presStyleIdx="3" presStyleCnt="4">
        <dgm:presLayoutVars>
          <dgm:bulletEnabled val="1"/>
        </dgm:presLayoutVars>
      </dgm:prSet>
      <dgm:spPr/>
      <dgm:t>
        <a:bodyPr/>
        <a:lstStyle/>
        <a:p>
          <a:endParaRPr lang="en-IN"/>
        </a:p>
      </dgm:t>
    </dgm:pt>
  </dgm:ptLst>
  <dgm:cxnLst>
    <dgm:cxn modelId="{59713517-5717-403B-AF2D-8D51DC10668F}" type="presOf" srcId="{4A418345-F099-439D-BE2F-02A4C4F9AB3F}" destId="{78386BEB-2511-42FF-8FF2-B5E0897A9BF2}" srcOrd="0" destOrd="0" presId="urn:microsoft.com/office/officeart/2005/8/layout/venn2"/>
    <dgm:cxn modelId="{32BE2B1E-5F77-4EAB-9B08-6716E760B58E}" type="presOf" srcId="{98BBA0CE-C233-4F4E-B673-54EA1E05F987}" destId="{A8235D53-9DB3-44B9-991E-79D28050FC8A}" srcOrd="0" destOrd="0" presId="urn:microsoft.com/office/officeart/2005/8/layout/venn2"/>
    <dgm:cxn modelId="{3CCD22CF-9A36-4B06-9BEA-86DA15AAC3A5}" type="presOf" srcId="{30FB3E87-4088-4561-A581-F40AD03BB10D}" destId="{8B228A86-2D80-4966-B358-1209713B033A}" srcOrd="0" destOrd="0" presId="urn:microsoft.com/office/officeart/2005/8/layout/venn2"/>
    <dgm:cxn modelId="{935E1D30-81CD-418E-BC7A-1C2F697108FD}" type="presOf" srcId="{4A418345-F099-439D-BE2F-02A4C4F9AB3F}" destId="{FF8E5B2A-0715-493D-B0B0-90BD177F2862}" srcOrd="1" destOrd="0" presId="urn:microsoft.com/office/officeart/2005/8/layout/venn2"/>
    <dgm:cxn modelId="{B1C48155-1F91-4494-88C1-3663F174BEAF}" type="presOf" srcId="{4CEC7FD8-7257-420B-A104-F614284D1324}" destId="{6506F6E7-8F47-4A46-AEB5-F1A3F5341D6D}" srcOrd="0" destOrd="0" presId="urn:microsoft.com/office/officeart/2005/8/layout/venn2"/>
    <dgm:cxn modelId="{25A6E817-F334-4801-8ABB-E429A16F3472}" type="presOf" srcId="{30FB3E87-4088-4561-A581-F40AD03BB10D}" destId="{A93421E1-7044-463A-8943-7524ED01DD85}" srcOrd="1" destOrd="0" presId="urn:microsoft.com/office/officeart/2005/8/layout/venn2"/>
    <dgm:cxn modelId="{33B77DF0-E68D-490E-8B97-2E482A99B784}" srcId="{4CEC7FD8-7257-420B-A104-F614284D1324}" destId="{4A418345-F099-439D-BE2F-02A4C4F9AB3F}" srcOrd="1" destOrd="0" parTransId="{F7BB3301-EA35-498F-ADA6-AC435CCC61CC}" sibTransId="{132EEE07-73F9-46E0-B8A2-9512F29D56AA}"/>
    <dgm:cxn modelId="{D7DDF769-4298-4CDD-82CC-BEAB97936081}" srcId="{4CEC7FD8-7257-420B-A104-F614284D1324}" destId="{30FB3E87-4088-4561-A581-F40AD03BB10D}" srcOrd="0" destOrd="0" parTransId="{A6FAB91D-8BE8-43BD-8703-3A127C0DF24F}" sibTransId="{9F57D72B-5BFF-4F12-B71C-BE5C1CC5C5AC}"/>
    <dgm:cxn modelId="{2043F8FC-850B-4F1A-B066-C85CB887FB45}" srcId="{4CEC7FD8-7257-420B-A104-F614284D1324}" destId="{7B16A2BE-DF3F-45E0-84D3-73AF76217E45}" srcOrd="2" destOrd="0" parTransId="{8E667B75-C490-4B93-97B6-C0767C8EE422}" sibTransId="{ED657894-D5A7-43D9-A1AA-62B5638332CE}"/>
    <dgm:cxn modelId="{1AC6391D-8335-46F1-BDBA-5A09E376D63B}" type="presOf" srcId="{7B16A2BE-DF3F-45E0-84D3-73AF76217E45}" destId="{EB187A52-ED92-46E9-A957-3EDAC6A8183F}" srcOrd="0" destOrd="0" presId="urn:microsoft.com/office/officeart/2005/8/layout/venn2"/>
    <dgm:cxn modelId="{D7409CAA-7516-41FA-9536-C896A68847BB}" type="presOf" srcId="{7B16A2BE-DF3F-45E0-84D3-73AF76217E45}" destId="{8848AD5E-5CD8-45DB-B1A9-35A220D1913A}" srcOrd="1" destOrd="0" presId="urn:microsoft.com/office/officeart/2005/8/layout/venn2"/>
    <dgm:cxn modelId="{7C960ECB-16BE-4D51-B7E9-1602555D6CA5}" srcId="{4CEC7FD8-7257-420B-A104-F614284D1324}" destId="{98BBA0CE-C233-4F4E-B673-54EA1E05F987}" srcOrd="3" destOrd="0" parTransId="{43DA2B3A-12D9-4824-9461-27A7499354BC}" sibTransId="{B1747C93-1F5E-49C9-B66D-EBBAAE992B15}"/>
    <dgm:cxn modelId="{BA912D5E-E8D7-42D8-99B9-F771AFB29A93}" type="presOf" srcId="{98BBA0CE-C233-4F4E-B673-54EA1E05F987}" destId="{87E63F83-E268-4AD0-878F-C2A9B648675B}" srcOrd="1" destOrd="0" presId="urn:microsoft.com/office/officeart/2005/8/layout/venn2"/>
    <dgm:cxn modelId="{BE0244BB-90F7-45DD-AD1A-9AD451B14E8B}" type="presParOf" srcId="{6506F6E7-8F47-4A46-AEB5-F1A3F5341D6D}" destId="{B4E281FB-ED1B-4B84-A7F3-FCCA17A46632}" srcOrd="0" destOrd="0" presId="urn:microsoft.com/office/officeart/2005/8/layout/venn2"/>
    <dgm:cxn modelId="{219391E1-0E96-4B2F-BF3F-D08DA1D4EBA7}" type="presParOf" srcId="{B4E281FB-ED1B-4B84-A7F3-FCCA17A46632}" destId="{8B228A86-2D80-4966-B358-1209713B033A}" srcOrd="0" destOrd="0" presId="urn:microsoft.com/office/officeart/2005/8/layout/venn2"/>
    <dgm:cxn modelId="{97694F92-4F17-4BAE-8AEF-7B256D40C995}" type="presParOf" srcId="{B4E281FB-ED1B-4B84-A7F3-FCCA17A46632}" destId="{A93421E1-7044-463A-8943-7524ED01DD85}" srcOrd="1" destOrd="0" presId="urn:microsoft.com/office/officeart/2005/8/layout/venn2"/>
    <dgm:cxn modelId="{37525AC1-767E-497C-951A-A851A1C45699}" type="presParOf" srcId="{6506F6E7-8F47-4A46-AEB5-F1A3F5341D6D}" destId="{210F2104-A674-4DC5-8386-11623F1733C0}" srcOrd="1" destOrd="0" presId="urn:microsoft.com/office/officeart/2005/8/layout/venn2"/>
    <dgm:cxn modelId="{81AE8D80-4B3B-4872-96B9-92D557FC99F9}" type="presParOf" srcId="{210F2104-A674-4DC5-8386-11623F1733C0}" destId="{78386BEB-2511-42FF-8FF2-B5E0897A9BF2}" srcOrd="0" destOrd="0" presId="urn:microsoft.com/office/officeart/2005/8/layout/venn2"/>
    <dgm:cxn modelId="{FA5928B2-08E9-4CF2-9CF4-15EB0CDA2CA1}" type="presParOf" srcId="{210F2104-A674-4DC5-8386-11623F1733C0}" destId="{FF8E5B2A-0715-493D-B0B0-90BD177F2862}" srcOrd="1" destOrd="0" presId="urn:microsoft.com/office/officeart/2005/8/layout/venn2"/>
    <dgm:cxn modelId="{4C91571B-BADC-43C8-80DB-56ECD7915732}" type="presParOf" srcId="{6506F6E7-8F47-4A46-AEB5-F1A3F5341D6D}" destId="{E668DDDF-71AF-42B9-B728-FF6BA6891492}" srcOrd="2" destOrd="0" presId="urn:microsoft.com/office/officeart/2005/8/layout/venn2"/>
    <dgm:cxn modelId="{A348587A-FA51-49E0-9752-F0A11641A32E}" type="presParOf" srcId="{E668DDDF-71AF-42B9-B728-FF6BA6891492}" destId="{EB187A52-ED92-46E9-A957-3EDAC6A8183F}" srcOrd="0" destOrd="0" presId="urn:microsoft.com/office/officeart/2005/8/layout/venn2"/>
    <dgm:cxn modelId="{099BE8B0-AFCB-4267-9440-18A66DD659C8}" type="presParOf" srcId="{E668DDDF-71AF-42B9-B728-FF6BA6891492}" destId="{8848AD5E-5CD8-45DB-B1A9-35A220D1913A}" srcOrd="1" destOrd="0" presId="urn:microsoft.com/office/officeart/2005/8/layout/venn2"/>
    <dgm:cxn modelId="{FA3114DF-D99B-4EC7-B797-C78A72C3ACE4}" type="presParOf" srcId="{6506F6E7-8F47-4A46-AEB5-F1A3F5341D6D}" destId="{2F5E994F-7DD0-4B17-B0A2-922F7D9B13EB}" srcOrd="3" destOrd="0" presId="urn:microsoft.com/office/officeart/2005/8/layout/venn2"/>
    <dgm:cxn modelId="{2FB77EFB-C1BF-4518-8E0B-8556E5DC34E4}" type="presParOf" srcId="{2F5E994F-7DD0-4B17-B0A2-922F7D9B13EB}" destId="{A8235D53-9DB3-44B9-991E-79D28050FC8A}" srcOrd="0" destOrd="0" presId="urn:microsoft.com/office/officeart/2005/8/layout/venn2"/>
    <dgm:cxn modelId="{387CD4D1-1C79-4C09-840B-23E45DB8C485}" type="presParOf" srcId="{2F5E994F-7DD0-4B17-B0A2-922F7D9B13EB}" destId="{87E63F83-E268-4AD0-878F-C2A9B648675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63914-D7EF-4F62-A968-A35958871748}">
      <dsp:nvSpPr>
        <dsp:cNvPr id="0" name=""/>
        <dsp:cNvSpPr/>
      </dsp:nvSpPr>
      <dsp:spPr>
        <a:xfrm>
          <a:off x="-5858464" y="-897147"/>
          <a:ext cx="6978870" cy="6978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FD00C-40C6-4100-9D4D-7AE482ED2E76}">
      <dsp:nvSpPr>
        <dsp:cNvPr id="0" name=""/>
        <dsp:cNvSpPr/>
      </dsp:nvSpPr>
      <dsp:spPr>
        <a:xfrm>
          <a:off x="363698" y="235690"/>
          <a:ext cx="6515859" cy="47117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Confidentiality</a:t>
          </a:r>
          <a:endParaRPr lang="en-IN" sz="2400" kern="1200" dirty="0">
            <a:solidFill>
              <a:schemeClr val="tx1">
                <a:lumMod val="75000"/>
                <a:lumOff val="25000"/>
              </a:schemeClr>
            </a:solidFill>
          </a:endParaRPr>
        </a:p>
      </dsp:txBody>
      <dsp:txXfrm>
        <a:off x="363698" y="235690"/>
        <a:ext cx="6515859" cy="471174"/>
      </dsp:txXfrm>
    </dsp:sp>
    <dsp:sp modelId="{3BD84BD4-0A62-400F-B8A1-6F36A9F09D93}">
      <dsp:nvSpPr>
        <dsp:cNvPr id="0" name=""/>
        <dsp:cNvSpPr/>
      </dsp:nvSpPr>
      <dsp:spPr>
        <a:xfrm>
          <a:off x="69214" y="176794"/>
          <a:ext cx="588967" cy="588967"/>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238A27-FA1D-49F9-816E-9657D3FE2F97}">
      <dsp:nvSpPr>
        <dsp:cNvPr id="0" name=""/>
        <dsp:cNvSpPr/>
      </dsp:nvSpPr>
      <dsp:spPr>
        <a:xfrm>
          <a:off x="790388" y="942866"/>
          <a:ext cx="6089169" cy="471174"/>
        </a:xfrm>
        <a:prstGeom prst="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Integrity</a:t>
          </a:r>
          <a:endParaRPr lang="en-IN" sz="2400" kern="1200" dirty="0">
            <a:solidFill>
              <a:schemeClr val="tx1">
                <a:lumMod val="75000"/>
                <a:lumOff val="25000"/>
              </a:schemeClr>
            </a:solidFill>
          </a:endParaRPr>
        </a:p>
      </dsp:txBody>
      <dsp:txXfrm>
        <a:off x="790388" y="942866"/>
        <a:ext cx="6089169" cy="471174"/>
      </dsp:txXfrm>
    </dsp:sp>
    <dsp:sp modelId="{164D6391-8A3A-4E08-987C-D1E7546A4E3A}">
      <dsp:nvSpPr>
        <dsp:cNvPr id="0" name=""/>
        <dsp:cNvSpPr/>
      </dsp:nvSpPr>
      <dsp:spPr>
        <a:xfrm>
          <a:off x="495904" y="883970"/>
          <a:ext cx="588967" cy="588967"/>
        </a:xfrm>
        <a:prstGeom prst="ellipse">
          <a:avLst/>
        </a:prstGeom>
        <a:solidFill>
          <a:schemeClr val="lt1">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sp>
    <dsp:sp modelId="{8DDC563E-73AE-4F28-85E2-71FF924C103A}">
      <dsp:nvSpPr>
        <dsp:cNvPr id="0" name=""/>
        <dsp:cNvSpPr/>
      </dsp:nvSpPr>
      <dsp:spPr>
        <a:xfrm>
          <a:off x="1024212" y="1649524"/>
          <a:ext cx="5855344" cy="471174"/>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Availability</a:t>
          </a:r>
          <a:endParaRPr lang="en-IN" sz="2400" kern="1200" dirty="0">
            <a:solidFill>
              <a:schemeClr val="tx1">
                <a:lumMod val="75000"/>
                <a:lumOff val="25000"/>
              </a:schemeClr>
            </a:solidFill>
          </a:endParaRPr>
        </a:p>
      </dsp:txBody>
      <dsp:txXfrm>
        <a:off x="1024212" y="1649524"/>
        <a:ext cx="5855344" cy="471174"/>
      </dsp:txXfrm>
    </dsp:sp>
    <dsp:sp modelId="{51123D63-F038-46FC-89F0-078F01ED0524}">
      <dsp:nvSpPr>
        <dsp:cNvPr id="0" name=""/>
        <dsp:cNvSpPr/>
      </dsp:nvSpPr>
      <dsp:spPr>
        <a:xfrm>
          <a:off x="729729" y="1590627"/>
          <a:ext cx="588967" cy="588967"/>
        </a:xfrm>
        <a:prstGeom prst="ellipse">
          <a:avLst/>
        </a:prstGeom>
        <a:solidFill>
          <a:schemeClr val="lt1">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60ECE5D1-B53C-415B-85CA-2EA756581ED7}">
      <dsp:nvSpPr>
        <dsp:cNvPr id="0" name=""/>
        <dsp:cNvSpPr/>
      </dsp:nvSpPr>
      <dsp:spPr>
        <a:xfrm>
          <a:off x="1098870" y="2356700"/>
          <a:ext cx="5780687" cy="471174"/>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Authentication (Who you are)</a:t>
          </a:r>
          <a:endParaRPr lang="en-IN" sz="2400" kern="1200" dirty="0">
            <a:solidFill>
              <a:schemeClr val="tx1">
                <a:lumMod val="75000"/>
                <a:lumOff val="25000"/>
              </a:schemeClr>
            </a:solidFill>
          </a:endParaRPr>
        </a:p>
      </dsp:txBody>
      <dsp:txXfrm>
        <a:off x="1098870" y="2356700"/>
        <a:ext cx="5780687" cy="471174"/>
      </dsp:txXfrm>
    </dsp:sp>
    <dsp:sp modelId="{09E1B0B7-0068-47E1-8457-FA96A8F4EA17}">
      <dsp:nvSpPr>
        <dsp:cNvPr id="0" name=""/>
        <dsp:cNvSpPr/>
      </dsp:nvSpPr>
      <dsp:spPr>
        <a:xfrm>
          <a:off x="804386" y="2297804"/>
          <a:ext cx="588967" cy="588967"/>
        </a:xfrm>
        <a:prstGeom prst="ellipse">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12861FF5-E589-4831-9AE8-862DAC106EAD}">
      <dsp:nvSpPr>
        <dsp:cNvPr id="0" name=""/>
        <dsp:cNvSpPr/>
      </dsp:nvSpPr>
      <dsp:spPr>
        <a:xfrm>
          <a:off x="1024212" y="3063877"/>
          <a:ext cx="5855344" cy="471174"/>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Authorization (What you can do)</a:t>
          </a:r>
          <a:endParaRPr lang="en-IN" sz="2400" kern="1200" dirty="0">
            <a:solidFill>
              <a:schemeClr val="tx1">
                <a:lumMod val="75000"/>
                <a:lumOff val="25000"/>
              </a:schemeClr>
            </a:solidFill>
          </a:endParaRPr>
        </a:p>
      </dsp:txBody>
      <dsp:txXfrm>
        <a:off x="1024212" y="3063877"/>
        <a:ext cx="5855344" cy="471174"/>
      </dsp:txXfrm>
    </dsp:sp>
    <dsp:sp modelId="{941CCBFE-B2EF-40C2-888C-71B4F3F1F313}">
      <dsp:nvSpPr>
        <dsp:cNvPr id="0" name=""/>
        <dsp:cNvSpPr/>
      </dsp:nvSpPr>
      <dsp:spPr>
        <a:xfrm>
          <a:off x="729729" y="3004980"/>
          <a:ext cx="588967" cy="588967"/>
        </a:xfrm>
        <a:prstGeom prst="ellipse">
          <a:avLst/>
        </a:prstGeom>
        <a:solidFill>
          <a:schemeClr val="lt1">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80D626E5-E6D6-45A1-9C25-8E39CF013EE9}">
      <dsp:nvSpPr>
        <dsp:cNvPr id="0" name=""/>
        <dsp:cNvSpPr/>
      </dsp:nvSpPr>
      <dsp:spPr>
        <a:xfrm>
          <a:off x="790388" y="3770534"/>
          <a:ext cx="6089169" cy="471174"/>
        </a:xfrm>
        <a:prstGeom prst="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Nonrepudiation (Accountability)</a:t>
          </a:r>
          <a:endParaRPr lang="en-IN" sz="2400" kern="1200" dirty="0">
            <a:solidFill>
              <a:schemeClr val="tx1">
                <a:lumMod val="75000"/>
                <a:lumOff val="25000"/>
              </a:schemeClr>
            </a:solidFill>
          </a:endParaRPr>
        </a:p>
      </dsp:txBody>
      <dsp:txXfrm>
        <a:off x="790388" y="3770534"/>
        <a:ext cx="6089169" cy="471174"/>
      </dsp:txXfrm>
    </dsp:sp>
    <dsp:sp modelId="{C7C681D5-1DBC-40F7-AAD6-F4519C2A841F}">
      <dsp:nvSpPr>
        <dsp:cNvPr id="0" name=""/>
        <dsp:cNvSpPr/>
      </dsp:nvSpPr>
      <dsp:spPr>
        <a:xfrm>
          <a:off x="495904" y="3711637"/>
          <a:ext cx="588967" cy="588967"/>
        </a:xfrm>
        <a:prstGeom prst="ellipse">
          <a:avLst/>
        </a:prstGeom>
        <a:solidFill>
          <a:schemeClr val="lt1">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sp>
    <dsp:sp modelId="{4A3056BA-A965-455D-8CC6-6B86A3294FA9}">
      <dsp:nvSpPr>
        <dsp:cNvPr id="0" name=""/>
        <dsp:cNvSpPr/>
      </dsp:nvSpPr>
      <dsp:spPr>
        <a:xfrm>
          <a:off x="363698" y="4477710"/>
          <a:ext cx="6515859" cy="471174"/>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3995" tIns="60960" rIns="60960" bIns="60960" numCol="1" spcCol="1270" anchor="ctr" anchorCtr="0">
          <a:noAutofit/>
        </a:bodyPr>
        <a:lstStyle/>
        <a:p>
          <a:pPr lvl="0" algn="l" defTabSz="1066800">
            <a:lnSpc>
              <a:spcPct val="90000"/>
            </a:lnSpc>
            <a:spcBef>
              <a:spcPct val="0"/>
            </a:spcBef>
            <a:spcAft>
              <a:spcPct val="35000"/>
            </a:spcAft>
          </a:pPr>
          <a:r>
            <a:rPr lang="en-IN" sz="2400" kern="1200" dirty="0" smtClean="0">
              <a:solidFill>
                <a:schemeClr val="tx1">
                  <a:lumMod val="75000"/>
                  <a:lumOff val="25000"/>
                </a:schemeClr>
              </a:solidFill>
            </a:rPr>
            <a:t>Privacy</a:t>
          </a:r>
          <a:endParaRPr lang="en-IN" sz="2400" kern="1200" dirty="0">
            <a:solidFill>
              <a:schemeClr val="tx1">
                <a:lumMod val="75000"/>
                <a:lumOff val="25000"/>
              </a:schemeClr>
            </a:solidFill>
          </a:endParaRPr>
        </a:p>
      </dsp:txBody>
      <dsp:txXfrm>
        <a:off x="363698" y="4477710"/>
        <a:ext cx="6515859" cy="471174"/>
      </dsp:txXfrm>
    </dsp:sp>
    <dsp:sp modelId="{A30007C6-1801-46D0-A40B-6A1793C57E9A}">
      <dsp:nvSpPr>
        <dsp:cNvPr id="0" name=""/>
        <dsp:cNvSpPr/>
      </dsp:nvSpPr>
      <dsp:spPr>
        <a:xfrm>
          <a:off x="69214" y="4418814"/>
          <a:ext cx="588967" cy="588967"/>
        </a:xfrm>
        <a:prstGeom prst="ellipse">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F8676-908E-4E9B-94B9-AACAC1AAAA6A}">
      <dsp:nvSpPr>
        <dsp:cNvPr id="0" name=""/>
        <dsp:cNvSpPr/>
      </dsp:nvSpPr>
      <dsp:spPr>
        <a:xfrm rot="5400000">
          <a:off x="2942525" y="-870598"/>
          <a:ext cx="1312868" cy="3387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smtClean="0"/>
            <a:t>Registration</a:t>
          </a:r>
          <a:endParaRPr lang="en-IN" sz="1700" kern="1200" dirty="0"/>
        </a:p>
        <a:p>
          <a:pPr marL="171450" lvl="1" indent="-171450" algn="l" defTabSz="755650">
            <a:lnSpc>
              <a:spcPct val="90000"/>
            </a:lnSpc>
            <a:spcBef>
              <a:spcPct val="0"/>
            </a:spcBef>
            <a:spcAft>
              <a:spcPct val="15000"/>
            </a:spcAft>
            <a:buChar char="••"/>
          </a:pPr>
          <a:r>
            <a:rPr lang="en-IN" sz="1700" kern="1200" dirty="0" smtClean="0"/>
            <a:t>Self service</a:t>
          </a:r>
          <a:endParaRPr lang="en-IN" sz="1700" kern="1200" dirty="0"/>
        </a:p>
        <a:p>
          <a:pPr marL="171450" lvl="1" indent="-171450" algn="l" defTabSz="755650">
            <a:lnSpc>
              <a:spcPct val="90000"/>
            </a:lnSpc>
            <a:spcBef>
              <a:spcPct val="0"/>
            </a:spcBef>
            <a:spcAft>
              <a:spcPct val="15000"/>
            </a:spcAft>
            <a:buChar char="••"/>
          </a:pPr>
          <a:r>
            <a:rPr lang="en-IN" sz="1700" kern="1200" dirty="0" smtClean="0"/>
            <a:t>Identity management</a:t>
          </a:r>
          <a:endParaRPr lang="en-IN" sz="1700" kern="1200" dirty="0"/>
        </a:p>
        <a:p>
          <a:pPr marL="171450" lvl="1" indent="-171450" algn="l" defTabSz="755650">
            <a:lnSpc>
              <a:spcPct val="90000"/>
            </a:lnSpc>
            <a:spcBef>
              <a:spcPct val="0"/>
            </a:spcBef>
            <a:spcAft>
              <a:spcPct val="15000"/>
            </a:spcAft>
            <a:buChar char="••"/>
          </a:pPr>
          <a:r>
            <a:rPr lang="en-IN" sz="1700" kern="1200" dirty="0" smtClean="0"/>
            <a:t>Provisioning</a:t>
          </a:r>
          <a:endParaRPr lang="en-IN" sz="1700" kern="1200" dirty="0"/>
        </a:p>
      </dsp:txBody>
      <dsp:txXfrm rot="-5400000">
        <a:off x="1905332" y="230684"/>
        <a:ext cx="3323167" cy="1184690"/>
      </dsp:txXfrm>
    </dsp:sp>
    <dsp:sp modelId="{B83FA848-F00B-479B-BBE3-C7FF1D7324C7}">
      <dsp:nvSpPr>
        <dsp:cNvPr id="0" name=""/>
        <dsp:cNvSpPr/>
      </dsp:nvSpPr>
      <dsp:spPr>
        <a:xfrm>
          <a:off x="0" y="2486"/>
          <a:ext cx="1905331" cy="1641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smtClean="0"/>
            <a:t>Identity Lifecycle Management</a:t>
          </a:r>
          <a:endParaRPr lang="en-IN" sz="2200" kern="1200" dirty="0"/>
        </a:p>
      </dsp:txBody>
      <dsp:txXfrm>
        <a:off x="80111" y="82597"/>
        <a:ext cx="1745109" cy="1480864"/>
      </dsp:txXfrm>
    </dsp:sp>
    <dsp:sp modelId="{939735BA-C949-4940-ACA5-006E747B60D4}">
      <dsp:nvSpPr>
        <dsp:cNvPr id="0" name=""/>
        <dsp:cNvSpPr/>
      </dsp:nvSpPr>
      <dsp:spPr>
        <a:xfrm rot="5400000">
          <a:off x="2942525" y="852541"/>
          <a:ext cx="1312868" cy="3387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smtClean="0"/>
            <a:t>Authentication</a:t>
          </a:r>
          <a:endParaRPr lang="en-IN" sz="1700" kern="1200" dirty="0"/>
        </a:p>
        <a:p>
          <a:pPr marL="171450" lvl="1" indent="-171450" algn="l" defTabSz="755650">
            <a:lnSpc>
              <a:spcPct val="90000"/>
            </a:lnSpc>
            <a:spcBef>
              <a:spcPct val="0"/>
            </a:spcBef>
            <a:spcAft>
              <a:spcPct val="15000"/>
            </a:spcAft>
            <a:buChar char="••"/>
          </a:pPr>
          <a:r>
            <a:rPr lang="en-IN" sz="1700" kern="1200" dirty="0" smtClean="0"/>
            <a:t>Authorization</a:t>
          </a:r>
          <a:endParaRPr lang="en-IN" sz="1700" kern="1200" dirty="0"/>
        </a:p>
        <a:p>
          <a:pPr marL="171450" lvl="1" indent="-171450" algn="l" defTabSz="755650">
            <a:lnSpc>
              <a:spcPct val="90000"/>
            </a:lnSpc>
            <a:spcBef>
              <a:spcPct val="0"/>
            </a:spcBef>
            <a:spcAft>
              <a:spcPct val="15000"/>
            </a:spcAft>
            <a:buChar char="••"/>
          </a:pPr>
          <a:r>
            <a:rPr lang="en-IN" sz="1700" kern="1200" dirty="0" smtClean="0"/>
            <a:t>Policy management</a:t>
          </a:r>
          <a:endParaRPr lang="en-IN" sz="1700" kern="1200" dirty="0"/>
        </a:p>
        <a:p>
          <a:pPr marL="171450" lvl="1" indent="-171450" algn="l" defTabSz="755650">
            <a:lnSpc>
              <a:spcPct val="90000"/>
            </a:lnSpc>
            <a:spcBef>
              <a:spcPct val="0"/>
            </a:spcBef>
            <a:spcAft>
              <a:spcPct val="15000"/>
            </a:spcAft>
            <a:buChar char="••"/>
          </a:pPr>
          <a:r>
            <a:rPr lang="en-IN" sz="1700" kern="1200" dirty="0" smtClean="0"/>
            <a:t>Federation</a:t>
          </a:r>
          <a:endParaRPr lang="en-IN" sz="1700" kern="1200" dirty="0"/>
        </a:p>
      </dsp:txBody>
      <dsp:txXfrm rot="-5400000">
        <a:off x="1905332" y="1953824"/>
        <a:ext cx="3323167" cy="1184690"/>
      </dsp:txXfrm>
    </dsp:sp>
    <dsp:sp modelId="{5F787FC3-7081-4E92-AAAB-2A8EED44CF24}">
      <dsp:nvSpPr>
        <dsp:cNvPr id="0" name=""/>
        <dsp:cNvSpPr/>
      </dsp:nvSpPr>
      <dsp:spPr>
        <a:xfrm>
          <a:off x="0" y="1725626"/>
          <a:ext cx="1905331" cy="1641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smtClean="0"/>
            <a:t>Access Management</a:t>
          </a:r>
          <a:endParaRPr lang="en-IN" sz="2200" kern="1200" dirty="0"/>
        </a:p>
      </dsp:txBody>
      <dsp:txXfrm>
        <a:off x="80111" y="1805737"/>
        <a:ext cx="1745109" cy="1480864"/>
      </dsp:txXfrm>
    </dsp:sp>
    <dsp:sp modelId="{590E7BFD-7E82-4AB3-A90B-5F622C2B4242}">
      <dsp:nvSpPr>
        <dsp:cNvPr id="0" name=""/>
        <dsp:cNvSpPr/>
      </dsp:nvSpPr>
      <dsp:spPr>
        <a:xfrm rot="5400000">
          <a:off x="2942525" y="2575682"/>
          <a:ext cx="1312868" cy="3387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smtClean="0"/>
            <a:t>Identity repository</a:t>
          </a:r>
          <a:endParaRPr lang="en-IN" sz="1700" kern="1200" dirty="0"/>
        </a:p>
        <a:p>
          <a:pPr marL="171450" lvl="1" indent="-171450" algn="l" defTabSz="755650">
            <a:lnSpc>
              <a:spcPct val="90000"/>
            </a:lnSpc>
            <a:spcBef>
              <a:spcPct val="0"/>
            </a:spcBef>
            <a:spcAft>
              <a:spcPct val="15000"/>
            </a:spcAft>
            <a:buChar char="••"/>
          </a:pPr>
          <a:r>
            <a:rPr lang="en-IN" sz="1700" kern="1200" dirty="0" smtClean="0"/>
            <a:t>Directory services</a:t>
          </a:r>
          <a:endParaRPr lang="en-IN" sz="1700" kern="1200" dirty="0"/>
        </a:p>
      </dsp:txBody>
      <dsp:txXfrm rot="-5400000">
        <a:off x="1905332" y="3676965"/>
        <a:ext cx="3323167" cy="1184690"/>
      </dsp:txXfrm>
    </dsp:sp>
    <dsp:sp modelId="{52FA03CE-BFB1-42C9-943B-58254B1CC6AE}">
      <dsp:nvSpPr>
        <dsp:cNvPr id="0" name=""/>
        <dsp:cNvSpPr/>
      </dsp:nvSpPr>
      <dsp:spPr>
        <a:xfrm>
          <a:off x="0" y="3448767"/>
          <a:ext cx="1905331" cy="1641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smtClean="0"/>
            <a:t>Directory</a:t>
          </a:r>
          <a:endParaRPr lang="en-IN" sz="2200" kern="1200" dirty="0"/>
        </a:p>
      </dsp:txBody>
      <dsp:txXfrm>
        <a:off x="80111" y="3528878"/>
        <a:ext cx="1745109" cy="1480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4C86F-B14C-4AEB-A0A4-DA0B3B8501D3}">
      <dsp:nvSpPr>
        <dsp:cNvPr id="0" name=""/>
        <dsp:cNvSpPr/>
      </dsp:nvSpPr>
      <dsp:spPr>
        <a:xfrm>
          <a:off x="2534498" y="1438"/>
          <a:ext cx="1147354" cy="74578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Create</a:t>
          </a:r>
          <a:endParaRPr lang="en-IN" sz="2200" kern="1200" dirty="0">
            <a:solidFill>
              <a:schemeClr val="tx1"/>
            </a:solidFill>
          </a:endParaRPr>
        </a:p>
      </dsp:txBody>
      <dsp:txXfrm>
        <a:off x="2570904" y="37844"/>
        <a:ext cx="1074542" cy="672968"/>
      </dsp:txXfrm>
    </dsp:sp>
    <dsp:sp modelId="{774F96E4-9A94-4EBA-9755-1C2C07CB7CAA}">
      <dsp:nvSpPr>
        <dsp:cNvPr id="0" name=""/>
        <dsp:cNvSpPr/>
      </dsp:nvSpPr>
      <dsp:spPr>
        <a:xfrm>
          <a:off x="1350380" y="374328"/>
          <a:ext cx="3515590" cy="3515590"/>
        </a:xfrm>
        <a:custGeom>
          <a:avLst/>
          <a:gdLst/>
          <a:ahLst/>
          <a:cxnLst/>
          <a:rect l="0" t="0" r="0" b="0"/>
          <a:pathLst>
            <a:path>
              <a:moveTo>
                <a:pt x="2338812" y="98800"/>
              </a:moveTo>
              <a:arcTo wR="1757795" hR="1757795" stAng="17358085" swAng="1502182"/>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24F56D-0E9F-417F-BD24-CBA697CEEC63}">
      <dsp:nvSpPr>
        <dsp:cNvPr id="0" name=""/>
        <dsp:cNvSpPr/>
      </dsp:nvSpPr>
      <dsp:spPr>
        <a:xfrm>
          <a:off x="4056794" y="880336"/>
          <a:ext cx="1147354" cy="745780"/>
        </a:xfrm>
        <a:prstGeom prst="roundRect">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Store</a:t>
          </a:r>
          <a:endParaRPr lang="en-IN" sz="2200" kern="1200" dirty="0">
            <a:solidFill>
              <a:schemeClr val="tx1"/>
            </a:solidFill>
          </a:endParaRPr>
        </a:p>
      </dsp:txBody>
      <dsp:txXfrm>
        <a:off x="4093200" y="916742"/>
        <a:ext cx="1074542" cy="672968"/>
      </dsp:txXfrm>
    </dsp:sp>
    <dsp:sp modelId="{582AF245-E1CD-4D01-AE40-4BA1BBDD183B}">
      <dsp:nvSpPr>
        <dsp:cNvPr id="0" name=""/>
        <dsp:cNvSpPr/>
      </dsp:nvSpPr>
      <dsp:spPr>
        <a:xfrm>
          <a:off x="1350380" y="374328"/>
          <a:ext cx="3515590" cy="3515590"/>
        </a:xfrm>
        <a:custGeom>
          <a:avLst/>
          <a:gdLst/>
          <a:ahLst/>
          <a:cxnLst/>
          <a:rect l="0" t="0" r="0" b="0"/>
          <a:pathLst>
            <a:path>
              <a:moveTo>
                <a:pt x="3444070" y="1261487"/>
              </a:moveTo>
              <a:arcTo wR="1757795" hR="1757795" stAng="20615982" swAng="1968037"/>
            </a:path>
          </a:pathLst>
        </a:custGeom>
        <a:noFill/>
        <a:ln w="9525" cap="flat" cmpd="sng" algn="ctr">
          <a:solidFill>
            <a:schemeClr val="accent5">
              <a:hueOff val="-1986775"/>
              <a:satOff val="7962"/>
              <a:lumOff val="1726"/>
              <a:alphaOff val="0"/>
            </a:schemeClr>
          </a:solidFill>
          <a:prstDash val="solid"/>
        </a:ln>
        <a:effectLst/>
      </dsp:spPr>
      <dsp:style>
        <a:lnRef idx="1">
          <a:scrgbClr r="0" g="0" b="0"/>
        </a:lnRef>
        <a:fillRef idx="0">
          <a:scrgbClr r="0" g="0" b="0"/>
        </a:fillRef>
        <a:effectRef idx="0">
          <a:scrgbClr r="0" g="0" b="0"/>
        </a:effectRef>
        <a:fontRef idx="minor"/>
      </dsp:style>
    </dsp:sp>
    <dsp:sp modelId="{6E8ECAA6-73C0-48C7-9402-83FC772DB0C9}">
      <dsp:nvSpPr>
        <dsp:cNvPr id="0" name=""/>
        <dsp:cNvSpPr/>
      </dsp:nvSpPr>
      <dsp:spPr>
        <a:xfrm>
          <a:off x="4056794" y="2638131"/>
          <a:ext cx="1147354" cy="745780"/>
        </a:xfrm>
        <a:prstGeom prst="roundRect">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Use</a:t>
          </a:r>
          <a:endParaRPr lang="en-IN" sz="2200" kern="1200" dirty="0">
            <a:solidFill>
              <a:schemeClr val="tx1"/>
            </a:solidFill>
          </a:endParaRPr>
        </a:p>
      </dsp:txBody>
      <dsp:txXfrm>
        <a:off x="4093200" y="2674537"/>
        <a:ext cx="1074542" cy="672968"/>
      </dsp:txXfrm>
    </dsp:sp>
    <dsp:sp modelId="{59F7612D-7992-4CA5-8CDF-7254107042F5}">
      <dsp:nvSpPr>
        <dsp:cNvPr id="0" name=""/>
        <dsp:cNvSpPr/>
      </dsp:nvSpPr>
      <dsp:spPr>
        <a:xfrm>
          <a:off x="1350380" y="374328"/>
          <a:ext cx="3515590" cy="3515590"/>
        </a:xfrm>
        <a:custGeom>
          <a:avLst/>
          <a:gdLst/>
          <a:ahLst/>
          <a:cxnLst/>
          <a:rect l="0" t="0" r="0" b="0"/>
          <a:pathLst>
            <a:path>
              <a:moveTo>
                <a:pt x="2986295" y="3015026"/>
              </a:moveTo>
              <a:arcTo wR="1757795" hR="1757795" stAng="2739733" swAng="1502182"/>
            </a:path>
          </a:pathLst>
        </a:custGeom>
        <a:noFill/>
        <a:ln w="9525" cap="flat" cmpd="sng" algn="ctr">
          <a:solidFill>
            <a:schemeClr val="accent5">
              <a:hueOff val="-3973551"/>
              <a:satOff val="15924"/>
              <a:lumOff val="3451"/>
              <a:alphaOff val="0"/>
            </a:schemeClr>
          </a:solidFill>
          <a:prstDash val="solid"/>
        </a:ln>
        <a:effectLst/>
      </dsp:spPr>
      <dsp:style>
        <a:lnRef idx="1">
          <a:scrgbClr r="0" g="0" b="0"/>
        </a:lnRef>
        <a:fillRef idx="0">
          <a:scrgbClr r="0" g="0" b="0"/>
        </a:fillRef>
        <a:effectRef idx="0">
          <a:scrgbClr r="0" g="0" b="0"/>
        </a:effectRef>
        <a:fontRef idx="minor"/>
      </dsp:style>
    </dsp:sp>
    <dsp:sp modelId="{1B279025-08A6-4FD8-B40F-228C63951D84}">
      <dsp:nvSpPr>
        <dsp:cNvPr id="0" name=""/>
        <dsp:cNvSpPr/>
      </dsp:nvSpPr>
      <dsp:spPr>
        <a:xfrm>
          <a:off x="2534498" y="3517029"/>
          <a:ext cx="1147354" cy="745780"/>
        </a:xfrm>
        <a:prstGeom prst="roundRect">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Share</a:t>
          </a:r>
          <a:endParaRPr lang="en-IN" sz="2200" kern="1200" dirty="0">
            <a:solidFill>
              <a:schemeClr val="tx1"/>
            </a:solidFill>
          </a:endParaRPr>
        </a:p>
      </dsp:txBody>
      <dsp:txXfrm>
        <a:off x="2570904" y="3553435"/>
        <a:ext cx="1074542" cy="672968"/>
      </dsp:txXfrm>
    </dsp:sp>
    <dsp:sp modelId="{D9E1F938-B719-4FFB-9112-046F12960E3C}">
      <dsp:nvSpPr>
        <dsp:cNvPr id="0" name=""/>
        <dsp:cNvSpPr/>
      </dsp:nvSpPr>
      <dsp:spPr>
        <a:xfrm>
          <a:off x="1350380" y="374328"/>
          <a:ext cx="3515590" cy="3515590"/>
        </a:xfrm>
        <a:custGeom>
          <a:avLst/>
          <a:gdLst/>
          <a:ahLst/>
          <a:cxnLst/>
          <a:rect l="0" t="0" r="0" b="0"/>
          <a:pathLst>
            <a:path>
              <a:moveTo>
                <a:pt x="1176777" y="3416789"/>
              </a:moveTo>
              <a:arcTo wR="1757795" hR="1757795" stAng="6558085" swAng="1502182"/>
            </a:path>
          </a:pathLst>
        </a:custGeom>
        <a:noFill/>
        <a:ln w="9525" cap="flat" cmpd="sng" algn="ctr">
          <a:solidFill>
            <a:schemeClr val="accent5">
              <a:hueOff val="-5960326"/>
              <a:satOff val="23887"/>
              <a:lumOff val="5177"/>
              <a:alphaOff val="0"/>
            </a:schemeClr>
          </a:solidFill>
          <a:prstDash val="solid"/>
        </a:ln>
        <a:effectLst/>
      </dsp:spPr>
      <dsp:style>
        <a:lnRef idx="1">
          <a:scrgbClr r="0" g="0" b="0"/>
        </a:lnRef>
        <a:fillRef idx="0">
          <a:scrgbClr r="0" g="0" b="0"/>
        </a:fillRef>
        <a:effectRef idx="0">
          <a:scrgbClr r="0" g="0" b="0"/>
        </a:effectRef>
        <a:fontRef idx="minor"/>
      </dsp:style>
    </dsp:sp>
    <dsp:sp modelId="{C20786E0-F21E-4D8B-8E0A-CBF83140C18C}">
      <dsp:nvSpPr>
        <dsp:cNvPr id="0" name=""/>
        <dsp:cNvSpPr/>
      </dsp:nvSpPr>
      <dsp:spPr>
        <a:xfrm>
          <a:off x="1012203" y="2638131"/>
          <a:ext cx="1147354" cy="745780"/>
        </a:xfrm>
        <a:prstGeom prst="roundRect">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Archive</a:t>
          </a:r>
          <a:endParaRPr lang="en-IN" sz="2200" kern="1200" dirty="0">
            <a:solidFill>
              <a:schemeClr val="tx1"/>
            </a:solidFill>
          </a:endParaRPr>
        </a:p>
      </dsp:txBody>
      <dsp:txXfrm>
        <a:off x="1048609" y="2674537"/>
        <a:ext cx="1074542" cy="672968"/>
      </dsp:txXfrm>
    </dsp:sp>
    <dsp:sp modelId="{6E838B02-C984-4BF4-BF70-208B2AE8D11A}">
      <dsp:nvSpPr>
        <dsp:cNvPr id="0" name=""/>
        <dsp:cNvSpPr/>
      </dsp:nvSpPr>
      <dsp:spPr>
        <a:xfrm>
          <a:off x="1350380" y="374328"/>
          <a:ext cx="3515590" cy="3515590"/>
        </a:xfrm>
        <a:custGeom>
          <a:avLst/>
          <a:gdLst/>
          <a:ahLst/>
          <a:cxnLst/>
          <a:rect l="0" t="0" r="0" b="0"/>
          <a:pathLst>
            <a:path>
              <a:moveTo>
                <a:pt x="71520" y="2254102"/>
              </a:moveTo>
              <a:arcTo wR="1757795" hR="1757795" stAng="9815982" swAng="1968037"/>
            </a:path>
          </a:pathLst>
        </a:custGeom>
        <a:noFill/>
        <a:ln w="9525" cap="flat" cmpd="sng" algn="ctr">
          <a:solidFill>
            <a:schemeClr val="accent5">
              <a:hueOff val="-7947101"/>
              <a:satOff val="31849"/>
              <a:lumOff val="6902"/>
              <a:alphaOff val="0"/>
            </a:schemeClr>
          </a:solidFill>
          <a:prstDash val="solid"/>
        </a:ln>
        <a:effectLst/>
      </dsp:spPr>
      <dsp:style>
        <a:lnRef idx="1">
          <a:scrgbClr r="0" g="0" b="0"/>
        </a:lnRef>
        <a:fillRef idx="0">
          <a:scrgbClr r="0" g="0" b="0"/>
        </a:fillRef>
        <a:effectRef idx="0">
          <a:scrgbClr r="0" g="0" b="0"/>
        </a:effectRef>
        <a:fontRef idx="minor"/>
      </dsp:style>
    </dsp:sp>
    <dsp:sp modelId="{5D5E1F7F-CEB1-4623-B7B6-462C5D34438E}">
      <dsp:nvSpPr>
        <dsp:cNvPr id="0" name=""/>
        <dsp:cNvSpPr/>
      </dsp:nvSpPr>
      <dsp:spPr>
        <a:xfrm>
          <a:off x="1012203" y="880336"/>
          <a:ext cx="1147354" cy="745780"/>
        </a:xfrm>
        <a:prstGeom prst="round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solidFill>
                <a:schemeClr val="tx1"/>
              </a:solidFill>
            </a:rPr>
            <a:t>Destroy</a:t>
          </a:r>
          <a:endParaRPr lang="en-IN" sz="2200" kern="1200" dirty="0">
            <a:solidFill>
              <a:schemeClr val="tx1"/>
            </a:solidFill>
          </a:endParaRPr>
        </a:p>
      </dsp:txBody>
      <dsp:txXfrm>
        <a:off x="1048609" y="916742"/>
        <a:ext cx="1074542" cy="672968"/>
      </dsp:txXfrm>
    </dsp:sp>
    <dsp:sp modelId="{1F429CD6-0773-4BDD-9650-224AF3BCA236}">
      <dsp:nvSpPr>
        <dsp:cNvPr id="0" name=""/>
        <dsp:cNvSpPr/>
      </dsp:nvSpPr>
      <dsp:spPr>
        <a:xfrm>
          <a:off x="1350380" y="374328"/>
          <a:ext cx="3515590" cy="3515590"/>
        </a:xfrm>
        <a:custGeom>
          <a:avLst/>
          <a:gdLst/>
          <a:ahLst/>
          <a:cxnLst/>
          <a:rect l="0" t="0" r="0" b="0"/>
          <a:pathLst>
            <a:path>
              <a:moveTo>
                <a:pt x="529294" y="500563"/>
              </a:moveTo>
              <a:arcTo wR="1757795" hR="1757795" stAng="13539733" swAng="1502182"/>
            </a:path>
          </a:pathLst>
        </a:custGeom>
        <a:noFill/>
        <a:ln w="9525" cap="flat" cmpd="sng" algn="ctr">
          <a:solidFill>
            <a:schemeClr val="accent5">
              <a:hueOff val="-9933876"/>
              <a:satOff val="39811"/>
              <a:lumOff val="862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28A86-2D80-4966-B358-1209713B033A}">
      <dsp:nvSpPr>
        <dsp:cNvPr id="0" name=""/>
        <dsp:cNvSpPr/>
      </dsp:nvSpPr>
      <dsp:spPr>
        <a:xfrm>
          <a:off x="913042" y="0"/>
          <a:ext cx="3682527" cy="368252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Network</a:t>
          </a:r>
          <a:endParaRPr lang="en-IN" sz="1400" kern="1200" dirty="0">
            <a:solidFill>
              <a:schemeClr val="tx1"/>
            </a:solidFill>
          </a:endParaRPr>
        </a:p>
      </dsp:txBody>
      <dsp:txXfrm>
        <a:off x="2239488" y="184126"/>
        <a:ext cx="1029634" cy="552379"/>
      </dsp:txXfrm>
    </dsp:sp>
    <dsp:sp modelId="{78386BEB-2511-42FF-8FF2-B5E0897A9BF2}">
      <dsp:nvSpPr>
        <dsp:cNvPr id="0" name=""/>
        <dsp:cNvSpPr/>
      </dsp:nvSpPr>
      <dsp:spPr>
        <a:xfrm>
          <a:off x="1281295" y="736505"/>
          <a:ext cx="2946021" cy="2946021"/>
        </a:xfrm>
        <a:prstGeom prst="ellips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Host</a:t>
          </a:r>
          <a:endParaRPr lang="en-IN" sz="1400" kern="1200" dirty="0">
            <a:solidFill>
              <a:schemeClr val="tx1"/>
            </a:solidFill>
          </a:endParaRPr>
        </a:p>
      </dsp:txBody>
      <dsp:txXfrm>
        <a:off x="2239488" y="913266"/>
        <a:ext cx="1029634" cy="530283"/>
      </dsp:txXfrm>
    </dsp:sp>
    <dsp:sp modelId="{EB187A52-ED92-46E9-A957-3EDAC6A8183F}">
      <dsp:nvSpPr>
        <dsp:cNvPr id="0" name=""/>
        <dsp:cNvSpPr/>
      </dsp:nvSpPr>
      <dsp:spPr>
        <a:xfrm>
          <a:off x="1649547" y="1473010"/>
          <a:ext cx="2209516" cy="2209516"/>
        </a:xfrm>
        <a:prstGeom prst="ellips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Application</a:t>
          </a:r>
          <a:endParaRPr lang="en-IN" sz="1400" kern="1200" dirty="0">
            <a:solidFill>
              <a:schemeClr val="tx1"/>
            </a:solidFill>
          </a:endParaRPr>
        </a:p>
      </dsp:txBody>
      <dsp:txXfrm>
        <a:off x="2239488" y="1638724"/>
        <a:ext cx="1029634" cy="497141"/>
      </dsp:txXfrm>
    </dsp:sp>
    <dsp:sp modelId="{A8235D53-9DB3-44B9-991E-79D28050FC8A}">
      <dsp:nvSpPr>
        <dsp:cNvPr id="0" name=""/>
        <dsp:cNvSpPr/>
      </dsp:nvSpPr>
      <dsp:spPr>
        <a:xfrm>
          <a:off x="2017800" y="2209516"/>
          <a:ext cx="1473010" cy="147301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Data</a:t>
          </a:r>
          <a:endParaRPr lang="en-IN" sz="1400" kern="1200" dirty="0">
            <a:solidFill>
              <a:schemeClr val="tx1"/>
            </a:solidFill>
          </a:endParaRPr>
        </a:p>
      </dsp:txBody>
      <dsp:txXfrm>
        <a:off x="2233518" y="2577768"/>
        <a:ext cx="1041575" cy="73650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r>
              <a:rPr lang="en-US" smtClean="0"/>
              <a:t>Application Security Assessment with Fiddler</a:t>
            </a: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231F394-23C5-4407-8C8C-66224D71484B}" type="datetimeFigureOut">
              <a:rPr lang="en-US" smtClean="0"/>
              <a:t>12/19/2013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 Ketan Vyas</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DD3CFAC-6B0A-433D-9C80-B24367CDD0D6}" type="slidenum">
              <a:rPr lang="en-US" smtClean="0"/>
              <a:t>‹#›</a:t>
            </a:fld>
            <a:endParaRPr lang="en-US"/>
          </a:p>
        </p:txBody>
      </p:sp>
    </p:spTree>
    <p:extLst>
      <p:ext uri="{BB962C8B-B14F-4D97-AF65-F5344CB8AC3E}">
        <p14:creationId xmlns:p14="http://schemas.microsoft.com/office/powerpoint/2010/main" val="25090230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Application Security Assessment with Fiddler</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895186-05FF-4EAB-9410-BF7608F8FE34}" type="datetimeFigureOut">
              <a:rPr lang="en-US" smtClean="0"/>
              <a:t>12/19/2013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Ketan Vyas</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BA5FEB-82E7-4C1A-98FE-7794458D072B}" type="slidenum">
              <a:rPr lang="en-US" smtClean="0"/>
              <a:t>‹#›</a:t>
            </a:fld>
            <a:endParaRPr lang="en-US"/>
          </a:p>
        </p:txBody>
      </p:sp>
    </p:spTree>
    <p:extLst>
      <p:ext uri="{BB962C8B-B14F-4D97-AF65-F5344CB8AC3E}">
        <p14:creationId xmlns:p14="http://schemas.microsoft.com/office/powerpoint/2010/main" val="29792520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1</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3945884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46</a:t>
            </a:fld>
            <a:endParaRPr lang="en-US"/>
          </a:p>
        </p:txBody>
      </p:sp>
    </p:spTree>
    <p:extLst>
      <p:ext uri="{BB962C8B-B14F-4D97-AF65-F5344CB8AC3E}">
        <p14:creationId xmlns:p14="http://schemas.microsoft.com/office/powerpoint/2010/main" val="121006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A5FEB-82E7-4C1A-98FE-7794458D072B}" type="slidenum">
              <a:rPr lang="en-US" smtClean="0"/>
              <a:t>51</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Header Placeholder 5"/>
          <p:cNvSpPr>
            <a:spLocks noGrp="1"/>
          </p:cNvSpPr>
          <p:nvPr>
            <p:ph type="hdr" sz="quarter" idx="12"/>
          </p:nvPr>
        </p:nvSpPr>
        <p:spPr/>
        <p:txBody>
          <a:bodyPr/>
          <a:lstStyle/>
          <a:p>
            <a:r>
              <a:rPr lang="en-US" smtClean="0"/>
              <a:t>Application Security Assessment with Fiddler</a:t>
            </a:r>
            <a:endParaRPr lang="en-US"/>
          </a:p>
        </p:txBody>
      </p:sp>
    </p:spTree>
    <p:extLst>
      <p:ext uri="{BB962C8B-B14F-4D97-AF65-F5344CB8AC3E}">
        <p14:creationId xmlns:p14="http://schemas.microsoft.com/office/powerpoint/2010/main" val="52125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3</a:t>
            </a:fld>
            <a:endParaRPr lang="en-US"/>
          </a:p>
        </p:txBody>
      </p:sp>
    </p:spTree>
    <p:extLst>
      <p:ext uri="{BB962C8B-B14F-4D97-AF65-F5344CB8AC3E}">
        <p14:creationId xmlns:p14="http://schemas.microsoft.com/office/powerpoint/2010/main" val="5711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10</a:t>
            </a:fld>
            <a:endParaRPr lang="en-US"/>
          </a:p>
        </p:txBody>
      </p:sp>
    </p:spTree>
    <p:extLst>
      <p:ext uri="{BB962C8B-B14F-4D97-AF65-F5344CB8AC3E}">
        <p14:creationId xmlns:p14="http://schemas.microsoft.com/office/powerpoint/2010/main" val="69851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12</a:t>
            </a:fld>
            <a:endParaRPr lang="en-US"/>
          </a:p>
        </p:txBody>
      </p:sp>
      <p:sp>
        <p:nvSpPr>
          <p:cNvPr id="7" name="Date Placeholder 6"/>
          <p:cNvSpPr>
            <a:spLocks noGrp="1"/>
          </p:cNvSpPr>
          <p:nvPr>
            <p:ph type="dt" idx="13"/>
          </p:nvPr>
        </p:nvSpPr>
        <p:spPr/>
        <p:txBody>
          <a:bodyPr/>
          <a:lstStyle/>
          <a:p>
            <a:r>
              <a:rPr lang="en-US" smtClean="0"/>
              <a:t>11/10/2013</a:t>
            </a:r>
            <a:endParaRPr lang="en-US"/>
          </a:p>
        </p:txBody>
      </p:sp>
    </p:spTree>
    <p:extLst>
      <p:ext uri="{BB962C8B-B14F-4D97-AF65-F5344CB8AC3E}">
        <p14:creationId xmlns:p14="http://schemas.microsoft.com/office/powerpoint/2010/main" val="380441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30</a:t>
            </a:fld>
            <a:endParaRPr lang="en-US"/>
          </a:p>
        </p:txBody>
      </p:sp>
      <p:sp>
        <p:nvSpPr>
          <p:cNvPr id="5" name="Date Placeholder 4"/>
          <p:cNvSpPr>
            <a:spLocks noGrp="1"/>
          </p:cNvSpPr>
          <p:nvPr>
            <p:ph type="dt" idx="11"/>
          </p:nvPr>
        </p:nvSpPr>
        <p:spPr/>
        <p:txBody>
          <a:bodyPr/>
          <a:lstStyle/>
          <a:p>
            <a:r>
              <a:rPr lang="en-US" smtClean="0"/>
              <a:t>11/10/2013</a:t>
            </a:r>
            <a:endParaRPr lang="en-US"/>
          </a:p>
        </p:txBody>
      </p:sp>
    </p:spTree>
    <p:extLst>
      <p:ext uri="{BB962C8B-B14F-4D97-AF65-F5344CB8AC3E}">
        <p14:creationId xmlns:p14="http://schemas.microsoft.com/office/powerpoint/2010/main" val="32773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Application Security Assessment with Fiddler</a:t>
            </a:r>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EABA5FEB-82E7-4C1A-98FE-7794458D072B}" type="slidenum">
              <a:rPr lang="en-US" smtClean="0"/>
              <a:t>32</a:t>
            </a:fld>
            <a:endParaRPr lang="en-US"/>
          </a:p>
        </p:txBody>
      </p:sp>
    </p:spTree>
    <p:extLst>
      <p:ext uri="{BB962C8B-B14F-4D97-AF65-F5344CB8AC3E}">
        <p14:creationId xmlns:p14="http://schemas.microsoft.com/office/powerpoint/2010/main" val="1688740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38</a:t>
            </a:fld>
            <a:endParaRPr lang="en-US"/>
          </a:p>
        </p:txBody>
      </p:sp>
      <p:sp>
        <p:nvSpPr>
          <p:cNvPr id="5" name="Date Placeholder 4"/>
          <p:cNvSpPr>
            <a:spLocks noGrp="1"/>
          </p:cNvSpPr>
          <p:nvPr>
            <p:ph type="dt" idx="11"/>
          </p:nvPr>
        </p:nvSpPr>
        <p:spPr/>
        <p:txBody>
          <a:bodyPr/>
          <a:lstStyle/>
          <a:p>
            <a:r>
              <a:rPr lang="en-US" smtClean="0"/>
              <a:t>11/10/2013</a:t>
            </a:r>
            <a:endParaRPr lang="en-US"/>
          </a:p>
        </p:txBody>
      </p:sp>
    </p:spTree>
    <p:extLst>
      <p:ext uri="{BB962C8B-B14F-4D97-AF65-F5344CB8AC3E}">
        <p14:creationId xmlns:p14="http://schemas.microsoft.com/office/powerpoint/2010/main" val="19151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39</a:t>
            </a:fld>
            <a:endParaRPr lang="en-US"/>
          </a:p>
        </p:txBody>
      </p:sp>
      <p:sp>
        <p:nvSpPr>
          <p:cNvPr id="5" name="Date Placeholder 4"/>
          <p:cNvSpPr>
            <a:spLocks noGrp="1"/>
          </p:cNvSpPr>
          <p:nvPr>
            <p:ph type="dt" idx="11"/>
          </p:nvPr>
        </p:nvSpPr>
        <p:spPr/>
        <p:txBody>
          <a:bodyPr/>
          <a:lstStyle/>
          <a:p>
            <a:r>
              <a:rPr lang="en-US" smtClean="0"/>
              <a:t>11/10/2013</a:t>
            </a:r>
            <a:endParaRPr lang="en-US"/>
          </a:p>
        </p:txBody>
      </p:sp>
    </p:spTree>
    <p:extLst>
      <p:ext uri="{BB962C8B-B14F-4D97-AF65-F5344CB8AC3E}">
        <p14:creationId xmlns:p14="http://schemas.microsoft.com/office/powerpoint/2010/main" val="2086036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BA5FEB-82E7-4C1A-98FE-7794458D072B}" type="slidenum">
              <a:rPr lang="en-US" smtClean="0"/>
              <a:t>42</a:t>
            </a:fld>
            <a:endParaRPr lang="en-US"/>
          </a:p>
        </p:txBody>
      </p:sp>
      <p:sp>
        <p:nvSpPr>
          <p:cNvPr id="5" name="Date Placeholder 4"/>
          <p:cNvSpPr>
            <a:spLocks noGrp="1"/>
          </p:cNvSpPr>
          <p:nvPr>
            <p:ph type="dt" idx="11"/>
          </p:nvPr>
        </p:nvSpPr>
        <p:spPr/>
        <p:txBody>
          <a:bodyPr/>
          <a:lstStyle/>
          <a:p>
            <a:r>
              <a:rPr lang="en-US" smtClean="0"/>
              <a:t>11/10/2013</a:t>
            </a:r>
            <a:endParaRPr lang="en-US"/>
          </a:p>
        </p:txBody>
      </p:sp>
    </p:spTree>
    <p:extLst>
      <p:ext uri="{BB962C8B-B14F-4D97-AF65-F5344CB8AC3E}">
        <p14:creationId xmlns:p14="http://schemas.microsoft.com/office/powerpoint/2010/main" val="405505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A22586B-08C2-4A18-8B0E-C1473BA0EAA0}"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dirty="0"/>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Tree>
    <p:extLst>
      <p:ext uri="{BB962C8B-B14F-4D97-AF65-F5344CB8AC3E}">
        <p14:creationId xmlns:p14="http://schemas.microsoft.com/office/powerpoint/2010/main" val="20883931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719B4-106C-4393-A582-81C663EB2AF3}" type="datetime1">
              <a:rPr lang="en-US" smtClean="0"/>
              <a:t>12/19/2013</a:t>
            </a:fld>
            <a:endParaRPr lang="en-US"/>
          </a:p>
        </p:txBody>
      </p:sp>
      <p:sp>
        <p:nvSpPr>
          <p:cNvPr id="3" name="Footer Placeholder 2"/>
          <p:cNvSpPr>
            <a:spLocks noGrp="1"/>
          </p:cNvSpPr>
          <p:nvPr>
            <p:ph type="ftr" sz="quarter" idx="11"/>
          </p:nvPr>
        </p:nvSpPr>
        <p:spPr/>
        <p:txBody>
          <a:bodyPr/>
          <a:lstStyle/>
          <a:p>
            <a:r>
              <a:rPr lang="en-US" smtClean="0"/>
              <a:t>© Ketan Vyas</a:t>
            </a:r>
            <a:endParaRPr lang="en-US"/>
          </a:p>
        </p:txBody>
      </p:sp>
      <p:sp>
        <p:nvSpPr>
          <p:cNvPr id="4" name="Slide Number Placeholder 3"/>
          <p:cNvSpPr>
            <a:spLocks noGrp="1"/>
          </p:cNvSpPr>
          <p:nvPr>
            <p:ph type="sldNum" sz="quarter" idx="12"/>
          </p:nvPr>
        </p:nvSpPr>
        <p:spPr/>
        <p:txBody>
          <a:bodyPr/>
          <a:lstStyle/>
          <a:p>
            <a:fld id="{651363CB-73A2-4B05-9B3F-2FAF247732E5}" type="slidenum">
              <a:rPr lang="en-US" smtClean="0"/>
              <a:t>‹#›</a:t>
            </a:fld>
            <a:endParaRPr lang="en-US"/>
          </a:p>
        </p:txBody>
      </p:sp>
      <p:sp>
        <p:nvSpPr>
          <p:cNvPr id="5" name="TextBox 4"/>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6" name="TextBox 5"/>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39353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18B06-C647-40BB-91E2-C1207241A3D4}" type="datetime1">
              <a:rPr lang="en-US" smtClean="0"/>
              <a:t>12/19/2013</a:t>
            </a:fld>
            <a:endParaRPr lang="en-US"/>
          </a:p>
        </p:txBody>
      </p:sp>
      <p:sp>
        <p:nvSpPr>
          <p:cNvPr id="6" name="Footer Placeholder 5"/>
          <p:cNvSpPr>
            <a:spLocks noGrp="1"/>
          </p:cNvSpPr>
          <p:nvPr>
            <p:ph type="ftr" sz="quarter" idx="11"/>
          </p:nvPr>
        </p:nvSpPr>
        <p:spPr/>
        <p:txBody>
          <a:bodyPr/>
          <a:lstStyle/>
          <a:p>
            <a:r>
              <a:rPr lang="en-US" smtClean="0"/>
              <a:t>© Ketan Vyas</a:t>
            </a:r>
            <a:endParaRPr lang="en-US"/>
          </a:p>
        </p:txBody>
      </p:sp>
      <p:sp>
        <p:nvSpPr>
          <p:cNvPr id="7" name="Slide Number Placeholder 6"/>
          <p:cNvSpPr>
            <a:spLocks noGrp="1"/>
          </p:cNvSpPr>
          <p:nvPr>
            <p:ph type="sldNum" sz="quarter" idx="12"/>
          </p:nvPr>
        </p:nvSpPr>
        <p:spPr/>
        <p:txBody>
          <a:bodyPr/>
          <a:lstStyle/>
          <a:p>
            <a:fld id="{651363CB-73A2-4B05-9B3F-2FAF247732E5}" type="slidenum">
              <a:rPr lang="en-US" smtClean="0"/>
              <a:t>‹#›</a:t>
            </a:fld>
            <a:endParaRPr lang="en-US"/>
          </a:p>
        </p:txBody>
      </p:sp>
    </p:spTree>
    <p:extLst>
      <p:ext uri="{BB962C8B-B14F-4D97-AF65-F5344CB8AC3E}">
        <p14:creationId xmlns:p14="http://schemas.microsoft.com/office/powerpoint/2010/main" val="2446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9B273-6C82-4987-9A5A-4C19FAA49ECB}"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9" name="TextBox 8"/>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0" name="TextBox 9"/>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286697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83568" y="3429000"/>
            <a:ext cx="7772400" cy="1080120"/>
          </a:xfrm>
        </p:spPr>
        <p:txBody>
          <a:bodyPr>
            <a:normAutofit/>
          </a:bodyPr>
          <a:lstStyle>
            <a:lvl1pPr>
              <a:defRPr sz="38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689140"/>
            <a:ext cx="6400800" cy="94966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295DC94-8011-4711-A849-2EB4F510F27F}"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dirty="0"/>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Tree>
    <p:extLst>
      <p:ext uri="{BB962C8B-B14F-4D97-AF65-F5344CB8AC3E}">
        <p14:creationId xmlns:p14="http://schemas.microsoft.com/office/powerpoint/2010/main" val="9290277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a:xfrm>
            <a:off x="457200" y="1340768"/>
            <a:ext cx="8229600" cy="4785395"/>
          </a:xfrm>
        </p:spPr>
        <p:txBody>
          <a:bodyPr/>
          <a:lstStyle>
            <a:lvl1pPr marL="568325" indent="-568325">
              <a:buFont typeface="Wingdings"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212CCD-0F54-4191-ADAA-65BF788D2B6B}"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3322595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a:xfrm>
            <a:off x="457200" y="1340768"/>
            <a:ext cx="8229600" cy="4785395"/>
          </a:xfrm>
        </p:spPr>
        <p:txBody>
          <a:bodyPr/>
          <a:lstStyle>
            <a:lvl1pPr marL="568325" indent="-568325">
              <a:buFont typeface="Wingdings"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5A380AD-6652-4F91-9E80-D72CDEC72B08}"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7515217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68760"/>
            <a:ext cx="8229600" cy="485740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9718E1-6870-4EB4-B006-6CEE1F56F416}"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1" name="TextBox 10"/>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7299532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5D37F-0B31-4770-844D-B0731BA34619}" type="datetime1">
              <a:rPr lang="en-US" smtClean="0"/>
              <a:t>12/19/2013</a:t>
            </a:fld>
            <a:endParaRPr lang="en-US"/>
          </a:p>
        </p:txBody>
      </p:sp>
      <p:sp>
        <p:nvSpPr>
          <p:cNvPr id="5" name="Footer Placeholder 4"/>
          <p:cNvSpPr>
            <a:spLocks noGrp="1"/>
          </p:cNvSpPr>
          <p:nvPr>
            <p:ph type="ftr" sz="quarter" idx="11"/>
          </p:nvPr>
        </p:nvSpPr>
        <p:spPr/>
        <p:txBody>
          <a:bodyPr/>
          <a:lstStyle/>
          <a:p>
            <a:r>
              <a:rPr lang="en-US" smtClean="0"/>
              <a:t>© Ketan Vyas</a:t>
            </a:r>
            <a:endParaRPr lang="en-US"/>
          </a:p>
        </p:txBody>
      </p:sp>
      <p:sp>
        <p:nvSpPr>
          <p:cNvPr id="6" name="Slide Number Placeholder 5"/>
          <p:cNvSpPr>
            <a:spLocks noGrp="1"/>
          </p:cNvSpPr>
          <p:nvPr>
            <p:ph type="sldNum" sz="quarter" idx="12"/>
          </p:nvPr>
        </p:nvSpPr>
        <p:spPr/>
        <p:txBody>
          <a:bodyPr/>
          <a:lstStyle/>
          <a:p>
            <a:fld id="{651363CB-73A2-4B05-9B3F-2FAF247732E5}" type="slidenum">
              <a:rPr lang="en-US" smtClean="0"/>
              <a:t>‹#›</a:t>
            </a:fld>
            <a:endParaRPr lang="en-US"/>
          </a:p>
        </p:txBody>
      </p:sp>
      <p:pic>
        <p:nvPicPr>
          <p:cNvPr id="7" name="Picture 6"/>
          <p:cNvPicPr>
            <a:picLocks noChangeAspect="1"/>
          </p:cNvPicPr>
          <p:nvPr userDrawn="1"/>
        </p:nvPicPr>
        <p:blipFill>
          <a:blip r:embed="rId2" cstate="print"/>
          <a:stretch>
            <a:fillRect/>
          </a:stretch>
        </p:blipFill>
        <p:spPr>
          <a:xfrm>
            <a:off x="0" y="-4916"/>
            <a:ext cx="2445488" cy="2286000"/>
          </a:xfrm>
          <a:prstGeom prst="rect">
            <a:avLst/>
          </a:prstGeom>
        </p:spPr>
      </p:pic>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9" name="TextBox 8"/>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330579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13E21-BF27-45FB-A575-67196791E87E}" type="datetime1">
              <a:rPr lang="en-US" smtClean="0"/>
              <a:t>12/19/2013</a:t>
            </a:fld>
            <a:endParaRPr lang="en-US"/>
          </a:p>
        </p:txBody>
      </p:sp>
      <p:sp>
        <p:nvSpPr>
          <p:cNvPr id="6" name="Footer Placeholder 5"/>
          <p:cNvSpPr>
            <a:spLocks noGrp="1"/>
          </p:cNvSpPr>
          <p:nvPr>
            <p:ph type="ftr" sz="quarter" idx="11"/>
          </p:nvPr>
        </p:nvSpPr>
        <p:spPr/>
        <p:txBody>
          <a:bodyPr/>
          <a:lstStyle/>
          <a:p>
            <a:r>
              <a:rPr lang="en-US" smtClean="0"/>
              <a:t>© Ketan Vyas</a:t>
            </a:r>
            <a:endParaRPr lang="en-US"/>
          </a:p>
        </p:txBody>
      </p:sp>
      <p:sp>
        <p:nvSpPr>
          <p:cNvPr id="7" name="Slide Number Placeholder 6"/>
          <p:cNvSpPr>
            <a:spLocks noGrp="1"/>
          </p:cNvSpPr>
          <p:nvPr>
            <p:ph type="sldNum" sz="quarter" idx="12"/>
          </p:nvPr>
        </p:nvSpPr>
        <p:spPr/>
        <p:txBody>
          <a:bodyPr/>
          <a:lstStyle/>
          <a:p>
            <a:fld id="{651363CB-73A2-4B05-9B3F-2FAF247732E5}" type="slidenum">
              <a:rPr lang="en-US" smtClean="0"/>
              <a:t>‹#›</a:t>
            </a:fld>
            <a:endParaRPr lang="en-US"/>
          </a:p>
        </p:txBody>
      </p:sp>
      <p:sp>
        <p:nvSpPr>
          <p:cNvPr id="9" name="TextBox 8"/>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0" name="TextBox 9"/>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7351722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200"/>
            <a:ext cx="4040188"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95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81200"/>
            <a:ext cx="4041775"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AA3604E-DB9B-44D6-B12F-F3716ABF7C1A}" type="datetime1">
              <a:rPr lang="en-US" smtClean="0"/>
              <a:t>12/19/2013</a:t>
            </a:fld>
            <a:endParaRPr lang="en-US"/>
          </a:p>
        </p:txBody>
      </p:sp>
      <p:sp>
        <p:nvSpPr>
          <p:cNvPr id="8" name="Footer Placeholder 7"/>
          <p:cNvSpPr>
            <a:spLocks noGrp="1"/>
          </p:cNvSpPr>
          <p:nvPr>
            <p:ph type="ftr" sz="quarter" idx="11"/>
          </p:nvPr>
        </p:nvSpPr>
        <p:spPr/>
        <p:txBody>
          <a:bodyPr/>
          <a:lstStyle/>
          <a:p>
            <a:r>
              <a:rPr lang="en-US" smtClean="0"/>
              <a:t>© Ketan Vyas</a:t>
            </a:r>
            <a:endParaRPr lang="en-US"/>
          </a:p>
        </p:txBody>
      </p:sp>
      <p:sp>
        <p:nvSpPr>
          <p:cNvPr id="9" name="Slide Number Placeholder 8"/>
          <p:cNvSpPr>
            <a:spLocks noGrp="1"/>
          </p:cNvSpPr>
          <p:nvPr>
            <p:ph type="sldNum" sz="quarter" idx="12"/>
          </p:nvPr>
        </p:nvSpPr>
        <p:spPr/>
        <p:txBody>
          <a:bodyPr/>
          <a:lstStyle/>
          <a:p>
            <a:fld id="{651363CB-73A2-4B05-9B3F-2FAF247732E5}" type="slidenum">
              <a:rPr lang="en-US" smtClean="0"/>
              <a:t>‹#›</a:t>
            </a:fld>
            <a:endParaRPr lang="en-US"/>
          </a:p>
        </p:txBody>
      </p:sp>
      <p:sp>
        <p:nvSpPr>
          <p:cNvPr id="12" name="TextBox 11"/>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13" name="TextBox 12"/>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1103919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69410-5CBD-43AF-B515-CC359190A08F}" type="datetime1">
              <a:rPr lang="en-US" smtClean="0"/>
              <a:t>12/19/2013</a:t>
            </a:fld>
            <a:endParaRPr lang="en-US"/>
          </a:p>
        </p:txBody>
      </p:sp>
      <p:sp>
        <p:nvSpPr>
          <p:cNvPr id="4" name="Footer Placeholder 3"/>
          <p:cNvSpPr>
            <a:spLocks noGrp="1"/>
          </p:cNvSpPr>
          <p:nvPr>
            <p:ph type="ftr" sz="quarter" idx="11"/>
          </p:nvPr>
        </p:nvSpPr>
        <p:spPr/>
        <p:txBody>
          <a:bodyPr/>
          <a:lstStyle/>
          <a:p>
            <a:r>
              <a:rPr lang="en-US" smtClean="0"/>
              <a:t>© Ketan Vyas</a:t>
            </a:r>
            <a:endParaRPr lang="en-US"/>
          </a:p>
        </p:txBody>
      </p:sp>
      <p:sp>
        <p:nvSpPr>
          <p:cNvPr id="5" name="Slide Number Placeholder 4"/>
          <p:cNvSpPr>
            <a:spLocks noGrp="1"/>
          </p:cNvSpPr>
          <p:nvPr>
            <p:ph type="sldNum" sz="quarter" idx="12"/>
          </p:nvPr>
        </p:nvSpPr>
        <p:spPr/>
        <p:txBody>
          <a:bodyPr/>
          <a:lstStyle/>
          <a:p>
            <a:fld id="{651363CB-73A2-4B05-9B3F-2FAF247732E5}" type="slidenum">
              <a:rPr lang="en-US" smtClean="0"/>
              <a:t>‹#›</a:t>
            </a:fld>
            <a:endParaRPr lang="en-US"/>
          </a:p>
        </p:txBody>
      </p:sp>
      <p:sp>
        <p:nvSpPr>
          <p:cNvPr id="8" name="TextBox 7"/>
          <p:cNvSpPr txBox="1"/>
          <p:nvPr userDrawn="1"/>
        </p:nvSpPr>
        <p:spPr>
          <a:xfrm>
            <a:off x="152400" y="6412468"/>
            <a:ext cx="2514600" cy="369332"/>
          </a:xfrm>
          <a:prstGeom prst="rect">
            <a:avLst/>
          </a:prstGeom>
          <a:noFill/>
        </p:spPr>
        <p:txBody>
          <a:bodyPr wrap="square" rtlCol="0">
            <a:spAutoFit/>
          </a:bodyPr>
          <a:lstStyle/>
          <a:p>
            <a:r>
              <a:rPr lang="en-US" dirty="0" smtClean="0"/>
              <a:t>© </a:t>
            </a:r>
            <a:r>
              <a:rPr lang="en-US" dirty="0" err="1" smtClean="0"/>
              <a:t>Ketan</a:t>
            </a:r>
            <a:r>
              <a:rPr lang="en-US" dirty="0" smtClean="0"/>
              <a:t> </a:t>
            </a:r>
            <a:r>
              <a:rPr lang="en-US" dirty="0" err="1" smtClean="0"/>
              <a:t>Vyas</a:t>
            </a:r>
            <a:endParaRPr lang="en-US" dirty="0"/>
          </a:p>
        </p:txBody>
      </p:sp>
      <p:sp>
        <p:nvSpPr>
          <p:cNvPr id="9" name="TextBox 8"/>
          <p:cNvSpPr txBox="1"/>
          <p:nvPr userDrawn="1"/>
        </p:nvSpPr>
        <p:spPr>
          <a:xfrm>
            <a:off x="8458200" y="6400800"/>
            <a:ext cx="609600" cy="369332"/>
          </a:xfrm>
          <a:prstGeom prst="rect">
            <a:avLst/>
          </a:prstGeom>
          <a:noFill/>
        </p:spPr>
        <p:txBody>
          <a:bodyPr wrap="square" rtlCol="0">
            <a:spAutoFit/>
          </a:bodyPr>
          <a:lstStyle/>
          <a:p>
            <a:fld id="{08631FFC-914F-41D0-BE6D-57939A71FAE5}" type="slidenum">
              <a:rPr lang="en-US" smtClean="0"/>
              <a:t>‹#›</a:t>
            </a:fld>
            <a:endParaRPr lang="en-US" dirty="0"/>
          </a:p>
        </p:txBody>
      </p:sp>
    </p:spTree>
    <p:extLst>
      <p:ext uri="{BB962C8B-B14F-4D97-AF65-F5344CB8AC3E}">
        <p14:creationId xmlns:p14="http://schemas.microsoft.com/office/powerpoint/2010/main" val="27961875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7B457-2665-425D-B549-7EE6B5B0D229}" type="datetime1">
              <a:rPr lang="en-US" smtClean="0"/>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Ketan Vyas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7A356-D2BF-41BD-880D-5875FBAD5C4F}" type="slidenum">
              <a:rPr lang="en-US" smtClean="0"/>
              <a:t>‹#›</a:t>
            </a:fld>
            <a:endParaRPr lang="en-US" dirty="0"/>
          </a:p>
        </p:txBody>
      </p:sp>
    </p:spTree>
    <p:extLst>
      <p:ext uri="{BB962C8B-B14F-4D97-AF65-F5344CB8AC3E}">
        <p14:creationId xmlns:p14="http://schemas.microsoft.com/office/powerpoint/2010/main" val="280481584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53" r:id="rId8"/>
    <p:sldLayoutId id="2147483654" r:id="rId9"/>
    <p:sldLayoutId id="2147483655" r:id="rId10"/>
    <p:sldLayoutId id="2147483657" r:id="rId11"/>
    <p:sldLayoutId id="2147483658"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3.gif"/><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emf"/></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Securing Enterprise with Open Source and Freeware </a:t>
            </a:r>
            <a:r>
              <a:rPr lang="en-IN" dirty="0" smtClean="0"/>
              <a:t>Tools</a:t>
            </a:r>
            <a:endParaRPr lang="en-US" dirty="0"/>
          </a:p>
        </p:txBody>
      </p:sp>
      <p:sp>
        <p:nvSpPr>
          <p:cNvPr id="3" name="Subtitle 2"/>
          <p:cNvSpPr>
            <a:spLocks noGrp="1"/>
          </p:cNvSpPr>
          <p:nvPr>
            <p:ph type="subTitle" idx="1"/>
          </p:nvPr>
        </p:nvSpPr>
        <p:spPr/>
        <p:txBody>
          <a:bodyPr/>
          <a:lstStyle/>
          <a:p>
            <a:r>
              <a:rPr lang="en-US" dirty="0"/>
              <a:t>Presenter: Ketan </a:t>
            </a:r>
            <a:r>
              <a:rPr lang="en-US" dirty="0" smtClean="0"/>
              <a:t>Vyas</a:t>
            </a:r>
            <a:endParaRPr lang="en-US" dirty="0"/>
          </a:p>
        </p:txBody>
      </p:sp>
      <p:sp>
        <p:nvSpPr>
          <p:cNvPr id="5" name="Rectangle 4"/>
          <p:cNvSpPr/>
          <p:nvPr/>
        </p:nvSpPr>
        <p:spPr>
          <a:xfrm>
            <a:off x="287524" y="5951021"/>
            <a:ext cx="8640960" cy="646331"/>
          </a:xfrm>
          <a:prstGeom prst="rect">
            <a:avLst/>
          </a:prstGeom>
        </p:spPr>
        <p:txBody>
          <a:bodyPr wrap="square">
            <a:spAutoFit/>
          </a:bodyPr>
          <a:lstStyle/>
          <a:p>
            <a:r>
              <a:rPr lang="en-US" dirty="0"/>
              <a:t>The views and opinions expressed during this workshop are those of the speaker alone and do not necessarily reflect the positions or opinions of employer or employer affiliates.</a:t>
            </a:r>
          </a:p>
        </p:txBody>
      </p:sp>
      <p:sp>
        <p:nvSpPr>
          <p:cNvPr id="4" name="TextBox 3"/>
          <p:cNvSpPr txBox="1"/>
          <p:nvPr/>
        </p:nvSpPr>
        <p:spPr>
          <a:xfrm>
            <a:off x="6624228" y="224644"/>
            <a:ext cx="2124236" cy="523220"/>
          </a:xfrm>
          <a:prstGeom prst="rect">
            <a:avLst/>
          </a:prstGeom>
          <a:noFill/>
        </p:spPr>
        <p:txBody>
          <a:bodyPr wrap="square" rtlCol="0">
            <a:spAutoFit/>
          </a:bodyPr>
          <a:lstStyle/>
          <a:p>
            <a:pPr algn="r"/>
            <a:r>
              <a:rPr lang="en-IN" sz="2800" dirty="0" smtClean="0"/>
              <a:t>ICWA 2013</a:t>
            </a:r>
            <a:endParaRPr lang="en-IN" sz="2800" dirty="0"/>
          </a:p>
        </p:txBody>
      </p:sp>
    </p:spTree>
    <p:extLst>
      <p:ext uri="{BB962C8B-B14F-4D97-AF65-F5344CB8AC3E}">
        <p14:creationId xmlns:p14="http://schemas.microsoft.com/office/powerpoint/2010/main" val="827500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Protectors </a:t>
            </a:r>
            <a:r>
              <a:rPr lang="en-IN" dirty="0" smtClean="0"/>
              <a:t>of </a:t>
            </a:r>
            <a:r>
              <a:rPr lang="en-IN" dirty="0"/>
              <a:t>Enterprise</a:t>
            </a:r>
          </a:p>
        </p:txBody>
      </p:sp>
      <p:sp>
        <p:nvSpPr>
          <p:cNvPr id="3" name="Text Placeholder 2"/>
          <p:cNvSpPr>
            <a:spLocks noGrp="1"/>
          </p:cNvSpPr>
          <p:nvPr>
            <p:ph type="body" idx="1"/>
          </p:nvPr>
        </p:nvSpPr>
        <p:spPr/>
        <p:txBody>
          <a:bodyPr/>
          <a:lstStyle/>
          <a:p>
            <a:pPr algn="ctr"/>
            <a:r>
              <a:rPr lang="en-IN" dirty="0" smtClean="0"/>
              <a:t>Builders</a:t>
            </a:r>
            <a:endParaRPr lang="en-IN" dirty="0"/>
          </a:p>
        </p:txBody>
      </p:sp>
      <p:sp>
        <p:nvSpPr>
          <p:cNvPr id="4" name="Content Placeholder 3"/>
          <p:cNvSpPr>
            <a:spLocks noGrp="1"/>
          </p:cNvSpPr>
          <p:nvPr>
            <p:ph sz="half" idx="2"/>
          </p:nvPr>
        </p:nvSpPr>
        <p:spPr/>
        <p:txBody>
          <a:bodyPr/>
          <a:lstStyle/>
          <a:p>
            <a:endParaRPr lang="en-IN"/>
          </a:p>
        </p:txBody>
      </p:sp>
      <p:sp>
        <p:nvSpPr>
          <p:cNvPr id="5" name="Text Placeholder 4"/>
          <p:cNvSpPr>
            <a:spLocks noGrp="1"/>
          </p:cNvSpPr>
          <p:nvPr>
            <p:ph type="body" sz="quarter" idx="3"/>
          </p:nvPr>
        </p:nvSpPr>
        <p:spPr/>
        <p:txBody>
          <a:bodyPr/>
          <a:lstStyle/>
          <a:p>
            <a:pPr algn="ctr"/>
            <a:r>
              <a:rPr lang="en-IN" dirty="0" smtClean="0"/>
              <a:t>Breakers</a:t>
            </a:r>
            <a:endParaRPr lang="en-IN" dirty="0"/>
          </a:p>
        </p:txBody>
      </p:sp>
      <p:sp>
        <p:nvSpPr>
          <p:cNvPr id="6" name="Content Placeholder 5"/>
          <p:cNvSpPr>
            <a:spLocks noGrp="1"/>
          </p:cNvSpPr>
          <p:nvPr>
            <p:ph sz="quarter" idx="4"/>
          </p:nvPr>
        </p:nvSpPr>
        <p:spPr/>
        <p:txBody>
          <a:bodyPr/>
          <a:lstStyle/>
          <a:p>
            <a:endParaRPr lang="en-IN"/>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871" y="2060848"/>
            <a:ext cx="2849258" cy="196795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025" y="2116981"/>
            <a:ext cx="4121494" cy="2087862"/>
          </a:xfrm>
          <a:prstGeom prst="rect">
            <a:avLst/>
          </a:prstGeom>
        </p:spPr>
      </p:pic>
      <p:sp>
        <p:nvSpPr>
          <p:cNvPr id="9" name="TextBox 8"/>
          <p:cNvSpPr txBox="1"/>
          <p:nvPr/>
        </p:nvSpPr>
        <p:spPr>
          <a:xfrm>
            <a:off x="508" y="775027"/>
            <a:ext cx="9144000" cy="338554"/>
          </a:xfrm>
          <a:prstGeom prst="rect">
            <a:avLst/>
          </a:prstGeom>
          <a:noFill/>
        </p:spPr>
        <p:txBody>
          <a:bodyPr wrap="square" rtlCol="0">
            <a:spAutoFit/>
          </a:bodyPr>
          <a:lstStyle/>
          <a:p>
            <a:pPr algn="r"/>
            <a:r>
              <a:rPr lang="en-US" sz="1600" dirty="0">
                <a:solidFill>
                  <a:schemeClr val="tx1">
                    <a:lumMod val="75000"/>
                    <a:lumOff val="25000"/>
                  </a:schemeClr>
                </a:solidFill>
              </a:rPr>
              <a:t>Security </a:t>
            </a:r>
            <a:r>
              <a:rPr lang="en-US" sz="1600" dirty="0" smtClean="0">
                <a:solidFill>
                  <a:schemeClr val="tx1">
                    <a:lumMod val="75000"/>
                    <a:lumOff val="25000"/>
                  </a:schemeClr>
                </a:solidFill>
              </a:rPr>
              <a:t>Basics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570570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OWASP Top 10 Risks</a:t>
            </a:r>
            <a:endParaRPr lang="en-IN" dirty="0"/>
          </a:p>
        </p:txBody>
      </p:sp>
      <p:sp>
        <p:nvSpPr>
          <p:cNvPr id="3" name="Subtitle 2"/>
          <p:cNvSpPr>
            <a:spLocks noGrp="1"/>
          </p:cNvSpPr>
          <p:nvPr>
            <p:ph type="subTitle" idx="1"/>
          </p:nvPr>
        </p:nvSpPr>
        <p:spPr/>
        <p:txBody>
          <a:bodyPr/>
          <a:lstStyle/>
          <a:p>
            <a:endParaRPr lang="en-IN"/>
          </a:p>
        </p:txBody>
      </p:sp>
      <p:sp>
        <p:nvSpPr>
          <p:cNvPr id="4" name="TextBox 3"/>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https://</a:t>
            </a:r>
            <a:r>
              <a:rPr lang="en-IN" sz="1600" dirty="0" smtClean="0"/>
              <a:t>www.owasp.org/index.php/Category:OWASP_Top_Ten_Project</a:t>
            </a:r>
            <a:endParaRPr lang="en-IN" sz="1600" dirty="0"/>
          </a:p>
        </p:txBody>
      </p:sp>
    </p:spTree>
    <p:extLst>
      <p:ext uri="{BB962C8B-B14F-4D97-AF65-F5344CB8AC3E}">
        <p14:creationId xmlns:p14="http://schemas.microsoft.com/office/powerpoint/2010/main" val="4127126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is all about managing Risk</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947863"/>
            <a:ext cx="82867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5516" y="6129300"/>
            <a:ext cx="8712968" cy="369332"/>
          </a:xfrm>
          <a:prstGeom prst="rect">
            <a:avLst/>
          </a:prstGeom>
          <a:noFill/>
        </p:spPr>
        <p:txBody>
          <a:bodyPr wrap="square" rtlCol="0">
            <a:spAutoFit/>
          </a:bodyPr>
          <a:lstStyle/>
          <a:p>
            <a:r>
              <a:rPr lang="en-US" dirty="0" smtClean="0"/>
              <a:t>Image Source: OWASP Top10 2013 document</a:t>
            </a:r>
            <a:endParaRPr lang="en-US" dirty="0"/>
          </a:p>
        </p:txBody>
      </p:sp>
      <p:sp>
        <p:nvSpPr>
          <p:cNvPr id="5" name="Oval 4"/>
          <p:cNvSpPr/>
          <p:nvPr/>
        </p:nvSpPr>
        <p:spPr>
          <a:xfrm>
            <a:off x="7377694" y="1592796"/>
            <a:ext cx="1442778" cy="2988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20272" y="4545124"/>
            <a:ext cx="2052228" cy="1384995"/>
          </a:xfrm>
          <a:prstGeom prst="rect">
            <a:avLst/>
          </a:prstGeom>
        </p:spPr>
        <p:txBody>
          <a:bodyPr wrap="square">
            <a:spAutoFit/>
          </a:bodyPr>
          <a:lstStyle/>
          <a:p>
            <a:pPr marL="342900" indent="-342900">
              <a:buFont typeface="Wingdings" pitchFamily="2" charset="2"/>
              <a:buChar char="q"/>
            </a:pPr>
            <a:r>
              <a:rPr lang="en-US" sz="1400" dirty="0" smtClean="0"/>
              <a:t>Tell me and I forget.</a:t>
            </a:r>
          </a:p>
          <a:p>
            <a:pPr marL="342900" indent="-342900">
              <a:buFont typeface="Wingdings" pitchFamily="2" charset="2"/>
              <a:buChar char="q"/>
            </a:pPr>
            <a:r>
              <a:rPr lang="en-US" sz="1400" dirty="0" smtClean="0"/>
              <a:t>Teach me and I remember.</a:t>
            </a:r>
          </a:p>
          <a:p>
            <a:pPr marL="342900" indent="-342900">
              <a:buFont typeface="Wingdings" pitchFamily="2" charset="2"/>
              <a:buChar char="q"/>
            </a:pPr>
            <a:r>
              <a:rPr lang="en-US" sz="1400" dirty="0" smtClean="0"/>
              <a:t>Involve me and I learn.</a:t>
            </a:r>
          </a:p>
          <a:p>
            <a:r>
              <a:rPr lang="en-US" sz="1400" dirty="0" smtClean="0"/>
              <a:t>- Chinese Proverb</a:t>
            </a:r>
            <a:endParaRPr lang="en-US" sz="1400" dirty="0"/>
          </a:p>
        </p:txBody>
      </p:sp>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643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71415" y="4432701"/>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A1 – Injection</a:t>
            </a:r>
            <a:endParaRPr lang="en-US" dirty="0"/>
          </a:p>
        </p:txBody>
      </p:sp>
      <p:sp>
        <p:nvSpPr>
          <p:cNvPr id="3" name="Content Placeholder 2"/>
          <p:cNvSpPr>
            <a:spLocks noGrp="1"/>
          </p:cNvSpPr>
          <p:nvPr>
            <p:ph idx="1"/>
          </p:nvPr>
        </p:nvSpPr>
        <p:spPr>
          <a:xfrm>
            <a:off x="4572000" y="1340768"/>
            <a:ext cx="4114800" cy="4785395"/>
          </a:xfrm>
        </p:spPr>
        <p:txBody>
          <a:bodyPr>
            <a:normAutofit/>
          </a:bodyPr>
          <a:lstStyle/>
          <a:p>
            <a:r>
              <a:rPr lang="en-US" dirty="0" smtClean="0"/>
              <a:t>Manipulate data sent to interpreters such as SQL</a:t>
            </a:r>
            <a:r>
              <a:rPr lang="en-US" dirty="0"/>
              <a:t>, OS Shell, LDAP, </a:t>
            </a:r>
            <a:r>
              <a:rPr lang="en-US" dirty="0" err="1"/>
              <a:t>XPath</a:t>
            </a:r>
            <a:r>
              <a:rPr lang="en-US" dirty="0"/>
              <a:t>, </a:t>
            </a:r>
            <a:r>
              <a:rPr lang="en-US" dirty="0" smtClean="0"/>
              <a:t>Hibernate etc.</a:t>
            </a:r>
          </a:p>
          <a:p>
            <a:r>
              <a:rPr lang="en-US" dirty="0" smtClean="0"/>
              <a:t>Interpreters take strings </a:t>
            </a:r>
            <a:r>
              <a:rPr lang="en-US" dirty="0"/>
              <a:t>and interpret them as </a:t>
            </a:r>
            <a:r>
              <a:rPr lang="en-US" dirty="0" smtClean="0"/>
              <a:t>commands</a:t>
            </a:r>
          </a:p>
          <a:p>
            <a:endParaRPr lang="en-US" dirty="0"/>
          </a:p>
        </p:txBody>
      </p:sp>
      <p:sp>
        <p:nvSpPr>
          <p:cNvPr id="4" name="Rectangle 3"/>
          <p:cNvSpPr/>
          <p:nvPr/>
        </p:nvSpPr>
        <p:spPr>
          <a:xfrm rot="1587738">
            <a:off x="342671" y="3739311"/>
            <a:ext cx="2593979" cy="1569660"/>
          </a:xfrm>
          <a:prstGeom prst="rect">
            <a:avLst/>
          </a:prstGeom>
          <a:noFill/>
        </p:spPr>
        <p:txBody>
          <a:bodyPr wrap="none" lIns="91440" tIns="45720" rIns="91440" bIns="45720">
            <a:spAutoFit/>
          </a:bodyPr>
          <a:lstStyle/>
          <a:p>
            <a:pPr algn="ctr"/>
            <a:r>
              <a:rPr lang="en-US" sz="9600" b="1" kern="2000" cap="none" spc="1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SQL</a:t>
            </a:r>
            <a:endParaRPr lang="en-US" sz="9600" b="1" kern="2000" cap="none" spc="1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26" name="Picture 2" descr="C:\Users\162878\AppData\Local\Microsoft\Windows\Temporary Internet Files\Content.IE5\B7XKC9SS\MC90029094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246209">
            <a:off x="1343343" y="1567988"/>
            <a:ext cx="2264583" cy="29372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239327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A2 – Broken Authentication and Session </a:t>
            </a:r>
            <a:r>
              <a:rPr lang="en-US" dirty="0" smtClean="0"/>
              <a:t>Management</a:t>
            </a:r>
            <a:endParaRPr lang="en-US" dirty="0"/>
          </a:p>
        </p:txBody>
      </p:sp>
      <p:sp>
        <p:nvSpPr>
          <p:cNvPr id="3" name="Content Placeholder 2"/>
          <p:cNvSpPr>
            <a:spLocks noGrp="1"/>
          </p:cNvSpPr>
          <p:nvPr>
            <p:ph idx="1"/>
          </p:nvPr>
        </p:nvSpPr>
        <p:spPr>
          <a:xfrm>
            <a:off x="4572000" y="1340768"/>
            <a:ext cx="4114800" cy="4785395"/>
          </a:xfrm>
        </p:spPr>
        <p:txBody>
          <a:bodyPr>
            <a:normAutofit/>
          </a:bodyPr>
          <a:lstStyle/>
          <a:p>
            <a:r>
              <a:rPr lang="en-US" dirty="0" smtClean="0"/>
              <a:t>Authentication secret or session is compromised</a:t>
            </a:r>
          </a:p>
          <a:p>
            <a:r>
              <a:rPr lang="en-US" dirty="0" smtClean="0"/>
              <a:t>Along with user sessions, it is also applicable to services, state and keys</a:t>
            </a:r>
          </a:p>
          <a:p>
            <a:endParaRPr lang="en-US" dirty="0"/>
          </a:p>
        </p:txBody>
      </p:sp>
      <p:pic>
        <p:nvPicPr>
          <p:cNvPr id="3079" name="Picture 7" descr="C:\Users\162878\AppData\Local\Microsoft\Windows\Temporary Internet Files\Content.IE5\8NAFFX5Q\MC90043153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448780"/>
            <a:ext cx="2592288" cy="41661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07604" y="4721078"/>
            <a:ext cx="2196244" cy="400110"/>
          </a:xfrm>
          <a:prstGeom prst="rect">
            <a:avLst/>
          </a:prstGeom>
          <a:noFill/>
        </p:spPr>
        <p:txBody>
          <a:bodyPr wrap="square" rtlCol="0">
            <a:spAutoFit/>
          </a:bodyPr>
          <a:lstStyle/>
          <a:p>
            <a:r>
              <a:rPr lang="en-US" sz="2000" b="1" dirty="0" smtClean="0">
                <a:solidFill>
                  <a:srgbClr val="FF0000"/>
                </a:solidFill>
              </a:rPr>
              <a:t>Authentica       tion</a:t>
            </a:r>
            <a:endParaRPr lang="en-US" sz="2000" b="1" dirty="0">
              <a:solidFill>
                <a:srgbClr val="FF0000"/>
              </a:solidFill>
            </a:endParaRPr>
          </a:p>
        </p:txBody>
      </p:sp>
      <p:sp>
        <p:nvSpPr>
          <p:cNvPr id="8" name="Freeform 7"/>
          <p:cNvSpPr/>
          <p:nvPr/>
        </p:nvSpPr>
        <p:spPr>
          <a:xfrm>
            <a:off x="2267744" y="3365907"/>
            <a:ext cx="525801" cy="2293914"/>
          </a:xfrm>
          <a:custGeom>
            <a:avLst/>
            <a:gdLst>
              <a:gd name="connsiteX0" fmla="*/ 0 w 525801"/>
              <a:gd name="connsiteY0" fmla="*/ 39445 h 2293914"/>
              <a:gd name="connsiteX1" fmla="*/ 0 w 525801"/>
              <a:gd name="connsiteY1" fmla="*/ 39445 h 2293914"/>
              <a:gd name="connsiteX2" fmla="*/ 78828 w 525801"/>
              <a:gd name="connsiteY2" fmla="*/ 149803 h 2293914"/>
              <a:gd name="connsiteX3" fmla="*/ 63062 w 525801"/>
              <a:gd name="connsiteY3" fmla="*/ 260162 h 2293914"/>
              <a:gd name="connsiteX4" fmla="*/ 110359 w 525801"/>
              <a:gd name="connsiteY4" fmla="*/ 370521 h 2293914"/>
              <a:gd name="connsiteX5" fmla="*/ 94593 w 525801"/>
              <a:gd name="connsiteY5" fmla="*/ 433583 h 2293914"/>
              <a:gd name="connsiteX6" fmla="*/ 126124 w 525801"/>
              <a:gd name="connsiteY6" fmla="*/ 528176 h 2293914"/>
              <a:gd name="connsiteX7" fmla="*/ 110359 w 525801"/>
              <a:gd name="connsiteY7" fmla="*/ 607003 h 2293914"/>
              <a:gd name="connsiteX8" fmla="*/ 94593 w 525801"/>
              <a:gd name="connsiteY8" fmla="*/ 654300 h 2293914"/>
              <a:gd name="connsiteX9" fmla="*/ 126124 w 525801"/>
              <a:gd name="connsiteY9" fmla="*/ 701596 h 2293914"/>
              <a:gd name="connsiteX10" fmla="*/ 141890 w 525801"/>
              <a:gd name="connsiteY10" fmla="*/ 748893 h 2293914"/>
              <a:gd name="connsiteX11" fmla="*/ 157655 w 525801"/>
              <a:gd name="connsiteY11" fmla="*/ 859252 h 2293914"/>
              <a:gd name="connsiteX12" fmla="*/ 173421 w 525801"/>
              <a:gd name="connsiteY12" fmla="*/ 906548 h 2293914"/>
              <a:gd name="connsiteX13" fmla="*/ 157655 w 525801"/>
              <a:gd name="connsiteY13" fmla="*/ 1032672 h 2293914"/>
              <a:gd name="connsiteX14" fmla="*/ 141890 w 525801"/>
              <a:gd name="connsiteY14" fmla="*/ 1206093 h 2293914"/>
              <a:gd name="connsiteX15" fmla="*/ 157655 w 525801"/>
              <a:gd name="connsiteY15" fmla="*/ 1253390 h 2293914"/>
              <a:gd name="connsiteX16" fmla="*/ 126124 w 525801"/>
              <a:gd name="connsiteY16" fmla="*/ 1379514 h 2293914"/>
              <a:gd name="connsiteX17" fmla="*/ 110359 w 525801"/>
              <a:gd name="connsiteY17" fmla="*/ 1489872 h 2293914"/>
              <a:gd name="connsiteX18" fmla="*/ 63062 w 525801"/>
              <a:gd name="connsiteY18" fmla="*/ 1521403 h 2293914"/>
              <a:gd name="connsiteX19" fmla="*/ 94593 w 525801"/>
              <a:gd name="connsiteY19" fmla="*/ 1568700 h 2293914"/>
              <a:gd name="connsiteX20" fmla="*/ 110359 w 525801"/>
              <a:gd name="connsiteY20" fmla="*/ 1615996 h 2293914"/>
              <a:gd name="connsiteX21" fmla="*/ 141890 w 525801"/>
              <a:gd name="connsiteY21" fmla="*/ 1757886 h 2293914"/>
              <a:gd name="connsiteX22" fmla="*/ 157655 w 525801"/>
              <a:gd name="connsiteY22" fmla="*/ 1820948 h 2293914"/>
              <a:gd name="connsiteX23" fmla="*/ 189186 w 525801"/>
              <a:gd name="connsiteY23" fmla="*/ 1868245 h 2293914"/>
              <a:gd name="connsiteX24" fmla="*/ 173421 w 525801"/>
              <a:gd name="connsiteY24" fmla="*/ 1915541 h 2293914"/>
              <a:gd name="connsiteX25" fmla="*/ 173421 w 525801"/>
              <a:gd name="connsiteY25" fmla="*/ 2293914 h 2293914"/>
              <a:gd name="connsiteX26" fmla="*/ 236483 w 525801"/>
              <a:gd name="connsiteY26" fmla="*/ 2199321 h 2293914"/>
              <a:gd name="connsiteX27" fmla="*/ 268014 w 525801"/>
              <a:gd name="connsiteY27" fmla="*/ 2152024 h 2293914"/>
              <a:gd name="connsiteX28" fmla="*/ 268014 w 525801"/>
              <a:gd name="connsiteY28" fmla="*/ 2041665 h 2293914"/>
              <a:gd name="connsiteX29" fmla="*/ 299545 w 525801"/>
              <a:gd name="connsiteY29" fmla="*/ 1899776 h 2293914"/>
              <a:gd name="connsiteX30" fmla="*/ 331076 w 525801"/>
              <a:gd name="connsiteY30" fmla="*/ 1726355 h 2293914"/>
              <a:gd name="connsiteX31" fmla="*/ 346841 w 525801"/>
              <a:gd name="connsiteY31" fmla="*/ 1489872 h 2293914"/>
              <a:gd name="connsiteX32" fmla="*/ 362607 w 525801"/>
              <a:gd name="connsiteY32" fmla="*/ 1395279 h 2293914"/>
              <a:gd name="connsiteX33" fmla="*/ 346841 w 525801"/>
              <a:gd name="connsiteY33" fmla="*/ 1284921 h 2293914"/>
              <a:gd name="connsiteX34" fmla="*/ 331076 w 525801"/>
              <a:gd name="connsiteY34" fmla="*/ 1221859 h 2293914"/>
              <a:gd name="connsiteX35" fmla="*/ 362607 w 525801"/>
              <a:gd name="connsiteY35" fmla="*/ 1127265 h 2293914"/>
              <a:gd name="connsiteX36" fmla="*/ 409903 w 525801"/>
              <a:gd name="connsiteY36" fmla="*/ 1111500 h 2293914"/>
              <a:gd name="connsiteX37" fmla="*/ 425669 w 525801"/>
              <a:gd name="connsiteY37" fmla="*/ 1016907 h 2293914"/>
              <a:gd name="connsiteX38" fmla="*/ 457200 w 525801"/>
              <a:gd name="connsiteY38" fmla="*/ 859252 h 2293914"/>
              <a:gd name="connsiteX39" fmla="*/ 488731 w 525801"/>
              <a:gd name="connsiteY39" fmla="*/ 575472 h 2293914"/>
              <a:gd name="connsiteX40" fmla="*/ 520262 w 525801"/>
              <a:gd name="connsiteY40" fmla="*/ 528176 h 2293914"/>
              <a:gd name="connsiteX41" fmla="*/ 472966 w 525801"/>
              <a:gd name="connsiteY41" fmla="*/ 512410 h 2293914"/>
              <a:gd name="connsiteX42" fmla="*/ 472966 w 525801"/>
              <a:gd name="connsiteY42" fmla="*/ 465114 h 2293914"/>
              <a:gd name="connsiteX43" fmla="*/ 488731 w 525801"/>
              <a:gd name="connsiteY43" fmla="*/ 402052 h 2293914"/>
              <a:gd name="connsiteX44" fmla="*/ 457200 w 525801"/>
              <a:gd name="connsiteY44" fmla="*/ 354755 h 2293914"/>
              <a:gd name="connsiteX45" fmla="*/ 504497 w 525801"/>
              <a:gd name="connsiteY45" fmla="*/ 275927 h 2293914"/>
              <a:gd name="connsiteX46" fmla="*/ 504497 w 525801"/>
              <a:gd name="connsiteY46" fmla="*/ 181334 h 2293914"/>
              <a:gd name="connsiteX47" fmla="*/ 472966 w 525801"/>
              <a:gd name="connsiteY47" fmla="*/ 70976 h 2293914"/>
              <a:gd name="connsiteX48" fmla="*/ 488731 w 525801"/>
              <a:gd name="connsiteY48" fmla="*/ 23679 h 2293914"/>
              <a:gd name="connsiteX49" fmla="*/ 220717 w 525801"/>
              <a:gd name="connsiteY49" fmla="*/ 23679 h 2293914"/>
              <a:gd name="connsiteX50" fmla="*/ 173421 w 525801"/>
              <a:gd name="connsiteY50" fmla="*/ 39445 h 2293914"/>
              <a:gd name="connsiteX51" fmla="*/ 126124 w 525801"/>
              <a:gd name="connsiteY51" fmla="*/ 23679 h 2293914"/>
              <a:gd name="connsiteX52" fmla="*/ 63062 w 525801"/>
              <a:gd name="connsiteY52" fmla="*/ 39445 h 2293914"/>
              <a:gd name="connsiteX53" fmla="*/ 0 w 525801"/>
              <a:gd name="connsiteY53" fmla="*/ 39445 h 2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25801" h="2293914">
                <a:moveTo>
                  <a:pt x="0" y="39445"/>
                </a:moveTo>
                <a:lnTo>
                  <a:pt x="0" y="39445"/>
                </a:lnTo>
                <a:cubicBezTo>
                  <a:pt x="26276" y="76231"/>
                  <a:pt x="66409" y="106336"/>
                  <a:pt x="78828" y="149803"/>
                </a:cubicBezTo>
                <a:cubicBezTo>
                  <a:pt x="89037" y="185533"/>
                  <a:pt x="63062" y="223002"/>
                  <a:pt x="63062" y="260162"/>
                </a:cubicBezTo>
                <a:cubicBezTo>
                  <a:pt x="63062" y="311063"/>
                  <a:pt x="84615" y="331904"/>
                  <a:pt x="110359" y="370521"/>
                </a:cubicBezTo>
                <a:cubicBezTo>
                  <a:pt x="105104" y="391542"/>
                  <a:pt x="92437" y="412023"/>
                  <a:pt x="94593" y="433583"/>
                </a:cubicBezTo>
                <a:cubicBezTo>
                  <a:pt x="97900" y="466655"/>
                  <a:pt x="126124" y="528176"/>
                  <a:pt x="126124" y="528176"/>
                </a:cubicBezTo>
                <a:cubicBezTo>
                  <a:pt x="120869" y="554452"/>
                  <a:pt x="116858" y="581007"/>
                  <a:pt x="110359" y="607003"/>
                </a:cubicBezTo>
                <a:cubicBezTo>
                  <a:pt x="106328" y="623125"/>
                  <a:pt x="91861" y="637908"/>
                  <a:pt x="94593" y="654300"/>
                </a:cubicBezTo>
                <a:cubicBezTo>
                  <a:pt x="97708" y="672990"/>
                  <a:pt x="117650" y="684649"/>
                  <a:pt x="126124" y="701596"/>
                </a:cubicBezTo>
                <a:cubicBezTo>
                  <a:pt x="133556" y="716460"/>
                  <a:pt x="136635" y="733127"/>
                  <a:pt x="141890" y="748893"/>
                </a:cubicBezTo>
                <a:cubicBezTo>
                  <a:pt x="147145" y="785679"/>
                  <a:pt x="150367" y="822814"/>
                  <a:pt x="157655" y="859252"/>
                </a:cubicBezTo>
                <a:cubicBezTo>
                  <a:pt x="160914" y="875547"/>
                  <a:pt x="173421" y="889930"/>
                  <a:pt x="173421" y="906548"/>
                </a:cubicBezTo>
                <a:cubicBezTo>
                  <a:pt x="173421" y="948917"/>
                  <a:pt x="162090" y="990536"/>
                  <a:pt x="157655" y="1032672"/>
                </a:cubicBezTo>
                <a:cubicBezTo>
                  <a:pt x="151579" y="1090398"/>
                  <a:pt x="147145" y="1148286"/>
                  <a:pt x="141890" y="1206093"/>
                </a:cubicBezTo>
                <a:cubicBezTo>
                  <a:pt x="147145" y="1221859"/>
                  <a:pt x="157655" y="1236772"/>
                  <a:pt x="157655" y="1253390"/>
                </a:cubicBezTo>
                <a:cubicBezTo>
                  <a:pt x="157655" y="1291442"/>
                  <a:pt x="138565" y="1342191"/>
                  <a:pt x="126124" y="1379514"/>
                </a:cubicBezTo>
                <a:cubicBezTo>
                  <a:pt x="120869" y="1416300"/>
                  <a:pt x="125451" y="1455915"/>
                  <a:pt x="110359" y="1489872"/>
                </a:cubicBezTo>
                <a:cubicBezTo>
                  <a:pt x="102664" y="1507187"/>
                  <a:pt x="66778" y="1502823"/>
                  <a:pt x="63062" y="1521403"/>
                </a:cubicBezTo>
                <a:cubicBezTo>
                  <a:pt x="59346" y="1539983"/>
                  <a:pt x="86119" y="1551753"/>
                  <a:pt x="94593" y="1568700"/>
                </a:cubicBezTo>
                <a:cubicBezTo>
                  <a:pt x="102025" y="1583564"/>
                  <a:pt x="105104" y="1600231"/>
                  <a:pt x="110359" y="1615996"/>
                </a:cubicBezTo>
                <a:cubicBezTo>
                  <a:pt x="138812" y="1786718"/>
                  <a:pt x="110839" y="1649209"/>
                  <a:pt x="141890" y="1757886"/>
                </a:cubicBezTo>
                <a:cubicBezTo>
                  <a:pt x="147843" y="1778720"/>
                  <a:pt x="149120" y="1801032"/>
                  <a:pt x="157655" y="1820948"/>
                </a:cubicBezTo>
                <a:cubicBezTo>
                  <a:pt x="165119" y="1838364"/>
                  <a:pt x="178676" y="1852479"/>
                  <a:pt x="189186" y="1868245"/>
                </a:cubicBezTo>
                <a:cubicBezTo>
                  <a:pt x="183931" y="1884010"/>
                  <a:pt x="175363" y="1899037"/>
                  <a:pt x="173421" y="1915541"/>
                </a:cubicBezTo>
                <a:cubicBezTo>
                  <a:pt x="148086" y="2130885"/>
                  <a:pt x="154472" y="2104433"/>
                  <a:pt x="173421" y="2293914"/>
                </a:cubicBezTo>
                <a:lnTo>
                  <a:pt x="236483" y="2199321"/>
                </a:lnTo>
                <a:lnTo>
                  <a:pt x="268014" y="2152024"/>
                </a:lnTo>
                <a:cubicBezTo>
                  <a:pt x="305813" y="2038622"/>
                  <a:pt x="268014" y="2180238"/>
                  <a:pt x="268014" y="2041665"/>
                </a:cubicBezTo>
                <a:cubicBezTo>
                  <a:pt x="268014" y="2017884"/>
                  <a:pt x="293464" y="1927142"/>
                  <a:pt x="299545" y="1899776"/>
                </a:cubicBezTo>
                <a:cubicBezTo>
                  <a:pt x="314231" y="1833690"/>
                  <a:pt x="319670" y="1794787"/>
                  <a:pt x="331076" y="1726355"/>
                </a:cubicBezTo>
                <a:cubicBezTo>
                  <a:pt x="295092" y="1618408"/>
                  <a:pt x="312578" y="1695450"/>
                  <a:pt x="346841" y="1489872"/>
                </a:cubicBezTo>
                <a:lnTo>
                  <a:pt x="362607" y="1395279"/>
                </a:lnTo>
                <a:cubicBezTo>
                  <a:pt x="357352" y="1358493"/>
                  <a:pt x="353488" y="1321481"/>
                  <a:pt x="346841" y="1284921"/>
                </a:cubicBezTo>
                <a:cubicBezTo>
                  <a:pt x="342965" y="1263603"/>
                  <a:pt x="328920" y="1243419"/>
                  <a:pt x="331076" y="1221859"/>
                </a:cubicBezTo>
                <a:cubicBezTo>
                  <a:pt x="334383" y="1188787"/>
                  <a:pt x="331076" y="1137775"/>
                  <a:pt x="362607" y="1127265"/>
                </a:cubicBezTo>
                <a:lnTo>
                  <a:pt x="409903" y="1111500"/>
                </a:lnTo>
                <a:cubicBezTo>
                  <a:pt x="415158" y="1079969"/>
                  <a:pt x="419778" y="1048325"/>
                  <a:pt x="425669" y="1016907"/>
                </a:cubicBezTo>
                <a:cubicBezTo>
                  <a:pt x="435546" y="964233"/>
                  <a:pt x="457200" y="859252"/>
                  <a:pt x="457200" y="859252"/>
                </a:cubicBezTo>
                <a:cubicBezTo>
                  <a:pt x="458351" y="845436"/>
                  <a:pt x="471286" y="627806"/>
                  <a:pt x="488731" y="575472"/>
                </a:cubicBezTo>
                <a:cubicBezTo>
                  <a:pt x="494723" y="557497"/>
                  <a:pt x="509752" y="543941"/>
                  <a:pt x="520262" y="528176"/>
                </a:cubicBezTo>
                <a:cubicBezTo>
                  <a:pt x="504497" y="522921"/>
                  <a:pt x="472966" y="529028"/>
                  <a:pt x="472966" y="512410"/>
                </a:cubicBezTo>
                <a:cubicBezTo>
                  <a:pt x="472966" y="451287"/>
                  <a:pt x="591846" y="504740"/>
                  <a:pt x="472966" y="465114"/>
                </a:cubicBezTo>
                <a:cubicBezTo>
                  <a:pt x="478221" y="444093"/>
                  <a:pt x="491795" y="423502"/>
                  <a:pt x="488731" y="402052"/>
                </a:cubicBezTo>
                <a:cubicBezTo>
                  <a:pt x="486051" y="383295"/>
                  <a:pt x="460315" y="373445"/>
                  <a:pt x="457200" y="354755"/>
                </a:cubicBezTo>
                <a:cubicBezTo>
                  <a:pt x="451353" y="319672"/>
                  <a:pt x="484751" y="295673"/>
                  <a:pt x="504497" y="275927"/>
                </a:cubicBezTo>
                <a:cubicBezTo>
                  <a:pt x="462455" y="149806"/>
                  <a:pt x="504497" y="307457"/>
                  <a:pt x="504497" y="181334"/>
                </a:cubicBezTo>
                <a:cubicBezTo>
                  <a:pt x="504497" y="161541"/>
                  <a:pt x="480400" y="93278"/>
                  <a:pt x="472966" y="70976"/>
                </a:cubicBezTo>
                <a:cubicBezTo>
                  <a:pt x="478221" y="55210"/>
                  <a:pt x="504497" y="28934"/>
                  <a:pt x="488731" y="23679"/>
                </a:cubicBezTo>
                <a:cubicBezTo>
                  <a:pt x="379654" y="-12680"/>
                  <a:pt x="313103" y="-2717"/>
                  <a:pt x="220717" y="23679"/>
                </a:cubicBezTo>
                <a:cubicBezTo>
                  <a:pt x="204738" y="28244"/>
                  <a:pt x="189186" y="34190"/>
                  <a:pt x="173421" y="39445"/>
                </a:cubicBezTo>
                <a:cubicBezTo>
                  <a:pt x="157655" y="34190"/>
                  <a:pt x="142743" y="23679"/>
                  <a:pt x="126124" y="23679"/>
                </a:cubicBezTo>
                <a:cubicBezTo>
                  <a:pt x="104456" y="23679"/>
                  <a:pt x="84309" y="35195"/>
                  <a:pt x="63062" y="39445"/>
                </a:cubicBezTo>
                <a:cubicBezTo>
                  <a:pt x="57909" y="40476"/>
                  <a:pt x="10510" y="39445"/>
                  <a:pt x="0" y="39445"/>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726020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A3 </a:t>
            </a:r>
            <a:r>
              <a:rPr lang="en-US" dirty="0"/>
              <a:t>– </a:t>
            </a:r>
            <a:r>
              <a:rPr lang="en-US" dirty="0" smtClean="0"/>
              <a:t>Cross-site Scripting (XSS)</a:t>
            </a:r>
            <a:endParaRPr lang="en-US" dirty="0"/>
          </a:p>
        </p:txBody>
      </p:sp>
      <p:sp>
        <p:nvSpPr>
          <p:cNvPr id="3" name="Content Placeholder 2"/>
          <p:cNvSpPr>
            <a:spLocks noGrp="1"/>
          </p:cNvSpPr>
          <p:nvPr>
            <p:ph idx="1"/>
          </p:nvPr>
        </p:nvSpPr>
        <p:spPr>
          <a:xfrm>
            <a:off x="4572000" y="1340768"/>
            <a:ext cx="4114800" cy="4785395"/>
          </a:xfrm>
        </p:spPr>
        <p:txBody>
          <a:bodyPr>
            <a:normAutofit/>
          </a:bodyPr>
          <a:lstStyle/>
          <a:p>
            <a:r>
              <a:rPr lang="en-US" dirty="0"/>
              <a:t>User supplied data </a:t>
            </a:r>
            <a:r>
              <a:rPr lang="en-US" dirty="0" smtClean="0"/>
              <a:t>displayed in browser </a:t>
            </a:r>
            <a:r>
              <a:rPr lang="en-US" dirty="0"/>
              <a:t>without </a:t>
            </a:r>
            <a:r>
              <a:rPr lang="en-US" dirty="0" smtClean="0"/>
              <a:t>proper validation </a:t>
            </a:r>
            <a:r>
              <a:rPr lang="en-US" dirty="0"/>
              <a:t>or escaping</a:t>
            </a:r>
          </a:p>
          <a:p>
            <a:r>
              <a:rPr lang="en-US" dirty="0" smtClean="0"/>
              <a:t>Attacker scripts are executed into victim’s browser</a:t>
            </a:r>
          </a:p>
          <a:p>
            <a:endParaRPr lang="en-US" dirty="0" smtClean="0"/>
          </a:p>
          <a:p>
            <a:endParaRPr lang="en-US" dirty="0"/>
          </a:p>
        </p:txBody>
      </p:sp>
      <p:grpSp>
        <p:nvGrpSpPr>
          <p:cNvPr id="10" name="Group 9"/>
          <p:cNvGrpSpPr/>
          <p:nvPr/>
        </p:nvGrpSpPr>
        <p:grpSpPr>
          <a:xfrm>
            <a:off x="287524" y="1659546"/>
            <a:ext cx="3888432" cy="2374986"/>
            <a:chOff x="4572000" y="4005590"/>
            <a:chExt cx="2514600" cy="1633210"/>
          </a:xfrm>
        </p:grpSpPr>
        <p:sp>
          <p:nvSpPr>
            <p:cNvPr id="11" name="Rounded Rectangle 10"/>
            <p:cNvSpPr/>
            <p:nvPr/>
          </p:nvSpPr>
          <p:spPr>
            <a:xfrm>
              <a:off x="4572000" y="4005590"/>
              <a:ext cx="2514600" cy="1633210"/>
            </a:xfrm>
            <a:prstGeom prst="roundRect">
              <a:avLst>
                <a:gd name="adj" fmla="val 6432"/>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648200" y="4267200"/>
              <a:ext cx="2362200" cy="1295400"/>
            </a:xfrm>
            <a:prstGeom prst="roundRect">
              <a:avLst>
                <a:gd name="adj" fmla="val 64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0" y="4267200"/>
              <a:ext cx="2362200" cy="304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953000" y="4353580"/>
              <a:ext cx="152400" cy="14222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4724400" y="4353579"/>
              <a:ext cx="152400" cy="142220"/>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81600" y="4267200"/>
              <a:ext cx="18288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75000"/>
                      <a:lumOff val="25000"/>
                    </a:schemeClr>
                  </a:solidFill>
                </a:rPr>
                <a:t>www.</a:t>
              </a:r>
              <a:endParaRPr lang="en-US" dirty="0">
                <a:solidFill>
                  <a:schemeClr val="tx1">
                    <a:lumMod val="75000"/>
                    <a:lumOff val="25000"/>
                  </a:schemeClr>
                </a:solidFill>
              </a:endParaRPr>
            </a:p>
          </p:txBody>
        </p:sp>
        <p:sp>
          <p:nvSpPr>
            <p:cNvPr id="17" name="Rounded Rectangle 16"/>
            <p:cNvSpPr/>
            <p:nvPr/>
          </p:nvSpPr>
          <p:spPr>
            <a:xfrm>
              <a:off x="6781800" y="4023360"/>
              <a:ext cx="228600" cy="228600"/>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18" name="TextBox 17"/>
            <p:cNvSpPr txBox="1"/>
            <p:nvPr/>
          </p:nvSpPr>
          <p:spPr>
            <a:xfrm>
              <a:off x="4572000" y="4005590"/>
              <a:ext cx="1371600" cy="179902"/>
            </a:xfrm>
            <a:prstGeom prst="rect">
              <a:avLst/>
            </a:prstGeom>
            <a:noFill/>
          </p:spPr>
          <p:txBody>
            <a:bodyPr wrap="square" rtlCol="0">
              <a:spAutoFit/>
            </a:bodyPr>
            <a:lstStyle/>
            <a:p>
              <a:r>
                <a:rPr lang="en-US" sz="1100" dirty="0" smtClean="0"/>
                <a:t>My bank account</a:t>
              </a:r>
              <a:endParaRPr lang="en-US" sz="1100" dirty="0"/>
            </a:p>
          </p:txBody>
        </p:sp>
        <p:sp>
          <p:nvSpPr>
            <p:cNvPr id="19" name="Rounded Rectangle 18"/>
            <p:cNvSpPr/>
            <p:nvPr/>
          </p:nvSpPr>
          <p:spPr>
            <a:xfrm>
              <a:off x="6553200" y="4023360"/>
              <a:ext cx="228600" cy="228600"/>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0" name="Rounded Rectangle 19"/>
            <p:cNvSpPr/>
            <p:nvPr/>
          </p:nvSpPr>
          <p:spPr>
            <a:xfrm>
              <a:off x="6324600" y="4023360"/>
              <a:ext cx="228600" cy="228600"/>
            </a:xfrm>
            <a:prstGeom prst="round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cxnSp>
          <p:nvCxnSpPr>
            <p:cNvPr id="21" name="Straight Connector 20"/>
            <p:cNvCxnSpPr/>
            <p:nvPr/>
          </p:nvCxnSpPr>
          <p:spPr>
            <a:xfrm>
              <a:off x="6385891" y="4191000"/>
              <a:ext cx="114300"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4131968"/>
              <a:ext cx="76200" cy="76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73132" y="4098295"/>
              <a:ext cx="76200" cy="76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42242" y="2163602"/>
            <a:ext cx="2081686" cy="2068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51620" y="2811674"/>
            <a:ext cx="2188587" cy="646331"/>
          </a:xfrm>
          <a:prstGeom prst="rect">
            <a:avLst/>
          </a:prstGeom>
          <a:noFill/>
        </p:spPr>
        <p:txBody>
          <a:bodyPr wrap="square" rtlCol="0">
            <a:spAutoFit/>
          </a:bodyPr>
          <a:lstStyle/>
          <a:p>
            <a:r>
              <a:rPr lang="en-US" dirty="0">
                <a:solidFill>
                  <a:srgbClr val="FF0000"/>
                </a:solidFill>
              </a:rPr>
              <a:t>&lt;script&gt;alert(</a:t>
            </a:r>
            <a:r>
              <a:rPr lang="en-US" dirty="0" err="1">
                <a:solidFill>
                  <a:srgbClr val="FF0000"/>
                </a:solidFill>
              </a:rPr>
              <a:t>document.cookie</a:t>
            </a:r>
            <a:r>
              <a:rPr lang="en-US" dirty="0">
                <a:solidFill>
                  <a:srgbClr val="FF0000"/>
                </a:solidFill>
              </a:rPr>
              <a:t>)&lt;/script&gt;</a:t>
            </a:r>
          </a:p>
        </p:txBody>
      </p:sp>
      <p:pic>
        <p:nvPicPr>
          <p:cNvPr id="4101" name="Picture 5" descr="C:\Users\162878\AppData\Local\Microsoft\Windows\Temporary Internet Files\Content.IE5\8NAFFX5Q\MC9004380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174" y="692696"/>
            <a:ext cx="2945782" cy="294578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036194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A4 </a:t>
            </a:r>
            <a:r>
              <a:rPr lang="en-US" dirty="0"/>
              <a:t>– Insecure Direct Object </a:t>
            </a:r>
            <a:r>
              <a:rPr lang="en-US" dirty="0" smtClean="0"/>
              <a:t>References</a:t>
            </a:r>
            <a:endParaRPr lang="en-US" dirty="0"/>
          </a:p>
        </p:txBody>
      </p:sp>
      <p:sp>
        <p:nvSpPr>
          <p:cNvPr id="3" name="Content Placeholder 2"/>
          <p:cNvSpPr>
            <a:spLocks noGrp="1"/>
          </p:cNvSpPr>
          <p:nvPr>
            <p:ph idx="1"/>
          </p:nvPr>
        </p:nvSpPr>
        <p:spPr>
          <a:xfrm>
            <a:off x="4535996" y="1340768"/>
            <a:ext cx="4150804" cy="4785395"/>
          </a:xfrm>
        </p:spPr>
        <p:txBody>
          <a:bodyPr>
            <a:normAutofit fontScale="92500" lnSpcReduction="20000"/>
          </a:bodyPr>
          <a:lstStyle/>
          <a:p>
            <a:r>
              <a:rPr lang="en-US" dirty="0" smtClean="0"/>
              <a:t>Attacker gains </a:t>
            </a:r>
            <a:r>
              <a:rPr lang="en-US" dirty="0" err="1" smtClean="0"/>
              <a:t>unauthorised</a:t>
            </a:r>
            <a:r>
              <a:rPr lang="en-US" dirty="0" smtClean="0"/>
              <a:t> access to resources by predicting hidden value, secret or bypassing restrictions</a:t>
            </a:r>
            <a:endParaRPr lang="en-US" dirty="0"/>
          </a:p>
          <a:p>
            <a:r>
              <a:rPr lang="en-US" dirty="0" smtClean="0"/>
              <a:t>Presentation layer controls are easy to bypass</a:t>
            </a:r>
          </a:p>
          <a:p>
            <a:r>
              <a:rPr lang="en-US" dirty="0" smtClean="0"/>
              <a:t>Resource could be data, file or service </a:t>
            </a:r>
          </a:p>
          <a:p>
            <a:endParaRPr lang="en-US" dirty="0"/>
          </a:p>
        </p:txBody>
      </p:sp>
      <p:grpSp>
        <p:nvGrpSpPr>
          <p:cNvPr id="67" name="Group 66"/>
          <p:cNvGrpSpPr/>
          <p:nvPr/>
        </p:nvGrpSpPr>
        <p:grpSpPr>
          <a:xfrm>
            <a:off x="611560" y="1365178"/>
            <a:ext cx="2828901" cy="4692114"/>
            <a:chOff x="762000" y="2844790"/>
            <a:chExt cx="1728216" cy="2946410"/>
          </a:xfrm>
        </p:grpSpPr>
        <p:sp>
          <p:nvSpPr>
            <p:cNvPr id="68" name="Oval 67"/>
            <p:cNvSpPr/>
            <p:nvPr/>
          </p:nvSpPr>
          <p:spPr>
            <a:xfrm>
              <a:off x="2362200" y="3363690"/>
              <a:ext cx="128016" cy="14151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362200" y="3211290"/>
              <a:ext cx="128016" cy="14151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762000" y="2884895"/>
              <a:ext cx="1686635" cy="2906305"/>
            </a:xfrm>
            <a:prstGeom prst="roundRect">
              <a:avLst>
                <a:gd name="adj" fmla="val 8458"/>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762000" y="5323295"/>
              <a:ext cx="1686635" cy="467905"/>
            </a:xfrm>
            <a:prstGeom prst="roundRect">
              <a:avLst>
                <a:gd name="adj" fmla="val 3109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838200" y="3095295"/>
              <a:ext cx="1524000" cy="2162505"/>
            </a:xfrm>
            <a:prstGeom prst="roundRect">
              <a:avLst>
                <a:gd name="adj" fmla="val 8465"/>
              </a:avLst>
            </a:prstGeom>
            <a:solidFill>
              <a:schemeClr val="bg1">
                <a:lumMod val="9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447800" y="5376672"/>
              <a:ext cx="365760" cy="365760"/>
            </a:xfrm>
            <a:prstGeom prst="ellipse">
              <a:avLst/>
            </a:prstGeom>
            <a:solidFill>
              <a:schemeClr val="tx1">
                <a:lumMod val="65000"/>
                <a:lumOff val="3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943100" y="5442947"/>
              <a:ext cx="304800" cy="228600"/>
            </a:xfrm>
            <a:prstGeom prst="roundRect">
              <a:avLst/>
            </a:prstGeom>
            <a:solidFill>
              <a:schemeClr val="tx1">
                <a:lumMod val="65000"/>
                <a:lumOff val="3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981200" y="5442947"/>
              <a:ext cx="304800" cy="228600"/>
            </a:xfrm>
            <a:prstGeom prst="roundRect">
              <a:avLst/>
            </a:prstGeom>
            <a:solidFill>
              <a:schemeClr val="tx1">
                <a:lumMod val="65000"/>
                <a:lumOff val="3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143000" y="2968840"/>
              <a:ext cx="990600" cy="4571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2057400" y="2844790"/>
              <a:ext cx="304800" cy="45719"/>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2029968" y="5468112"/>
              <a:ext cx="233664" cy="192978"/>
              <a:chOff x="3635473" y="2567351"/>
              <a:chExt cx="1639236" cy="1167832"/>
            </a:xfrm>
            <a:solidFill>
              <a:srgbClr val="FF3300"/>
            </a:solidFill>
          </p:grpSpPr>
          <p:sp>
            <p:nvSpPr>
              <p:cNvPr id="177" name="Freeform 62"/>
              <p:cNvSpPr>
                <a:spLocks/>
              </p:cNvSpPr>
              <p:nvPr/>
            </p:nvSpPr>
            <p:spPr bwMode="auto">
              <a:xfrm rot="14288280">
                <a:off x="3821671" y="2438195"/>
                <a:ext cx="1163638" cy="1430338"/>
              </a:xfrm>
              <a:custGeom>
                <a:avLst/>
                <a:gdLst>
                  <a:gd name="T0" fmla="*/ 1414 w 1467"/>
                  <a:gd name="T1" fmla="*/ 215 h 1804"/>
                  <a:gd name="T2" fmla="*/ 1406 w 1467"/>
                  <a:gd name="T3" fmla="*/ 215 h 1804"/>
                  <a:gd name="T4" fmla="*/ 1277 w 1467"/>
                  <a:gd name="T5" fmla="*/ 84 h 1804"/>
                  <a:gd name="T6" fmla="*/ 1102 w 1467"/>
                  <a:gd name="T7" fmla="*/ 21 h 1804"/>
                  <a:gd name="T8" fmla="*/ 1055 w 1467"/>
                  <a:gd name="T9" fmla="*/ 29 h 1804"/>
                  <a:gd name="T10" fmla="*/ 1222 w 1467"/>
                  <a:gd name="T11" fmla="*/ 78 h 1804"/>
                  <a:gd name="T12" fmla="*/ 1357 w 1467"/>
                  <a:gd name="T13" fmla="*/ 181 h 1804"/>
                  <a:gd name="T14" fmla="*/ 1180 w 1467"/>
                  <a:gd name="T15" fmla="*/ 74 h 1804"/>
                  <a:gd name="T16" fmla="*/ 1022 w 1467"/>
                  <a:gd name="T17" fmla="*/ 36 h 1804"/>
                  <a:gd name="T18" fmla="*/ 1032 w 1467"/>
                  <a:gd name="T19" fmla="*/ 57 h 1804"/>
                  <a:gd name="T20" fmla="*/ 1203 w 1467"/>
                  <a:gd name="T21" fmla="*/ 110 h 1804"/>
                  <a:gd name="T22" fmla="*/ 1250 w 1467"/>
                  <a:gd name="T23" fmla="*/ 156 h 1804"/>
                  <a:gd name="T24" fmla="*/ 1349 w 1467"/>
                  <a:gd name="T25" fmla="*/ 278 h 1804"/>
                  <a:gd name="T26" fmla="*/ 1385 w 1467"/>
                  <a:gd name="T27" fmla="*/ 458 h 1804"/>
                  <a:gd name="T28" fmla="*/ 1376 w 1467"/>
                  <a:gd name="T29" fmla="*/ 629 h 1804"/>
                  <a:gd name="T30" fmla="*/ 1380 w 1467"/>
                  <a:gd name="T31" fmla="*/ 511 h 1804"/>
                  <a:gd name="T32" fmla="*/ 1364 w 1467"/>
                  <a:gd name="T33" fmla="*/ 350 h 1804"/>
                  <a:gd name="T34" fmla="*/ 1321 w 1467"/>
                  <a:gd name="T35" fmla="*/ 268 h 1804"/>
                  <a:gd name="T36" fmla="*/ 1366 w 1467"/>
                  <a:gd name="T37" fmla="*/ 430 h 1804"/>
                  <a:gd name="T38" fmla="*/ 1368 w 1467"/>
                  <a:gd name="T39" fmla="*/ 612 h 1804"/>
                  <a:gd name="T40" fmla="*/ 1330 w 1467"/>
                  <a:gd name="T41" fmla="*/ 798 h 1804"/>
                  <a:gd name="T42" fmla="*/ 1260 w 1467"/>
                  <a:gd name="T43" fmla="*/ 979 h 1804"/>
                  <a:gd name="T44" fmla="*/ 1174 w 1467"/>
                  <a:gd name="T45" fmla="*/ 1144 h 1804"/>
                  <a:gd name="T46" fmla="*/ 1051 w 1467"/>
                  <a:gd name="T47" fmla="*/ 1311 h 1804"/>
                  <a:gd name="T48" fmla="*/ 889 w 1467"/>
                  <a:gd name="T49" fmla="*/ 1475 h 1804"/>
                  <a:gd name="T50" fmla="*/ 713 w 1467"/>
                  <a:gd name="T51" fmla="*/ 1608 h 1804"/>
                  <a:gd name="T52" fmla="*/ 698 w 1467"/>
                  <a:gd name="T53" fmla="*/ 1602 h 1804"/>
                  <a:gd name="T54" fmla="*/ 547 w 1467"/>
                  <a:gd name="T55" fmla="*/ 1674 h 1804"/>
                  <a:gd name="T56" fmla="*/ 390 w 1467"/>
                  <a:gd name="T57" fmla="*/ 1722 h 1804"/>
                  <a:gd name="T58" fmla="*/ 251 w 1467"/>
                  <a:gd name="T59" fmla="*/ 1701 h 1804"/>
                  <a:gd name="T60" fmla="*/ 109 w 1467"/>
                  <a:gd name="T61" fmla="*/ 1608 h 1804"/>
                  <a:gd name="T62" fmla="*/ 179 w 1467"/>
                  <a:gd name="T63" fmla="*/ 1673 h 1804"/>
                  <a:gd name="T64" fmla="*/ 234 w 1467"/>
                  <a:gd name="T65" fmla="*/ 1709 h 1804"/>
                  <a:gd name="T66" fmla="*/ 278 w 1467"/>
                  <a:gd name="T67" fmla="*/ 1735 h 1804"/>
                  <a:gd name="T68" fmla="*/ 333 w 1467"/>
                  <a:gd name="T69" fmla="*/ 1752 h 1804"/>
                  <a:gd name="T70" fmla="*/ 185 w 1467"/>
                  <a:gd name="T71" fmla="*/ 1701 h 1804"/>
                  <a:gd name="T72" fmla="*/ 25 w 1467"/>
                  <a:gd name="T73" fmla="*/ 1568 h 1804"/>
                  <a:gd name="T74" fmla="*/ 97 w 1467"/>
                  <a:gd name="T75" fmla="*/ 1665 h 1804"/>
                  <a:gd name="T76" fmla="*/ 300 w 1467"/>
                  <a:gd name="T77" fmla="*/ 1771 h 1804"/>
                  <a:gd name="T78" fmla="*/ 432 w 1467"/>
                  <a:gd name="T79" fmla="*/ 1771 h 1804"/>
                  <a:gd name="T80" fmla="*/ 240 w 1467"/>
                  <a:gd name="T81" fmla="*/ 1762 h 1804"/>
                  <a:gd name="T82" fmla="*/ 82 w 1467"/>
                  <a:gd name="T83" fmla="*/ 1663 h 1804"/>
                  <a:gd name="T84" fmla="*/ 65 w 1467"/>
                  <a:gd name="T85" fmla="*/ 1673 h 1804"/>
                  <a:gd name="T86" fmla="*/ 194 w 1467"/>
                  <a:gd name="T87" fmla="*/ 1760 h 1804"/>
                  <a:gd name="T88" fmla="*/ 337 w 1467"/>
                  <a:gd name="T89" fmla="*/ 1804 h 1804"/>
                  <a:gd name="T90" fmla="*/ 546 w 1467"/>
                  <a:gd name="T91" fmla="*/ 1758 h 1804"/>
                  <a:gd name="T92" fmla="*/ 739 w 1467"/>
                  <a:gd name="T93" fmla="*/ 1669 h 1804"/>
                  <a:gd name="T94" fmla="*/ 916 w 1467"/>
                  <a:gd name="T95" fmla="*/ 1547 h 1804"/>
                  <a:gd name="T96" fmla="*/ 1070 w 1467"/>
                  <a:gd name="T97" fmla="*/ 1397 h 1804"/>
                  <a:gd name="T98" fmla="*/ 1207 w 1467"/>
                  <a:gd name="T99" fmla="*/ 1228 h 1804"/>
                  <a:gd name="T100" fmla="*/ 1306 w 1467"/>
                  <a:gd name="T101" fmla="*/ 1078 h 1804"/>
                  <a:gd name="T102" fmla="*/ 1374 w 1467"/>
                  <a:gd name="T103" fmla="*/ 920 h 1804"/>
                  <a:gd name="T104" fmla="*/ 1427 w 1467"/>
                  <a:gd name="T105" fmla="*/ 743 h 1804"/>
                  <a:gd name="T106" fmla="*/ 1461 w 1467"/>
                  <a:gd name="T107" fmla="*/ 557 h 1804"/>
                  <a:gd name="T108" fmla="*/ 1461 w 1467"/>
                  <a:gd name="T109" fmla="*/ 376 h 1804"/>
                  <a:gd name="T110" fmla="*/ 1418 w 1467"/>
                  <a:gd name="T111" fmla="*/ 217 h 1804"/>
                  <a:gd name="T112" fmla="*/ 1269 w 1467"/>
                  <a:gd name="T113" fmla="*/ 65 h 1804"/>
                  <a:gd name="T114" fmla="*/ 1146 w 1467"/>
                  <a:gd name="T115" fmla="*/ 13 h 1804"/>
                  <a:gd name="T116" fmla="*/ 1102 w 1467"/>
                  <a:gd name="T117" fmla="*/ 11 h 1804"/>
                  <a:gd name="T118" fmla="*/ 1302 w 1467"/>
                  <a:gd name="T119" fmla="*/ 89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7" h="1804">
                    <a:moveTo>
                      <a:pt x="1302" y="89"/>
                    </a:moveTo>
                    <a:lnTo>
                      <a:pt x="1311" y="101"/>
                    </a:lnTo>
                    <a:lnTo>
                      <a:pt x="1326" y="114"/>
                    </a:lnTo>
                    <a:lnTo>
                      <a:pt x="1334" y="120"/>
                    </a:lnTo>
                    <a:lnTo>
                      <a:pt x="1347" y="129"/>
                    </a:lnTo>
                    <a:lnTo>
                      <a:pt x="1357" y="137"/>
                    </a:lnTo>
                    <a:lnTo>
                      <a:pt x="1368" y="148"/>
                    </a:lnTo>
                    <a:lnTo>
                      <a:pt x="1378" y="158"/>
                    </a:lnTo>
                    <a:lnTo>
                      <a:pt x="1387" y="169"/>
                    </a:lnTo>
                    <a:lnTo>
                      <a:pt x="1397" y="182"/>
                    </a:lnTo>
                    <a:lnTo>
                      <a:pt x="1406" y="200"/>
                    </a:lnTo>
                    <a:lnTo>
                      <a:pt x="1414" y="215"/>
                    </a:lnTo>
                    <a:lnTo>
                      <a:pt x="1421" y="236"/>
                    </a:lnTo>
                    <a:lnTo>
                      <a:pt x="1423" y="245"/>
                    </a:lnTo>
                    <a:lnTo>
                      <a:pt x="1425" y="257"/>
                    </a:lnTo>
                    <a:lnTo>
                      <a:pt x="1427" y="270"/>
                    </a:lnTo>
                    <a:lnTo>
                      <a:pt x="1431" y="283"/>
                    </a:lnTo>
                    <a:lnTo>
                      <a:pt x="1427" y="276"/>
                    </a:lnTo>
                    <a:lnTo>
                      <a:pt x="1425" y="266"/>
                    </a:lnTo>
                    <a:lnTo>
                      <a:pt x="1423" y="257"/>
                    </a:lnTo>
                    <a:lnTo>
                      <a:pt x="1421" y="249"/>
                    </a:lnTo>
                    <a:lnTo>
                      <a:pt x="1416" y="234"/>
                    </a:lnTo>
                    <a:lnTo>
                      <a:pt x="1416" y="232"/>
                    </a:lnTo>
                    <a:lnTo>
                      <a:pt x="1406" y="215"/>
                    </a:lnTo>
                    <a:lnTo>
                      <a:pt x="1397" y="201"/>
                    </a:lnTo>
                    <a:lnTo>
                      <a:pt x="1387" y="186"/>
                    </a:lnTo>
                    <a:lnTo>
                      <a:pt x="1380" y="175"/>
                    </a:lnTo>
                    <a:lnTo>
                      <a:pt x="1368" y="162"/>
                    </a:lnTo>
                    <a:lnTo>
                      <a:pt x="1359" y="150"/>
                    </a:lnTo>
                    <a:lnTo>
                      <a:pt x="1347" y="139"/>
                    </a:lnTo>
                    <a:lnTo>
                      <a:pt x="1338" y="129"/>
                    </a:lnTo>
                    <a:lnTo>
                      <a:pt x="1325" y="118"/>
                    </a:lnTo>
                    <a:lnTo>
                      <a:pt x="1313" y="108"/>
                    </a:lnTo>
                    <a:lnTo>
                      <a:pt x="1302" y="99"/>
                    </a:lnTo>
                    <a:lnTo>
                      <a:pt x="1288" y="93"/>
                    </a:lnTo>
                    <a:lnTo>
                      <a:pt x="1277" y="84"/>
                    </a:lnTo>
                    <a:lnTo>
                      <a:pt x="1264" y="76"/>
                    </a:lnTo>
                    <a:lnTo>
                      <a:pt x="1250" y="70"/>
                    </a:lnTo>
                    <a:lnTo>
                      <a:pt x="1239" y="65"/>
                    </a:lnTo>
                    <a:lnTo>
                      <a:pt x="1224" y="57"/>
                    </a:lnTo>
                    <a:lnTo>
                      <a:pt x="1209" y="51"/>
                    </a:lnTo>
                    <a:lnTo>
                      <a:pt x="1193" y="46"/>
                    </a:lnTo>
                    <a:lnTo>
                      <a:pt x="1178" y="42"/>
                    </a:lnTo>
                    <a:lnTo>
                      <a:pt x="1163" y="36"/>
                    </a:lnTo>
                    <a:lnTo>
                      <a:pt x="1148" y="30"/>
                    </a:lnTo>
                    <a:lnTo>
                      <a:pt x="1133" y="27"/>
                    </a:lnTo>
                    <a:lnTo>
                      <a:pt x="1119" y="25"/>
                    </a:lnTo>
                    <a:lnTo>
                      <a:pt x="1102" y="21"/>
                    </a:lnTo>
                    <a:lnTo>
                      <a:pt x="1087" y="19"/>
                    </a:lnTo>
                    <a:lnTo>
                      <a:pt x="1072" y="15"/>
                    </a:lnTo>
                    <a:lnTo>
                      <a:pt x="1057" y="13"/>
                    </a:lnTo>
                    <a:lnTo>
                      <a:pt x="1041" y="11"/>
                    </a:lnTo>
                    <a:lnTo>
                      <a:pt x="1026" y="10"/>
                    </a:lnTo>
                    <a:lnTo>
                      <a:pt x="1011" y="10"/>
                    </a:lnTo>
                    <a:lnTo>
                      <a:pt x="998" y="10"/>
                    </a:lnTo>
                    <a:lnTo>
                      <a:pt x="1007" y="15"/>
                    </a:lnTo>
                    <a:lnTo>
                      <a:pt x="1024" y="21"/>
                    </a:lnTo>
                    <a:lnTo>
                      <a:pt x="1032" y="23"/>
                    </a:lnTo>
                    <a:lnTo>
                      <a:pt x="1043" y="27"/>
                    </a:lnTo>
                    <a:lnTo>
                      <a:pt x="1055" y="29"/>
                    </a:lnTo>
                    <a:lnTo>
                      <a:pt x="1068" y="34"/>
                    </a:lnTo>
                    <a:lnTo>
                      <a:pt x="1079" y="36"/>
                    </a:lnTo>
                    <a:lnTo>
                      <a:pt x="1091" y="40"/>
                    </a:lnTo>
                    <a:lnTo>
                      <a:pt x="1104" y="42"/>
                    </a:lnTo>
                    <a:lnTo>
                      <a:pt x="1119" y="46"/>
                    </a:lnTo>
                    <a:lnTo>
                      <a:pt x="1133" y="49"/>
                    </a:lnTo>
                    <a:lnTo>
                      <a:pt x="1148" y="53"/>
                    </a:lnTo>
                    <a:lnTo>
                      <a:pt x="1161" y="59"/>
                    </a:lnTo>
                    <a:lnTo>
                      <a:pt x="1178" y="65"/>
                    </a:lnTo>
                    <a:lnTo>
                      <a:pt x="1192" y="68"/>
                    </a:lnTo>
                    <a:lnTo>
                      <a:pt x="1207" y="72"/>
                    </a:lnTo>
                    <a:lnTo>
                      <a:pt x="1222" y="78"/>
                    </a:lnTo>
                    <a:lnTo>
                      <a:pt x="1237" y="84"/>
                    </a:lnTo>
                    <a:lnTo>
                      <a:pt x="1250" y="89"/>
                    </a:lnTo>
                    <a:lnTo>
                      <a:pt x="1264" y="95"/>
                    </a:lnTo>
                    <a:lnTo>
                      <a:pt x="1277" y="103"/>
                    </a:lnTo>
                    <a:lnTo>
                      <a:pt x="1288" y="112"/>
                    </a:lnTo>
                    <a:lnTo>
                      <a:pt x="1302" y="118"/>
                    </a:lnTo>
                    <a:lnTo>
                      <a:pt x="1311" y="127"/>
                    </a:lnTo>
                    <a:lnTo>
                      <a:pt x="1321" y="135"/>
                    </a:lnTo>
                    <a:lnTo>
                      <a:pt x="1332" y="146"/>
                    </a:lnTo>
                    <a:lnTo>
                      <a:pt x="1340" y="158"/>
                    </a:lnTo>
                    <a:lnTo>
                      <a:pt x="1349" y="169"/>
                    </a:lnTo>
                    <a:lnTo>
                      <a:pt x="1357" y="181"/>
                    </a:lnTo>
                    <a:lnTo>
                      <a:pt x="1364" y="194"/>
                    </a:lnTo>
                    <a:lnTo>
                      <a:pt x="1347" y="177"/>
                    </a:lnTo>
                    <a:lnTo>
                      <a:pt x="1330" y="160"/>
                    </a:lnTo>
                    <a:lnTo>
                      <a:pt x="1313" y="143"/>
                    </a:lnTo>
                    <a:lnTo>
                      <a:pt x="1296" y="129"/>
                    </a:lnTo>
                    <a:lnTo>
                      <a:pt x="1277" y="114"/>
                    </a:lnTo>
                    <a:lnTo>
                      <a:pt x="1258" y="103"/>
                    </a:lnTo>
                    <a:lnTo>
                      <a:pt x="1237" y="91"/>
                    </a:lnTo>
                    <a:lnTo>
                      <a:pt x="1218" y="86"/>
                    </a:lnTo>
                    <a:lnTo>
                      <a:pt x="1207" y="82"/>
                    </a:lnTo>
                    <a:lnTo>
                      <a:pt x="1197" y="78"/>
                    </a:lnTo>
                    <a:lnTo>
                      <a:pt x="1180" y="74"/>
                    </a:lnTo>
                    <a:lnTo>
                      <a:pt x="1165" y="70"/>
                    </a:lnTo>
                    <a:lnTo>
                      <a:pt x="1146" y="65"/>
                    </a:lnTo>
                    <a:lnTo>
                      <a:pt x="1127" y="59"/>
                    </a:lnTo>
                    <a:lnTo>
                      <a:pt x="1116" y="55"/>
                    </a:lnTo>
                    <a:lnTo>
                      <a:pt x="1106" y="55"/>
                    </a:lnTo>
                    <a:lnTo>
                      <a:pt x="1095" y="51"/>
                    </a:lnTo>
                    <a:lnTo>
                      <a:pt x="1085" y="51"/>
                    </a:lnTo>
                    <a:lnTo>
                      <a:pt x="1074" y="48"/>
                    </a:lnTo>
                    <a:lnTo>
                      <a:pt x="1062" y="46"/>
                    </a:lnTo>
                    <a:lnTo>
                      <a:pt x="1051" y="42"/>
                    </a:lnTo>
                    <a:lnTo>
                      <a:pt x="1041" y="40"/>
                    </a:lnTo>
                    <a:lnTo>
                      <a:pt x="1022" y="36"/>
                    </a:lnTo>
                    <a:lnTo>
                      <a:pt x="1005" y="36"/>
                    </a:lnTo>
                    <a:lnTo>
                      <a:pt x="988" y="34"/>
                    </a:lnTo>
                    <a:lnTo>
                      <a:pt x="977" y="34"/>
                    </a:lnTo>
                    <a:lnTo>
                      <a:pt x="965" y="34"/>
                    </a:lnTo>
                    <a:lnTo>
                      <a:pt x="962" y="38"/>
                    </a:lnTo>
                    <a:lnTo>
                      <a:pt x="965" y="40"/>
                    </a:lnTo>
                    <a:lnTo>
                      <a:pt x="971" y="44"/>
                    </a:lnTo>
                    <a:lnTo>
                      <a:pt x="981" y="46"/>
                    </a:lnTo>
                    <a:lnTo>
                      <a:pt x="994" y="49"/>
                    </a:lnTo>
                    <a:lnTo>
                      <a:pt x="1005" y="51"/>
                    </a:lnTo>
                    <a:lnTo>
                      <a:pt x="1019" y="55"/>
                    </a:lnTo>
                    <a:lnTo>
                      <a:pt x="1032" y="57"/>
                    </a:lnTo>
                    <a:lnTo>
                      <a:pt x="1049" y="63"/>
                    </a:lnTo>
                    <a:lnTo>
                      <a:pt x="1062" y="65"/>
                    </a:lnTo>
                    <a:lnTo>
                      <a:pt x="1078" y="68"/>
                    </a:lnTo>
                    <a:lnTo>
                      <a:pt x="1093" y="72"/>
                    </a:lnTo>
                    <a:lnTo>
                      <a:pt x="1110" y="76"/>
                    </a:lnTo>
                    <a:lnTo>
                      <a:pt x="1123" y="78"/>
                    </a:lnTo>
                    <a:lnTo>
                      <a:pt x="1136" y="84"/>
                    </a:lnTo>
                    <a:lnTo>
                      <a:pt x="1148" y="86"/>
                    </a:lnTo>
                    <a:lnTo>
                      <a:pt x="1159" y="91"/>
                    </a:lnTo>
                    <a:lnTo>
                      <a:pt x="1169" y="95"/>
                    </a:lnTo>
                    <a:lnTo>
                      <a:pt x="1186" y="103"/>
                    </a:lnTo>
                    <a:lnTo>
                      <a:pt x="1203" y="110"/>
                    </a:lnTo>
                    <a:lnTo>
                      <a:pt x="1224" y="122"/>
                    </a:lnTo>
                    <a:lnTo>
                      <a:pt x="1241" y="131"/>
                    </a:lnTo>
                    <a:lnTo>
                      <a:pt x="1258" y="141"/>
                    </a:lnTo>
                    <a:lnTo>
                      <a:pt x="1273" y="150"/>
                    </a:lnTo>
                    <a:lnTo>
                      <a:pt x="1283" y="160"/>
                    </a:lnTo>
                    <a:lnTo>
                      <a:pt x="1268" y="152"/>
                    </a:lnTo>
                    <a:lnTo>
                      <a:pt x="1254" y="146"/>
                    </a:lnTo>
                    <a:lnTo>
                      <a:pt x="1239" y="139"/>
                    </a:lnTo>
                    <a:lnTo>
                      <a:pt x="1228" y="133"/>
                    </a:lnTo>
                    <a:lnTo>
                      <a:pt x="1230" y="139"/>
                    </a:lnTo>
                    <a:lnTo>
                      <a:pt x="1239" y="148"/>
                    </a:lnTo>
                    <a:lnTo>
                      <a:pt x="1250" y="156"/>
                    </a:lnTo>
                    <a:lnTo>
                      <a:pt x="1264" y="165"/>
                    </a:lnTo>
                    <a:lnTo>
                      <a:pt x="1275" y="173"/>
                    </a:lnTo>
                    <a:lnTo>
                      <a:pt x="1287" y="182"/>
                    </a:lnTo>
                    <a:lnTo>
                      <a:pt x="1296" y="192"/>
                    </a:lnTo>
                    <a:lnTo>
                      <a:pt x="1307" y="201"/>
                    </a:lnTo>
                    <a:lnTo>
                      <a:pt x="1313" y="209"/>
                    </a:lnTo>
                    <a:lnTo>
                      <a:pt x="1321" y="219"/>
                    </a:lnTo>
                    <a:lnTo>
                      <a:pt x="1326" y="230"/>
                    </a:lnTo>
                    <a:lnTo>
                      <a:pt x="1334" y="241"/>
                    </a:lnTo>
                    <a:lnTo>
                      <a:pt x="1338" y="253"/>
                    </a:lnTo>
                    <a:lnTo>
                      <a:pt x="1344" y="264"/>
                    </a:lnTo>
                    <a:lnTo>
                      <a:pt x="1349" y="278"/>
                    </a:lnTo>
                    <a:lnTo>
                      <a:pt x="1357" y="293"/>
                    </a:lnTo>
                    <a:lnTo>
                      <a:pt x="1359" y="304"/>
                    </a:lnTo>
                    <a:lnTo>
                      <a:pt x="1363" y="319"/>
                    </a:lnTo>
                    <a:lnTo>
                      <a:pt x="1366" y="333"/>
                    </a:lnTo>
                    <a:lnTo>
                      <a:pt x="1372" y="350"/>
                    </a:lnTo>
                    <a:lnTo>
                      <a:pt x="1374" y="365"/>
                    </a:lnTo>
                    <a:lnTo>
                      <a:pt x="1378" y="380"/>
                    </a:lnTo>
                    <a:lnTo>
                      <a:pt x="1380" y="395"/>
                    </a:lnTo>
                    <a:lnTo>
                      <a:pt x="1383" y="412"/>
                    </a:lnTo>
                    <a:lnTo>
                      <a:pt x="1383" y="428"/>
                    </a:lnTo>
                    <a:lnTo>
                      <a:pt x="1385" y="443"/>
                    </a:lnTo>
                    <a:lnTo>
                      <a:pt x="1385" y="458"/>
                    </a:lnTo>
                    <a:lnTo>
                      <a:pt x="1387" y="473"/>
                    </a:lnTo>
                    <a:lnTo>
                      <a:pt x="1387" y="488"/>
                    </a:lnTo>
                    <a:lnTo>
                      <a:pt x="1387" y="504"/>
                    </a:lnTo>
                    <a:lnTo>
                      <a:pt x="1387" y="519"/>
                    </a:lnTo>
                    <a:lnTo>
                      <a:pt x="1387" y="536"/>
                    </a:lnTo>
                    <a:lnTo>
                      <a:pt x="1385" y="549"/>
                    </a:lnTo>
                    <a:lnTo>
                      <a:pt x="1383" y="563"/>
                    </a:lnTo>
                    <a:lnTo>
                      <a:pt x="1382" y="576"/>
                    </a:lnTo>
                    <a:lnTo>
                      <a:pt x="1382" y="591"/>
                    </a:lnTo>
                    <a:lnTo>
                      <a:pt x="1380" y="604"/>
                    </a:lnTo>
                    <a:lnTo>
                      <a:pt x="1378" y="618"/>
                    </a:lnTo>
                    <a:lnTo>
                      <a:pt x="1376" y="629"/>
                    </a:lnTo>
                    <a:lnTo>
                      <a:pt x="1374" y="642"/>
                    </a:lnTo>
                    <a:lnTo>
                      <a:pt x="1374" y="631"/>
                    </a:lnTo>
                    <a:lnTo>
                      <a:pt x="1374" y="620"/>
                    </a:lnTo>
                    <a:lnTo>
                      <a:pt x="1374" y="608"/>
                    </a:lnTo>
                    <a:lnTo>
                      <a:pt x="1376" y="599"/>
                    </a:lnTo>
                    <a:lnTo>
                      <a:pt x="1376" y="587"/>
                    </a:lnTo>
                    <a:lnTo>
                      <a:pt x="1378" y="576"/>
                    </a:lnTo>
                    <a:lnTo>
                      <a:pt x="1378" y="564"/>
                    </a:lnTo>
                    <a:lnTo>
                      <a:pt x="1380" y="553"/>
                    </a:lnTo>
                    <a:lnTo>
                      <a:pt x="1380" y="538"/>
                    </a:lnTo>
                    <a:lnTo>
                      <a:pt x="1380" y="526"/>
                    </a:lnTo>
                    <a:lnTo>
                      <a:pt x="1380" y="511"/>
                    </a:lnTo>
                    <a:lnTo>
                      <a:pt x="1382" y="500"/>
                    </a:lnTo>
                    <a:lnTo>
                      <a:pt x="1382" y="485"/>
                    </a:lnTo>
                    <a:lnTo>
                      <a:pt x="1382" y="473"/>
                    </a:lnTo>
                    <a:lnTo>
                      <a:pt x="1382" y="458"/>
                    </a:lnTo>
                    <a:lnTo>
                      <a:pt x="1382" y="447"/>
                    </a:lnTo>
                    <a:lnTo>
                      <a:pt x="1378" y="431"/>
                    </a:lnTo>
                    <a:lnTo>
                      <a:pt x="1378" y="418"/>
                    </a:lnTo>
                    <a:lnTo>
                      <a:pt x="1374" y="403"/>
                    </a:lnTo>
                    <a:lnTo>
                      <a:pt x="1374" y="392"/>
                    </a:lnTo>
                    <a:lnTo>
                      <a:pt x="1370" y="376"/>
                    </a:lnTo>
                    <a:lnTo>
                      <a:pt x="1368" y="363"/>
                    </a:lnTo>
                    <a:lnTo>
                      <a:pt x="1364" y="350"/>
                    </a:lnTo>
                    <a:lnTo>
                      <a:pt x="1363" y="338"/>
                    </a:lnTo>
                    <a:lnTo>
                      <a:pt x="1357" y="325"/>
                    </a:lnTo>
                    <a:lnTo>
                      <a:pt x="1351" y="312"/>
                    </a:lnTo>
                    <a:lnTo>
                      <a:pt x="1347" y="298"/>
                    </a:lnTo>
                    <a:lnTo>
                      <a:pt x="1342" y="287"/>
                    </a:lnTo>
                    <a:lnTo>
                      <a:pt x="1334" y="276"/>
                    </a:lnTo>
                    <a:lnTo>
                      <a:pt x="1330" y="264"/>
                    </a:lnTo>
                    <a:lnTo>
                      <a:pt x="1321" y="253"/>
                    </a:lnTo>
                    <a:lnTo>
                      <a:pt x="1315" y="243"/>
                    </a:lnTo>
                    <a:lnTo>
                      <a:pt x="1315" y="249"/>
                    </a:lnTo>
                    <a:lnTo>
                      <a:pt x="1321" y="258"/>
                    </a:lnTo>
                    <a:lnTo>
                      <a:pt x="1321" y="268"/>
                    </a:lnTo>
                    <a:lnTo>
                      <a:pt x="1321" y="278"/>
                    </a:lnTo>
                    <a:lnTo>
                      <a:pt x="1326" y="289"/>
                    </a:lnTo>
                    <a:lnTo>
                      <a:pt x="1332" y="302"/>
                    </a:lnTo>
                    <a:lnTo>
                      <a:pt x="1338" y="316"/>
                    </a:lnTo>
                    <a:lnTo>
                      <a:pt x="1344" y="331"/>
                    </a:lnTo>
                    <a:lnTo>
                      <a:pt x="1347" y="344"/>
                    </a:lnTo>
                    <a:lnTo>
                      <a:pt x="1351" y="359"/>
                    </a:lnTo>
                    <a:lnTo>
                      <a:pt x="1357" y="373"/>
                    </a:lnTo>
                    <a:lnTo>
                      <a:pt x="1361" y="388"/>
                    </a:lnTo>
                    <a:lnTo>
                      <a:pt x="1363" y="401"/>
                    </a:lnTo>
                    <a:lnTo>
                      <a:pt x="1364" y="416"/>
                    </a:lnTo>
                    <a:lnTo>
                      <a:pt x="1366" y="430"/>
                    </a:lnTo>
                    <a:lnTo>
                      <a:pt x="1370" y="445"/>
                    </a:lnTo>
                    <a:lnTo>
                      <a:pt x="1370" y="460"/>
                    </a:lnTo>
                    <a:lnTo>
                      <a:pt x="1372" y="475"/>
                    </a:lnTo>
                    <a:lnTo>
                      <a:pt x="1374" y="490"/>
                    </a:lnTo>
                    <a:lnTo>
                      <a:pt x="1376" y="507"/>
                    </a:lnTo>
                    <a:lnTo>
                      <a:pt x="1374" y="521"/>
                    </a:lnTo>
                    <a:lnTo>
                      <a:pt x="1374" y="536"/>
                    </a:lnTo>
                    <a:lnTo>
                      <a:pt x="1374" y="551"/>
                    </a:lnTo>
                    <a:lnTo>
                      <a:pt x="1374" y="566"/>
                    </a:lnTo>
                    <a:lnTo>
                      <a:pt x="1372" y="582"/>
                    </a:lnTo>
                    <a:lnTo>
                      <a:pt x="1370" y="597"/>
                    </a:lnTo>
                    <a:lnTo>
                      <a:pt x="1368" y="612"/>
                    </a:lnTo>
                    <a:lnTo>
                      <a:pt x="1368" y="629"/>
                    </a:lnTo>
                    <a:lnTo>
                      <a:pt x="1364" y="644"/>
                    </a:lnTo>
                    <a:lnTo>
                      <a:pt x="1363" y="660"/>
                    </a:lnTo>
                    <a:lnTo>
                      <a:pt x="1359" y="675"/>
                    </a:lnTo>
                    <a:lnTo>
                      <a:pt x="1357" y="692"/>
                    </a:lnTo>
                    <a:lnTo>
                      <a:pt x="1353" y="707"/>
                    </a:lnTo>
                    <a:lnTo>
                      <a:pt x="1351" y="722"/>
                    </a:lnTo>
                    <a:lnTo>
                      <a:pt x="1347" y="737"/>
                    </a:lnTo>
                    <a:lnTo>
                      <a:pt x="1347" y="755"/>
                    </a:lnTo>
                    <a:lnTo>
                      <a:pt x="1340" y="768"/>
                    </a:lnTo>
                    <a:lnTo>
                      <a:pt x="1336" y="783"/>
                    </a:lnTo>
                    <a:lnTo>
                      <a:pt x="1330" y="798"/>
                    </a:lnTo>
                    <a:lnTo>
                      <a:pt x="1326" y="815"/>
                    </a:lnTo>
                    <a:lnTo>
                      <a:pt x="1321" y="829"/>
                    </a:lnTo>
                    <a:lnTo>
                      <a:pt x="1315" y="844"/>
                    </a:lnTo>
                    <a:lnTo>
                      <a:pt x="1311" y="859"/>
                    </a:lnTo>
                    <a:lnTo>
                      <a:pt x="1306" y="876"/>
                    </a:lnTo>
                    <a:lnTo>
                      <a:pt x="1298" y="889"/>
                    </a:lnTo>
                    <a:lnTo>
                      <a:pt x="1294" y="905"/>
                    </a:lnTo>
                    <a:lnTo>
                      <a:pt x="1287" y="920"/>
                    </a:lnTo>
                    <a:lnTo>
                      <a:pt x="1283" y="935"/>
                    </a:lnTo>
                    <a:lnTo>
                      <a:pt x="1275" y="948"/>
                    </a:lnTo>
                    <a:lnTo>
                      <a:pt x="1268" y="966"/>
                    </a:lnTo>
                    <a:lnTo>
                      <a:pt x="1260" y="979"/>
                    </a:lnTo>
                    <a:lnTo>
                      <a:pt x="1256" y="996"/>
                    </a:lnTo>
                    <a:lnTo>
                      <a:pt x="1249" y="1009"/>
                    </a:lnTo>
                    <a:lnTo>
                      <a:pt x="1241" y="1023"/>
                    </a:lnTo>
                    <a:lnTo>
                      <a:pt x="1233" y="1036"/>
                    </a:lnTo>
                    <a:lnTo>
                      <a:pt x="1228" y="1051"/>
                    </a:lnTo>
                    <a:lnTo>
                      <a:pt x="1220" y="1064"/>
                    </a:lnTo>
                    <a:lnTo>
                      <a:pt x="1212" y="1078"/>
                    </a:lnTo>
                    <a:lnTo>
                      <a:pt x="1205" y="1091"/>
                    </a:lnTo>
                    <a:lnTo>
                      <a:pt x="1199" y="1106"/>
                    </a:lnTo>
                    <a:lnTo>
                      <a:pt x="1190" y="1118"/>
                    </a:lnTo>
                    <a:lnTo>
                      <a:pt x="1182" y="1131"/>
                    </a:lnTo>
                    <a:lnTo>
                      <a:pt x="1174" y="1144"/>
                    </a:lnTo>
                    <a:lnTo>
                      <a:pt x="1169" y="1157"/>
                    </a:lnTo>
                    <a:lnTo>
                      <a:pt x="1159" y="1169"/>
                    </a:lnTo>
                    <a:lnTo>
                      <a:pt x="1152" y="1182"/>
                    </a:lnTo>
                    <a:lnTo>
                      <a:pt x="1144" y="1195"/>
                    </a:lnTo>
                    <a:lnTo>
                      <a:pt x="1138" y="1209"/>
                    </a:lnTo>
                    <a:lnTo>
                      <a:pt x="1123" y="1226"/>
                    </a:lnTo>
                    <a:lnTo>
                      <a:pt x="1110" y="1245"/>
                    </a:lnTo>
                    <a:lnTo>
                      <a:pt x="1097" y="1262"/>
                    </a:lnTo>
                    <a:lnTo>
                      <a:pt x="1083" y="1279"/>
                    </a:lnTo>
                    <a:lnTo>
                      <a:pt x="1072" y="1289"/>
                    </a:lnTo>
                    <a:lnTo>
                      <a:pt x="1062" y="1300"/>
                    </a:lnTo>
                    <a:lnTo>
                      <a:pt x="1051" y="1311"/>
                    </a:lnTo>
                    <a:lnTo>
                      <a:pt x="1041" y="1323"/>
                    </a:lnTo>
                    <a:lnTo>
                      <a:pt x="1028" y="1334"/>
                    </a:lnTo>
                    <a:lnTo>
                      <a:pt x="1017" y="1349"/>
                    </a:lnTo>
                    <a:lnTo>
                      <a:pt x="1003" y="1363"/>
                    </a:lnTo>
                    <a:lnTo>
                      <a:pt x="992" y="1378"/>
                    </a:lnTo>
                    <a:lnTo>
                      <a:pt x="977" y="1389"/>
                    </a:lnTo>
                    <a:lnTo>
                      <a:pt x="964" y="1405"/>
                    </a:lnTo>
                    <a:lnTo>
                      <a:pt x="948" y="1418"/>
                    </a:lnTo>
                    <a:lnTo>
                      <a:pt x="935" y="1433"/>
                    </a:lnTo>
                    <a:lnTo>
                      <a:pt x="920" y="1446"/>
                    </a:lnTo>
                    <a:lnTo>
                      <a:pt x="905" y="1462"/>
                    </a:lnTo>
                    <a:lnTo>
                      <a:pt x="889" y="1475"/>
                    </a:lnTo>
                    <a:lnTo>
                      <a:pt x="876" y="1490"/>
                    </a:lnTo>
                    <a:lnTo>
                      <a:pt x="859" y="1501"/>
                    </a:lnTo>
                    <a:lnTo>
                      <a:pt x="844" y="1515"/>
                    </a:lnTo>
                    <a:lnTo>
                      <a:pt x="829" y="1526"/>
                    </a:lnTo>
                    <a:lnTo>
                      <a:pt x="813" y="1540"/>
                    </a:lnTo>
                    <a:lnTo>
                      <a:pt x="796" y="1551"/>
                    </a:lnTo>
                    <a:lnTo>
                      <a:pt x="783" y="1562"/>
                    </a:lnTo>
                    <a:lnTo>
                      <a:pt x="768" y="1572"/>
                    </a:lnTo>
                    <a:lnTo>
                      <a:pt x="755" y="1583"/>
                    </a:lnTo>
                    <a:lnTo>
                      <a:pt x="739" y="1591"/>
                    </a:lnTo>
                    <a:lnTo>
                      <a:pt x="726" y="1600"/>
                    </a:lnTo>
                    <a:lnTo>
                      <a:pt x="713" y="1608"/>
                    </a:lnTo>
                    <a:lnTo>
                      <a:pt x="701" y="1616"/>
                    </a:lnTo>
                    <a:lnTo>
                      <a:pt x="690" y="1619"/>
                    </a:lnTo>
                    <a:lnTo>
                      <a:pt x="679" y="1625"/>
                    </a:lnTo>
                    <a:lnTo>
                      <a:pt x="667" y="1627"/>
                    </a:lnTo>
                    <a:lnTo>
                      <a:pt x="658" y="1631"/>
                    </a:lnTo>
                    <a:lnTo>
                      <a:pt x="677" y="1621"/>
                    </a:lnTo>
                    <a:lnTo>
                      <a:pt x="698" y="1612"/>
                    </a:lnTo>
                    <a:lnTo>
                      <a:pt x="713" y="1598"/>
                    </a:lnTo>
                    <a:lnTo>
                      <a:pt x="730" y="1587"/>
                    </a:lnTo>
                    <a:lnTo>
                      <a:pt x="718" y="1591"/>
                    </a:lnTo>
                    <a:lnTo>
                      <a:pt x="709" y="1597"/>
                    </a:lnTo>
                    <a:lnTo>
                      <a:pt x="698" y="1602"/>
                    </a:lnTo>
                    <a:lnTo>
                      <a:pt x="688" y="1608"/>
                    </a:lnTo>
                    <a:lnTo>
                      <a:pt x="675" y="1614"/>
                    </a:lnTo>
                    <a:lnTo>
                      <a:pt x="663" y="1621"/>
                    </a:lnTo>
                    <a:lnTo>
                      <a:pt x="652" y="1627"/>
                    </a:lnTo>
                    <a:lnTo>
                      <a:pt x="641" y="1635"/>
                    </a:lnTo>
                    <a:lnTo>
                      <a:pt x="627" y="1640"/>
                    </a:lnTo>
                    <a:lnTo>
                      <a:pt x="614" y="1646"/>
                    </a:lnTo>
                    <a:lnTo>
                      <a:pt x="601" y="1652"/>
                    </a:lnTo>
                    <a:lnTo>
                      <a:pt x="589" y="1657"/>
                    </a:lnTo>
                    <a:lnTo>
                      <a:pt x="574" y="1663"/>
                    </a:lnTo>
                    <a:lnTo>
                      <a:pt x="563" y="1669"/>
                    </a:lnTo>
                    <a:lnTo>
                      <a:pt x="547" y="1674"/>
                    </a:lnTo>
                    <a:lnTo>
                      <a:pt x="536" y="1682"/>
                    </a:lnTo>
                    <a:lnTo>
                      <a:pt x="521" y="1686"/>
                    </a:lnTo>
                    <a:lnTo>
                      <a:pt x="508" y="1692"/>
                    </a:lnTo>
                    <a:lnTo>
                      <a:pt x="492" y="1695"/>
                    </a:lnTo>
                    <a:lnTo>
                      <a:pt x="481" y="1701"/>
                    </a:lnTo>
                    <a:lnTo>
                      <a:pt x="466" y="1705"/>
                    </a:lnTo>
                    <a:lnTo>
                      <a:pt x="452" y="1709"/>
                    </a:lnTo>
                    <a:lnTo>
                      <a:pt x="439" y="1712"/>
                    </a:lnTo>
                    <a:lnTo>
                      <a:pt x="428" y="1716"/>
                    </a:lnTo>
                    <a:lnTo>
                      <a:pt x="414" y="1718"/>
                    </a:lnTo>
                    <a:lnTo>
                      <a:pt x="401" y="1720"/>
                    </a:lnTo>
                    <a:lnTo>
                      <a:pt x="390" y="1722"/>
                    </a:lnTo>
                    <a:lnTo>
                      <a:pt x="378" y="1724"/>
                    </a:lnTo>
                    <a:lnTo>
                      <a:pt x="365" y="1724"/>
                    </a:lnTo>
                    <a:lnTo>
                      <a:pt x="354" y="1724"/>
                    </a:lnTo>
                    <a:lnTo>
                      <a:pt x="344" y="1724"/>
                    </a:lnTo>
                    <a:lnTo>
                      <a:pt x="335" y="1726"/>
                    </a:lnTo>
                    <a:lnTo>
                      <a:pt x="321" y="1722"/>
                    </a:lnTo>
                    <a:lnTo>
                      <a:pt x="310" y="1720"/>
                    </a:lnTo>
                    <a:lnTo>
                      <a:pt x="299" y="1716"/>
                    </a:lnTo>
                    <a:lnTo>
                      <a:pt x="287" y="1714"/>
                    </a:lnTo>
                    <a:lnTo>
                      <a:pt x="274" y="1709"/>
                    </a:lnTo>
                    <a:lnTo>
                      <a:pt x="262" y="1705"/>
                    </a:lnTo>
                    <a:lnTo>
                      <a:pt x="251" y="1701"/>
                    </a:lnTo>
                    <a:lnTo>
                      <a:pt x="240" y="1697"/>
                    </a:lnTo>
                    <a:lnTo>
                      <a:pt x="228" y="1692"/>
                    </a:lnTo>
                    <a:lnTo>
                      <a:pt x="217" y="1686"/>
                    </a:lnTo>
                    <a:lnTo>
                      <a:pt x="205" y="1680"/>
                    </a:lnTo>
                    <a:lnTo>
                      <a:pt x="196" y="1674"/>
                    </a:lnTo>
                    <a:lnTo>
                      <a:pt x="185" y="1669"/>
                    </a:lnTo>
                    <a:lnTo>
                      <a:pt x="175" y="1663"/>
                    </a:lnTo>
                    <a:lnTo>
                      <a:pt x="166" y="1657"/>
                    </a:lnTo>
                    <a:lnTo>
                      <a:pt x="158" y="1652"/>
                    </a:lnTo>
                    <a:lnTo>
                      <a:pt x="137" y="1635"/>
                    </a:lnTo>
                    <a:lnTo>
                      <a:pt x="118" y="1617"/>
                    </a:lnTo>
                    <a:lnTo>
                      <a:pt x="109" y="1608"/>
                    </a:lnTo>
                    <a:lnTo>
                      <a:pt x="99" y="1600"/>
                    </a:lnTo>
                    <a:lnTo>
                      <a:pt x="88" y="1593"/>
                    </a:lnTo>
                    <a:lnTo>
                      <a:pt x="78" y="1587"/>
                    </a:lnTo>
                    <a:lnTo>
                      <a:pt x="80" y="1595"/>
                    </a:lnTo>
                    <a:lnTo>
                      <a:pt x="86" y="1604"/>
                    </a:lnTo>
                    <a:lnTo>
                      <a:pt x="95" y="1614"/>
                    </a:lnTo>
                    <a:lnTo>
                      <a:pt x="107" y="1625"/>
                    </a:lnTo>
                    <a:lnTo>
                      <a:pt x="118" y="1635"/>
                    </a:lnTo>
                    <a:lnTo>
                      <a:pt x="131" y="1644"/>
                    </a:lnTo>
                    <a:lnTo>
                      <a:pt x="147" y="1654"/>
                    </a:lnTo>
                    <a:lnTo>
                      <a:pt x="164" y="1665"/>
                    </a:lnTo>
                    <a:lnTo>
                      <a:pt x="179" y="1673"/>
                    </a:lnTo>
                    <a:lnTo>
                      <a:pt x="196" y="1680"/>
                    </a:lnTo>
                    <a:lnTo>
                      <a:pt x="211" y="1688"/>
                    </a:lnTo>
                    <a:lnTo>
                      <a:pt x="228" y="1697"/>
                    </a:lnTo>
                    <a:lnTo>
                      <a:pt x="242" y="1703"/>
                    </a:lnTo>
                    <a:lnTo>
                      <a:pt x="257" y="1709"/>
                    </a:lnTo>
                    <a:lnTo>
                      <a:pt x="268" y="1714"/>
                    </a:lnTo>
                    <a:lnTo>
                      <a:pt x="280" y="1720"/>
                    </a:lnTo>
                    <a:lnTo>
                      <a:pt x="287" y="1730"/>
                    </a:lnTo>
                    <a:lnTo>
                      <a:pt x="278" y="1726"/>
                    </a:lnTo>
                    <a:lnTo>
                      <a:pt x="264" y="1722"/>
                    </a:lnTo>
                    <a:lnTo>
                      <a:pt x="249" y="1714"/>
                    </a:lnTo>
                    <a:lnTo>
                      <a:pt x="234" y="1709"/>
                    </a:lnTo>
                    <a:lnTo>
                      <a:pt x="217" y="1701"/>
                    </a:lnTo>
                    <a:lnTo>
                      <a:pt x="204" y="1695"/>
                    </a:lnTo>
                    <a:lnTo>
                      <a:pt x="194" y="1692"/>
                    </a:lnTo>
                    <a:lnTo>
                      <a:pt x="190" y="1693"/>
                    </a:lnTo>
                    <a:lnTo>
                      <a:pt x="196" y="1697"/>
                    </a:lnTo>
                    <a:lnTo>
                      <a:pt x="205" y="1703"/>
                    </a:lnTo>
                    <a:lnTo>
                      <a:pt x="215" y="1709"/>
                    </a:lnTo>
                    <a:lnTo>
                      <a:pt x="226" y="1714"/>
                    </a:lnTo>
                    <a:lnTo>
                      <a:pt x="238" y="1718"/>
                    </a:lnTo>
                    <a:lnTo>
                      <a:pt x="249" y="1724"/>
                    </a:lnTo>
                    <a:lnTo>
                      <a:pt x="262" y="1730"/>
                    </a:lnTo>
                    <a:lnTo>
                      <a:pt x="278" y="1735"/>
                    </a:lnTo>
                    <a:lnTo>
                      <a:pt x="289" y="1737"/>
                    </a:lnTo>
                    <a:lnTo>
                      <a:pt x="304" y="1741"/>
                    </a:lnTo>
                    <a:lnTo>
                      <a:pt x="316" y="1743"/>
                    </a:lnTo>
                    <a:lnTo>
                      <a:pt x="331" y="1747"/>
                    </a:lnTo>
                    <a:lnTo>
                      <a:pt x="340" y="1747"/>
                    </a:lnTo>
                    <a:lnTo>
                      <a:pt x="352" y="1747"/>
                    </a:lnTo>
                    <a:lnTo>
                      <a:pt x="361" y="1745"/>
                    </a:lnTo>
                    <a:lnTo>
                      <a:pt x="373" y="1745"/>
                    </a:lnTo>
                    <a:lnTo>
                      <a:pt x="363" y="1747"/>
                    </a:lnTo>
                    <a:lnTo>
                      <a:pt x="354" y="1750"/>
                    </a:lnTo>
                    <a:lnTo>
                      <a:pt x="342" y="1750"/>
                    </a:lnTo>
                    <a:lnTo>
                      <a:pt x="333" y="1752"/>
                    </a:lnTo>
                    <a:lnTo>
                      <a:pt x="321" y="1750"/>
                    </a:lnTo>
                    <a:lnTo>
                      <a:pt x="310" y="1750"/>
                    </a:lnTo>
                    <a:lnTo>
                      <a:pt x="299" y="1749"/>
                    </a:lnTo>
                    <a:lnTo>
                      <a:pt x="287" y="1747"/>
                    </a:lnTo>
                    <a:lnTo>
                      <a:pt x="274" y="1741"/>
                    </a:lnTo>
                    <a:lnTo>
                      <a:pt x="261" y="1737"/>
                    </a:lnTo>
                    <a:lnTo>
                      <a:pt x="247" y="1731"/>
                    </a:lnTo>
                    <a:lnTo>
                      <a:pt x="236" y="1728"/>
                    </a:lnTo>
                    <a:lnTo>
                      <a:pt x="223" y="1720"/>
                    </a:lnTo>
                    <a:lnTo>
                      <a:pt x="209" y="1714"/>
                    </a:lnTo>
                    <a:lnTo>
                      <a:pt x="196" y="1707"/>
                    </a:lnTo>
                    <a:lnTo>
                      <a:pt x="185" y="1701"/>
                    </a:lnTo>
                    <a:lnTo>
                      <a:pt x="171" y="1692"/>
                    </a:lnTo>
                    <a:lnTo>
                      <a:pt x="158" y="1684"/>
                    </a:lnTo>
                    <a:lnTo>
                      <a:pt x="145" y="1674"/>
                    </a:lnTo>
                    <a:lnTo>
                      <a:pt x="133" y="1667"/>
                    </a:lnTo>
                    <a:lnTo>
                      <a:pt x="120" y="1657"/>
                    </a:lnTo>
                    <a:lnTo>
                      <a:pt x="109" y="1650"/>
                    </a:lnTo>
                    <a:lnTo>
                      <a:pt x="97" y="1640"/>
                    </a:lnTo>
                    <a:lnTo>
                      <a:pt x="88" y="1633"/>
                    </a:lnTo>
                    <a:lnTo>
                      <a:pt x="67" y="1614"/>
                    </a:lnTo>
                    <a:lnTo>
                      <a:pt x="50" y="1597"/>
                    </a:lnTo>
                    <a:lnTo>
                      <a:pt x="34" y="1579"/>
                    </a:lnTo>
                    <a:lnTo>
                      <a:pt x="25" y="1568"/>
                    </a:lnTo>
                    <a:lnTo>
                      <a:pt x="19" y="1560"/>
                    </a:lnTo>
                    <a:lnTo>
                      <a:pt x="12" y="1551"/>
                    </a:lnTo>
                    <a:lnTo>
                      <a:pt x="4" y="1541"/>
                    </a:lnTo>
                    <a:lnTo>
                      <a:pt x="0" y="1540"/>
                    </a:lnTo>
                    <a:lnTo>
                      <a:pt x="0" y="1551"/>
                    </a:lnTo>
                    <a:lnTo>
                      <a:pt x="8" y="1564"/>
                    </a:lnTo>
                    <a:lnTo>
                      <a:pt x="15" y="1579"/>
                    </a:lnTo>
                    <a:lnTo>
                      <a:pt x="29" y="1597"/>
                    </a:lnTo>
                    <a:lnTo>
                      <a:pt x="42" y="1614"/>
                    </a:lnTo>
                    <a:lnTo>
                      <a:pt x="59" y="1631"/>
                    </a:lnTo>
                    <a:lnTo>
                      <a:pt x="76" y="1648"/>
                    </a:lnTo>
                    <a:lnTo>
                      <a:pt x="97" y="1665"/>
                    </a:lnTo>
                    <a:lnTo>
                      <a:pt x="116" y="1680"/>
                    </a:lnTo>
                    <a:lnTo>
                      <a:pt x="137" y="1695"/>
                    </a:lnTo>
                    <a:lnTo>
                      <a:pt x="156" y="1709"/>
                    </a:lnTo>
                    <a:lnTo>
                      <a:pt x="177" y="1722"/>
                    </a:lnTo>
                    <a:lnTo>
                      <a:pt x="194" y="1731"/>
                    </a:lnTo>
                    <a:lnTo>
                      <a:pt x="211" y="1743"/>
                    </a:lnTo>
                    <a:lnTo>
                      <a:pt x="226" y="1749"/>
                    </a:lnTo>
                    <a:lnTo>
                      <a:pt x="242" y="1756"/>
                    </a:lnTo>
                    <a:lnTo>
                      <a:pt x="253" y="1758"/>
                    </a:lnTo>
                    <a:lnTo>
                      <a:pt x="268" y="1762"/>
                    </a:lnTo>
                    <a:lnTo>
                      <a:pt x="283" y="1766"/>
                    </a:lnTo>
                    <a:lnTo>
                      <a:pt x="300" y="1771"/>
                    </a:lnTo>
                    <a:lnTo>
                      <a:pt x="316" y="1773"/>
                    </a:lnTo>
                    <a:lnTo>
                      <a:pt x="331" y="1775"/>
                    </a:lnTo>
                    <a:lnTo>
                      <a:pt x="346" y="1775"/>
                    </a:lnTo>
                    <a:lnTo>
                      <a:pt x="361" y="1777"/>
                    </a:lnTo>
                    <a:lnTo>
                      <a:pt x="367" y="1773"/>
                    </a:lnTo>
                    <a:lnTo>
                      <a:pt x="378" y="1771"/>
                    </a:lnTo>
                    <a:lnTo>
                      <a:pt x="390" y="1769"/>
                    </a:lnTo>
                    <a:lnTo>
                      <a:pt x="403" y="1768"/>
                    </a:lnTo>
                    <a:lnTo>
                      <a:pt x="413" y="1766"/>
                    </a:lnTo>
                    <a:lnTo>
                      <a:pt x="422" y="1766"/>
                    </a:lnTo>
                    <a:lnTo>
                      <a:pt x="428" y="1766"/>
                    </a:lnTo>
                    <a:lnTo>
                      <a:pt x="432" y="1771"/>
                    </a:lnTo>
                    <a:lnTo>
                      <a:pt x="420" y="1773"/>
                    </a:lnTo>
                    <a:lnTo>
                      <a:pt x="409" y="1775"/>
                    </a:lnTo>
                    <a:lnTo>
                      <a:pt x="397" y="1777"/>
                    </a:lnTo>
                    <a:lnTo>
                      <a:pt x="388" y="1779"/>
                    </a:lnTo>
                    <a:lnTo>
                      <a:pt x="367" y="1779"/>
                    </a:lnTo>
                    <a:lnTo>
                      <a:pt x="348" y="1781"/>
                    </a:lnTo>
                    <a:lnTo>
                      <a:pt x="327" y="1779"/>
                    </a:lnTo>
                    <a:lnTo>
                      <a:pt x="308" y="1779"/>
                    </a:lnTo>
                    <a:lnTo>
                      <a:pt x="291" y="1775"/>
                    </a:lnTo>
                    <a:lnTo>
                      <a:pt x="274" y="1773"/>
                    </a:lnTo>
                    <a:lnTo>
                      <a:pt x="257" y="1768"/>
                    </a:lnTo>
                    <a:lnTo>
                      <a:pt x="240" y="1762"/>
                    </a:lnTo>
                    <a:lnTo>
                      <a:pt x="223" y="1754"/>
                    </a:lnTo>
                    <a:lnTo>
                      <a:pt x="207" y="1749"/>
                    </a:lnTo>
                    <a:lnTo>
                      <a:pt x="192" y="1741"/>
                    </a:lnTo>
                    <a:lnTo>
                      <a:pt x="179" y="1733"/>
                    </a:lnTo>
                    <a:lnTo>
                      <a:pt x="164" y="1726"/>
                    </a:lnTo>
                    <a:lnTo>
                      <a:pt x="152" y="1718"/>
                    </a:lnTo>
                    <a:lnTo>
                      <a:pt x="137" y="1707"/>
                    </a:lnTo>
                    <a:lnTo>
                      <a:pt x="126" y="1699"/>
                    </a:lnTo>
                    <a:lnTo>
                      <a:pt x="114" y="1688"/>
                    </a:lnTo>
                    <a:lnTo>
                      <a:pt x="103" y="1680"/>
                    </a:lnTo>
                    <a:lnTo>
                      <a:pt x="91" y="1671"/>
                    </a:lnTo>
                    <a:lnTo>
                      <a:pt x="82" y="1663"/>
                    </a:lnTo>
                    <a:lnTo>
                      <a:pt x="72" y="1655"/>
                    </a:lnTo>
                    <a:lnTo>
                      <a:pt x="65" y="1650"/>
                    </a:lnTo>
                    <a:lnTo>
                      <a:pt x="48" y="1635"/>
                    </a:lnTo>
                    <a:lnTo>
                      <a:pt x="36" y="1623"/>
                    </a:lnTo>
                    <a:lnTo>
                      <a:pt x="25" y="1616"/>
                    </a:lnTo>
                    <a:lnTo>
                      <a:pt x="19" y="1616"/>
                    </a:lnTo>
                    <a:lnTo>
                      <a:pt x="25" y="1625"/>
                    </a:lnTo>
                    <a:lnTo>
                      <a:pt x="31" y="1636"/>
                    </a:lnTo>
                    <a:lnTo>
                      <a:pt x="38" y="1646"/>
                    </a:lnTo>
                    <a:lnTo>
                      <a:pt x="48" y="1655"/>
                    </a:lnTo>
                    <a:lnTo>
                      <a:pt x="55" y="1663"/>
                    </a:lnTo>
                    <a:lnTo>
                      <a:pt x="65" y="1673"/>
                    </a:lnTo>
                    <a:lnTo>
                      <a:pt x="76" y="1682"/>
                    </a:lnTo>
                    <a:lnTo>
                      <a:pt x="88" y="1692"/>
                    </a:lnTo>
                    <a:lnTo>
                      <a:pt x="97" y="1697"/>
                    </a:lnTo>
                    <a:lnTo>
                      <a:pt x="109" y="1705"/>
                    </a:lnTo>
                    <a:lnTo>
                      <a:pt x="118" y="1712"/>
                    </a:lnTo>
                    <a:lnTo>
                      <a:pt x="129" y="1720"/>
                    </a:lnTo>
                    <a:lnTo>
                      <a:pt x="139" y="1726"/>
                    </a:lnTo>
                    <a:lnTo>
                      <a:pt x="150" y="1733"/>
                    </a:lnTo>
                    <a:lnTo>
                      <a:pt x="162" y="1739"/>
                    </a:lnTo>
                    <a:lnTo>
                      <a:pt x="173" y="1747"/>
                    </a:lnTo>
                    <a:lnTo>
                      <a:pt x="183" y="1752"/>
                    </a:lnTo>
                    <a:lnTo>
                      <a:pt x="194" y="1760"/>
                    </a:lnTo>
                    <a:lnTo>
                      <a:pt x="205" y="1766"/>
                    </a:lnTo>
                    <a:lnTo>
                      <a:pt x="217" y="1773"/>
                    </a:lnTo>
                    <a:lnTo>
                      <a:pt x="228" y="1777"/>
                    </a:lnTo>
                    <a:lnTo>
                      <a:pt x="240" y="1783"/>
                    </a:lnTo>
                    <a:lnTo>
                      <a:pt x="251" y="1788"/>
                    </a:lnTo>
                    <a:lnTo>
                      <a:pt x="264" y="1794"/>
                    </a:lnTo>
                    <a:lnTo>
                      <a:pt x="276" y="1796"/>
                    </a:lnTo>
                    <a:lnTo>
                      <a:pt x="287" y="1798"/>
                    </a:lnTo>
                    <a:lnTo>
                      <a:pt x="299" y="1800"/>
                    </a:lnTo>
                    <a:lnTo>
                      <a:pt x="312" y="1804"/>
                    </a:lnTo>
                    <a:lnTo>
                      <a:pt x="323" y="1804"/>
                    </a:lnTo>
                    <a:lnTo>
                      <a:pt x="337" y="1804"/>
                    </a:lnTo>
                    <a:lnTo>
                      <a:pt x="350" y="1804"/>
                    </a:lnTo>
                    <a:lnTo>
                      <a:pt x="367" y="1804"/>
                    </a:lnTo>
                    <a:lnTo>
                      <a:pt x="384" y="1800"/>
                    </a:lnTo>
                    <a:lnTo>
                      <a:pt x="403" y="1796"/>
                    </a:lnTo>
                    <a:lnTo>
                      <a:pt x="420" y="1792"/>
                    </a:lnTo>
                    <a:lnTo>
                      <a:pt x="439" y="1788"/>
                    </a:lnTo>
                    <a:lnTo>
                      <a:pt x="456" y="1783"/>
                    </a:lnTo>
                    <a:lnTo>
                      <a:pt x="475" y="1779"/>
                    </a:lnTo>
                    <a:lnTo>
                      <a:pt x="492" y="1773"/>
                    </a:lnTo>
                    <a:lnTo>
                      <a:pt x="511" y="1769"/>
                    </a:lnTo>
                    <a:lnTo>
                      <a:pt x="528" y="1764"/>
                    </a:lnTo>
                    <a:lnTo>
                      <a:pt x="546" y="1758"/>
                    </a:lnTo>
                    <a:lnTo>
                      <a:pt x="563" y="1752"/>
                    </a:lnTo>
                    <a:lnTo>
                      <a:pt x="580" y="1747"/>
                    </a:lnTo>
                    <a:lnTo>
                      <a:pt x="597" y="1739"/>
                    </a:lnTo>
                    <a:lnTo>
                      <a:pt x="614" y="1733"/>
                    </a:lnTo>
                    <a:lnTo>
                      <a:pt x="631" y="1726"/>
                    </a:lnTo>
                    <a:lnTo>
                      <a:pt x="648" y="1720"/>
                    </a:lnTo>
                    <a:lnTo>
                      <a:pt x="663" y="1711"/>
                    </a:lnTo>
                    <a:lnTo>
                      <a:pt x="679" y="1703"/>
                    </a:lnTo>
                    <a:lnTo>
                      <a:pt x="694" y="1693"/>
                    </a:lnTo>
                    <a:lnTo>
                      <a:pt x="709" y="1686"/>
                    </a:lnTo>
                    <a:lnTo>
                      <a:pt x="724" y="1676"/>
                    </a:lnTo>
                    <a:lnTo>
                      <a:pt x="739" y="1669"/>
                    </a:lnTo>
                    <a:lnTo>
                      <a:pt x="755" y="1659"/>
                    </a:lnTo>
                    <a:lnTo>
                      <a:pt x="772" y="1652"/>
                    </a:lnTo>
                    <a:lnTo>
                      <a:pt x="785" y="1640"/>
                    </a:lnTo>
                    <a:lnTo>
                      <a:pt x="800" y="1631"/>
                    </a:lnTo>
                    <a:lnTo>
                      <a:pt x="815" y="1621"/>
                    </a:lnTo>
                    <a:lnTo>
                      <a:pt x="831" y="1612"/>
                    </a:lnTo>
                    <a:lnTo>
                      <a:pt x="844" y="1600"/>
                    </a:lnTo>
                    <a:lnTo>
                      <a:pt x="859" y="1591"/>
                    </a:lnTo>
                    <a:lnTo>
                      <a:pt x="874" y="1581"/>
                    </a:lnTo>
                    <a:lnTo>
                      <a:pt x="889" y="1572"/>
                    </a:lnTo>
                    <a:lnTo>
                      <a:pt x="901" y="1559"/>
                    </a:lnTo>
                    <a:lnTo>
                      <a:pt x="916" y="1547"/>
                    </a:lnTo>
                    <a:lnTo>
                      <a:pt x="927" y="1536"/>
                    </a:lnTo>
                    <a:lnTo>
                      <a:pt x="943" y="1524"/>
                    </a:lnTo>
                    <a:lnTo>
                      <a:pt x="954" y="1511"/>
                    </a:lnTo>
                    <a:lnTo>
                      <a:pt x="969" y="1500"/>
                    </a:lnTo>
                    <a:lnTo>
                      <a:pt x="981" y="1488"/>
                    </a:lnTo>
                    <a:lnTo>
                      <a:pt x="996" y="1477"/>
                    </a:lnTo>
                    <a:lnTo>
                      <a:pt x="1007" y="1463"/>
                    </a:lnTo>
                    <a:lnTo>
                      <a:pt x="1021" y="1450"/>
                    </a:lnTo>
                    <a:lnTo>
                      <a:pt x="1032" y="1437"/>
                    </a:lnTo>
                    <a:lnTo>
                      <a:pt x="1045" y="1424"/>
                    </a:lnTo>
                    <a:lnTo>
                      <a:pt x="1057" y="1410"/>
                    </a:lnTo>
                    <a:lnTo>
                      <a:pt x="1070" y="1397"/>
                    </a:lnTo>
                    <a:lnTo>
                      <a:pt x="1081" y="1384"/>
                    </a:lnTo>
                    <a:lnTo>
                      <a:pt x="1095" y="1372"/>
                    </a:lnTo>
                    <a:lnTo>
                      <a:pt x="1106" y="1357"/>
                    </a:lnTo>
                    <a:lnTo>
                      <a:pt x="1117" y="1344"/>
                    </a:lnTo>
                    <a:lnTo>
                      <a:pt x="1129" y="1329"/>
                    </a:lnTo>
                    <a:lnTo>
                      <a:pt x="1140" y="1315"/>
                    </a:lnTo>
                    <a:lnTo>
                      <a:pt x="1152" y="1300"/>
                    </a:lnTo>
                    <a:lnTo>
                      <a:pt x="1163" y="1287"/>
                    </a:lnTo>
                    <a:lnTo>
                      <a:pt x="1174" y="1272"/>
                    </a:lnTo>
                    <a:lnTo>
                      <a:pt x="1186" y="1258"/>
                    </a:lnTo>
                    <a:lnTo>
                      <a:pt x="1195" y="1243"/>
                    </a:lnTo>
                    <a:lnTo>
                      <a:pt x="1207" y="1228"/>
                    </a:lnTo>
                    <a:lnTo>
                      <a:pt x="1214" y="1213"/>
                    </a:lnTo>
                    <a:lnTo>
                      <a:pt x="1228" y="1199"/>
                    </a:lnTo>
                    <a:lnTo>
                      <a:pt x="1237" y="1184"/>
                    </a:lnTo>
                    <a:lnTo>
                      <a:pt x="1249" y="1169"/>
                    </a:lnTo>
                    <a:lnTo>
                      <a:pt x="1258" y="1154"/>
                    </a:lnTo>
                    <a:lnTo>
                      <a:pt x="1269" y="1140"/>
                    </a:lnTo>
                    <a:lnTo>
                      <a:pt x="1277" y="1127"/>
                    </a:lnTo>
                    <a:lnTo>
                      <a:pt x="1283" y="1118"/>
                    </a:lnTo>
                    <a:lnTo>
                      <a:pt x="1287" y="1106"/>
                    </a:lnTo>
                    <a:lnTo>
                      <a:pt x="1294" y="1099"/>
                    </a:lnTo>
                    <a:lnTo>
                      <a:pt x="1302" y="1087"/>
                    </a:lnTo>
                    <a:lnTo>
                      <a:pt x="1306" y="1078"/>
                    </a:lnTo>
                    <a:lnTo>
                      <a:pt x="1311" y="1064"/>
                    </a:lnTo>
                    <a:lnTo>
                      <a:pt x="1321" y="1053"/>
                    </a:lnTo>
                    <a:lnTo>
                      <a:pt x="1325" y="1040"/>
                    </a:lnTo>
                    <a:lnTo>
                      <a:pt x="1330" y="1026"/>
                    </a:lnTo>
                    <a:lnTo>
                      <a:pt x="1336" y="1013"/>
                    </a:lnTo>
                    <a:lnTo>
                      <a:pt x="1342" y="1002"/>
                    </a:lnTo>
                    <a:lnTo>
                      <a:pt x="1347" y="986"/>
                    </a:lnTo>
                    <a:lnTo>
                      <a:pt x="1353" y="975"/>
                    </a:lnTo>
                    <a:lnTo>
                      <a:pt x="1359" y="960"/>
                    </a:lnTo>
                    <a:lnTo>
                      <a:pt x="1364" y="948"/>
                    </a:lnTo>
                    <a:lnTo>
                      <a:pt x="1368" y="933"/>
                    </a:lnTo>
                    <a:lnTo>
                      <a:pt x="1374" y="920"/>
                    </a:lnTo>
                    <a:lnTo>
                      <a:pt x="1378" y="905"/>
                    </a:lnTo>
                    <a:lnTo>
                      <a:pt x="1383" y="891"/>
                    </a:lnTo>
                    <a:lnTo>
                      <a:pt x="1387" y="876"/>
                    </a:lnTo>
                    <a:lnTo>
                      <a:pt x="1393" y="863"/>
                    </a:lnTo>
                    <a:lnTo>
                      <a:pt x="1399" y="848"/>
                    </a:lnTo>
                    <a:lnTo>
                      <a:pt x="1404" y="834"/>
                    </a:lnTo>
                    <a:lnTo>
                      <a:pt x="1408" y="817"/>
                    </a:lnTo>
                    <a:lnTo>
                      <a:pt x="1412" y="804"/>
                    </a:lnTo>
                    <a:lnTo>
                      <a:pt x="1416" y="787"/>
                    </a:lnTo>
                    <a:lnTo>
                      <a:pt x="1420" y="774"/>
                    </a:lnTo>
                    <a:lnTo>
                      <a:pt x="1423" y="756"/>
                    </a:lnTo>
                    <a:lnTo>
                      <a:pt x="1427" y="743"/>
                    </a:lnTo>
                    <a:lnTo>
                      <a:pt x="1431" y="726"/>
                    </a:lnTo>
                    <a:lnTo>
                      <a:pt x="1437" y="713"/>
                    </a:lnTo>
                    <a:lnTo>
                      <a:pt x="1439" y="696"/>
                    </a:lnTo>
                    <a:lnTo>
                      <a:pt x="1442" y="680"/>
                    </a:lnTo>
                    <a:lnTo>
                      <a:pt x="1444" y="665"/>
                    </a:lnTo>
                    <a:lnTo>
                      <a:pt x="1448" y="650"/>
                    </a:lnTo>
                    <a:lnTo>
                      <a:pt x="1450" y="635"/>
                    </a:lnTo>
                    <a:lnTo>
                      <a:pt x="1454" y="620"/>
                    </a:lnTo>
                    <a:lnTo>
                      <a:pt x="1456" y="604"/>
                    </a:lnTo>
                    <a:lnTo>
                      <a:pt x="1459" y="589"/>
                    </a:lnTo>
                    <a:lnTo>
                      <a:pt x="1459" y="572"/>
                    </a:lnTo>
                    <a:lnTo>
                      <a:pt x="1461" y="557"/>
                    </a:lnTo>
                    <a:lnTo>
                      <a:pt x="1461" y="542"/>
                    </a:lnTo>
                    <a:lnTo>
                      <a:pt x="1463" y="526"/>
                    </a:lnTo>
                    <a:lnTo>
                      <a:pt x="1463" y="509"/>
                    </a:lnTo>
                    <a:lnTo>
                      <a:pt x="1465" y="494"/>
                    </a:lnTo>
                    <a:lnTo>
                      <a:pt x="1465" y="479"/>
                    </a:lnTo>
                    <a:lnTo>
                      <a:pt x="1467" y="466"/>
                    </a:lnTo>
                    <a:lnTo>
                      <a:pt x="1465" y="449"/>
                    </a:lnTo>
                    <a:lnTo>
                      <a:pt x="1465" y="435"/>
                    </a:lnTo>
                    <a:lnTo>
                      <a:pt x="1465" y="418"/>
                    </a:lnTo>
                    <a:lnTo>
                      <a:pt x="1465" y="405"/>
                    </a:lnTo>
                    <a:lnTo>
                      <a:pt x="1463" y="390"/>
                    </a:lnTo>
                    <a:lnTo>
                      <a:pt x="1461" y="376"/>
                    </a:lnTo>
                    <a:lnTo>
                      <a:pt x="1459" y="361"/>
                    </a:lnTo>
                    <a:lnTo>
                      <a:pt x="1459" y="350"/>
                    </a:lnTo>
                    <a:lnTo>
                      <a:pt x="1456" y="335"/>
                    </a:lnTo>
                    <a:lnTo>
                      <a:pt x="1452" y="321"/>
                    </a:lnTo>
                    <a:lnTo>
                      <a:pt x="1448" y="306"/>
                    </a:lnTo>
                    <a:lnTo>
                      <a:pt x="1446" y="293"/>
                    </a:lnTo>
                    <a:lnTo>
                      <a:pt x="1440" y="279"/>
                    </a:lnTo>
                    <a:lnTo>
                      <a:pt x="1437" y="266"/>
                    </a:lnTo>
                    <a:lnTo>
                      <a:pt x="1433" y="253"/>
                    </a:lnTo>
                    <a:lnTo>
                      <a:pt x="1429" y="241"/>
                    </a:lnTo>
                    <a:lnTo>
                      <a:pt x="1423" y="228"/>
                    </a:lnTo>
                    <a:lnTo>
                      <a:pt x="1418" y="217"/>
                    </a:lnTo>
                    <a:lnTo>
                      <a:pt x="1412" y="205"/>
                    </a:lnTo>
                    <a:lnTo>
                      <a:pt x="1406" y="194"/>
                    </a:lnTo>
                    <a:lnTo>
                      <a:pt x="1399" y="182"/>
                    </a:lnTo>
                    <a:lnTo>
                      <a:pt x="1393" y="171"/>
                    </a:lnTo>
                    <a:lnTo>
                      <a:pt x="1385" y="162"/>
                    </a:lnTo>
                    <a:lnTo>
                      <a:pt x="1380" y="152"/>
                    </a:lnTo>
                    <a:lnTo>
                      <a:pt x="1363" y="131"/>
                    </a:lnTo>
                    <a:lnTo>
                      <a:pt x="1347" y="116"/>
                    </a:lnTo>
                    <a:lnTo>
                      <a:pt x="1330" y="99"/>
                    </a:lnTo>
                    <a:lnTo>
                      <a:pt x="1311" y="87"/>
                    </a:lnTo>
                    <a:lnTo>
                      <a:pt x="1288" y="76"/>
                    </a:lnTo>
                    <a:lnTo>
                      <a:pt x="1269" y="65"/>
                    </a:lnTo>
                    <a:lnTo>
                      <a:pt x="1258" y="59"/>
                    </a:lnTo>
                    <a:lnTo>
                      <a:pt x="1250" y="55"/>
                    </a:lnTo>
                    <a:lnTo>
                      <a:pt x="1239" y="51"/>
                    </a:lnTo>
                    <a:lnTo>
                      <a:pt x="1230" y="48"/>
                    </a:lnTo>
                    <a:lnTo>
                      <a:pt x="1218" y="42"/>
                    </a:lnTo>
                    <a:lnTo>
                      <a:pt x="1209" y="36"/>
                    </a:lnTo>
                    <a:lnTo>
                      <a:pt x="1197" y="32"/>
                    </a:lnTo>
                    <a:lnTo>
                      <a:pt x="1188" y="29"/>
                    </a:lnTo>
                    <a:lnTo>
                      <a:pt x="1176" y="23"/>
                    </a:lnTo>
                    <a:lnTo>
                      <a:pt x="1167" y="19"/>
                    </a:lnTo>
                    <a:lnTo>
                      <a:pt x="1155" y="15"/>
                    </a:lnTo>
                    <a:lnTo>
                      <a:pt x="1146" y="13"/>
                    </a:lnTo>
                    <a:lnTo>
                      <a:pt x="1135" y="10"/>
                    </a:lnTo>
                    <a:lnTo>
                      <a:pt x="1123" y="8"/>
                    </a:lnTo>
                    <a:lnTo>
                      <a:pt x="1112" y="4"/>
                    </a:lnTo>
                    <a:lnTo>
                      <a:pt x="1100" y="4"/>
                    </a:lnTo>
                    <a:lnTo>
                      <a:pt x="1089" y="0"/>
                    </a:lnTo>
                    <a:lnTo>
                      <a:pt x="1078" y="0"/>
                    </a:lnTo>
                    <a:lnTo>
                      <a:pt x="1066" y="0"/>
                    </a:lnTo>
                    <a:lnTo>
                      <a:pt x="1057" y="0"/>
                    </a:lnTo>
                    <a:lnTo>
                      <a:pt x="1064" y="0"/>
                    </a:lnTo>
                    <a:lnTo>
                      <a:pt x="1076" y="4"/>
                    </a:lnTo>
                    <a:lnTo>
                      <a:pt x="1087" y="6"/>
                    </a:lnTo>
                    <a:lnTo>
                      <a:pt x="1102" y="11"/>
                    </a:lnTo>
                    <a:lnTo>
                      <a:pt x="1114" y="13"/>
                    </a:lnTo>
                    <a:lnTo>
                      <a:pt x="1131" y="17"/>
                    </a:lnTo>
                    <a:lnTo>
                      <a:pt x="1148" y="23"/>
                    </a:lnTo>
                    <a:lnTo>
                      <a:pt x="1165" y="29"/>
                    </a:lnTo>
                    <a:lnTo>
                      <a:pt x="1182" y="34"/>
                    </a:lnTo>
                    <a:lnTo>
                      <a:pt x="1199" y="40"/>
                    </a:lnTo>
                    <a:lnTo>
                      <a:pt x="1214" y="46"/>
                    </a:lnTo>
                    <a:lnTo>
                      <a:pt x="1233" y="53"/>
                    </a:lnTo>
                    <a:lnTo>
                      <a:pt x="1250" y="61"/>
                    </a:lnTo>
                    <a:lnTo>
                      <a:pt x="1268" y="70"/>
                    </a:lnTo>
                    <a:lnTo>
                      <a:pt x="1285" y="78"/>
                    </a:lnTo>
                    <a:lnTo>
                      <a:pt x="1302" y="89"/>
                    </a:lnTo>
                    <a:lnTo>
                      <a:pt x="1302"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8" name="Group 177"/>
              <p:cNvGrpSpPr/>
              <p:nvPr/>
            </p:nvGrpSpPr>
            <p:grpSpPr>
              <a:xfrm>
                <a:off x="3635473" y="2567351"/>
                <a:ext cx="1639236" cy="1151636"/>
                <a:chOff x="3635473" y="2567351"/>
                <a:chExt cx="1639236" cy="1151636"/>
              </a:xfrm>
              <a:grpFill/>
            </p:grpSpPr>
            <p:sp>
              <p:nvSpPr>
                <p:cNvPr id="179" name="Freeform 18"/>
                <p:cNvSpPr>
                  <a:spLocks/>
                </p:cNvSpPr>
                <p:nvPr/>
              </p:nvSpPr>
              <p:spPr bwMode="auto">
                <a:xfrm rot="14288280">
                  <a:off x="3856160" y="2457718"/>
                  <a:ext cx="1127125" cy="1395413"/>
                </a:xfrm>
                <a:custGeom>
                  <a:avLst/>
                  <a:gdLst>
                    <a:gd name="T0" fmla="*/ 1096 w 1419"/>
                    <a:gd name="T1" fmla="*/ 0 h 1760"/>
                    <a:gd name="T2" fmla="*/ 1181 w 1419"/>
                    <a:gd name="T3" fmla="*/ 21 h 1760"/>
                    <a:gd name="T4" fmla="*/ 1265 w 1419"/>
                    <a:gd name="T5" fmla="*/ 57 h 1760"/>
                    <a:gd name="T6" fmla="*/ 1332 w 1419"/>
                    <a:gd name="T7" fmla="*/ 108 h 1760"/>
                    <a:gd name="T8" fmla="*/ 1383 w 1419"/>
                    <a:gd name="T9" fmla="*/ 190 h 1760"/>
                    <a:gd name="T10" fmla="*/ 1419 w 1419"/>
                    <a:gd name="T11" fmla="*/ 319 h 1760"/>
                    <a:gd name="T12" fmla="*/ 1404 w 1419"/>
                    <a:gd name="T13" fmla="*/ 608 h 1760"/>
                    <a:gd name="T14" fmla="*/ 1320 w 1419"/>
                    <a:gd name="T15" fmla="*/ 882 h 1760"/>
                    <a:gd name="T16" fmla="*/ 1155 w 1419"/>
                    <a:gd name="T17" fmla="*/ 1192 h 1760"/>
                    <a:gd name="T18" fmla="*/ 969 w 1419"/>
                    <a:gd name="T19" fmla="*/ 1403 h 1760"/>
                    <a:gd name="T20" fmla="*/ 750 w 1419"/>
                    <a:gd name="T21" fmla="*/ 1570 h 1760"/>
                    <a:gd name="T22" fmla="*/ 554 w 1419"/>
                    <a:gd name="T23" fmla="*/ 1671 h 1760"/>
                    <a:gd name="T24" fmla="*/ 414 w 1419"/>
                    <a:gd name="T25" fmla="*/ 1749 h 1760"/>
                    <a:gd name="T26" fmla="*/ 325 w 1419"/>
                    <a:gd name="T27" fmla="*/ 1760 h 1760"/>
                    <a:gd name="T28" fmla="*/ 224 w 1419"/>
                    <a:gd name="T29" fmla="*/ 1735 h 1760"/>
                    <a:gd name="T30" fmla="*/ 125 w 1419"/>
                    <a:gd name="T31" fmla="*/ 1680 h 1760"/>
                    <a:gd name="T32" fmla="*/ 51 w 1419"/>
                    <a:gd name="T33" fmla="*/ 1619 h 1760"/>
                    <a:gd name="T34" fmla="*/ 0 w 1419"/>
                    <a:gd name="T35" fmla="*/ 1557 h 1760"/>
                    <a:gd name="T36" fmla="*/ 78 w 1419"/>
                    <a:gd name="T37" fmla="*/ 1564 h 1760"/>
                    <a:gd name="T38" fmla="*/ 254 w 1419"/>
                    <a:gd name="T39" fmla="*/ 1543 h 1760"/>
                    <a:gd name="T40" fmla="*/ 450 w 1419"/>
                    <a:gd name="T41" fmla="*/ 1435 h 1760"/>
                    <a:gd name="T42" fmla="*/ 503 w 1419"/>
                    <a:gd name="T43" fmla="*/ 1351 h 1760"/>
                    <a:gd name="T44" fmla="*/ 535 w 1419"/>
                    <a:gd name="T45" fmla="*/ 1207 h 1760"/>
                    <a:gd name="T46" fmla="*/ 581 w 1419"/>
                    <a:gd name="T47" fmla="*/ 1249 h 1760"/>
                    <a:gd name="T48" fmla="*/ 659 w 1419"/>
                    <a:gd name="T49" fmla="*/ 1323 h 1760"/>
                    <a:gd name="T50" fmla="*/ 727 w 1419"/>
                    <a:gd name="T51" fmla="*/ 1304 h 1760"/>
                    <a:gd name="T52" fmla="*/ 944 w 1419"/>
                    <a:gd name="T53" fmla="*/ 1118 h 1760"/>
                    <a:gd name="T54" fmla="*/ 1090 w 1419"/>
                    <a:gd name="T55" fmla="*/ 891 h 1760"/>
                    <a:gd name="T56" fmla="*/ 1159 w 1419"/>
                    <a:gd name="T57" fmla="*/ 713 h 1760"/>
                    <a:gd name="T58" fmla="*/ 1155 w 1419"/>
                    <a:gd name="T59" fmla="*/ 652 h 1760"/>
                    <a:gd name="T60" fmla="*/ 1064 w 1419"/>
                    <a:gd name="T61" fmla="*/ 635 h 1760"/>
                    <a:gd name="T62" fmla="*/ 953 w 1419"/>
                    <a:gd name="T63" fmla="*/ 608 h 1760"/>
                    <a:gd name="T64" fmla="*/ 1024 w 1419"/>
                    <a:gd name="T65" fmla="*/ 557 h 1760"/>
                    <a:gd name="T66" fmla="*/ 1117 w 1419"/>
                    <a:gd name="T67" fmla="*/ 414 h 1760"/>
                    <a:gd name="T68" fmla="*/ 1161 w 1419"/>
                    <a:gd name="T69" fmla="*/ 198 h 1760"/>
                    <a:gd name="T70" fmla="*/ 1140 w 1419"/>
                    <a:gd name="T71" fmla="*/ 57 h 1760"/>
                    <a:gd name="T72" fmla="*/ 1096 w 1419"/>
                    <a:gd name="T73" fmla="*/ 0 h 1760"/>
                    <a:gd name="T74" fmla="*/ 1096 w 1419"/>
                    <a:gd name="T75"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9" h="1760">
                      <a:moveTo>
                        <a:pt x="1096" y="0"/>
                      </a:moveTo>
                      <a:lnTo>
                        <a:pt x="1181" y="21"/>
                      </a:lnTo>
                      <a:lnTo>
                        <a:pt x="1265" y="57"/>
                      </a:lnTo>
                      <a:lnTo>
                        <a:pt x="1332" y="108"/>
                      </a:lnTo>
                      <a:lnTo>
                        <a:pt x="1383" y="190"/>
                      </a:lnTo>
                      <a:lnTo>
                        <a:pt x="1419" y="319"/>
                      </a:lnTo>
                      <a:lnTo>
                        <a:pt x="1404" y="608"/>
                      </a:lnTo>
                      <a:lnTo>
                        <a:pt x="1320" y="882"/>
                      </a:lnTo>
                      <a:lnTo>
                        <a:pt x="1155" y="1192"/>
                      </a:lnTo>
                      <a:lnTo>
                        <a:pt x="969" y="1403"/>
                      </a:lnTo>
                      <a:lnTo>
                        <a:pt x="750" y="1570"/>
                      </a:lnTo>
                      <a:lnTo>
                        <a:pt x="554" y="1671"/>
                      </a:lnTo>
                      <a:lnTo>
                        <a:pt x="414" y="1749"/>
                      </a:lnTo>
                      <a:lnTo>
                        <a:pt x="325" y="1760"/>
                      </a:lnTo>
                      <a:lnTo>
                        <a:pt x="224" y="1735"/>
                      </a:lnTo>
                      <a:lnTo>
                        <a:pt x="125" y="1680"/>
                      </a:lnTo>
                      <a:lnTo>
                        <a:pt x="51" y="1619"/>
                      </a:lnTo>
                      <a:lnTo>
                        <a:pt x="0" y="1557"/>
                      </a:lnTo>
                      <a:lnTo>
                        <a:pt x="78" y="1564"/>
                      </a:lnTo>
                      <a:lnTo>
                        <a:pt x="254" y="1543"/>
                      </a:lnTo>
                      <a:lnTo>
                        <a:pt x="450" y="1435"/>
                      </a:lnTo>
                      <a:lnTo>
                        <a:pt x="503" y="1351"/>
                      </a:lnTo>
                      <a:lnTo>
                        <a:pt x="535" y="1207"/>
                      </a:lnTo>
                      <a:lnTo>
                        <a:pt x="581" y="1249"/>
                      </a:lnTo>
                      <a:lnTo>
                        <a:pt x="659" y="1323"/>
                      </a:lnTo>
                      <a:lnTo>
                        <a:pt x="727" y="1304"/>
                      </a:lnTo>
                      <a:lnTo>
                        <a:pt x="944" y="1118"/>
                      </a:lnTo>
                      <a:lnTo>
                        <a:pt x="1090" y="891"/>
                      </a:lnTo>
                      <a:lnTo>
                        <a:pt x="1159" y="713"/>
                      </a:lnTo>
                      <a:lnTo>
                        <a:pt x="1155" y="652"/>
                      </a:lnTo>
                      <a:lnTo>
                        <a:pt x="1064" y="635"/>
                      </a:lnTo>
                      <a:lnTo>
                        <a:pt x="953" y="608"/>
                      </a:lnTo>
                      <a:lnTo>
                        <a:pt x="1024" y="557"/>
                      </a:lnTo>
                      <a:lnTo>
                        <a:pt x="1117" y="414"/>
                      </a:lnTo>
                      <a:lnTo>
                        <a:pt x="1161" y="198"/>
                      </a:lnTo>
                      <a:lnTo>
                        <a:pt x="1140" y="57"/>
                      </a:lnTo>
                      <a:lnTo>
                        <a:pt x="1096" y="0"/>
                      </a:lnTo>
                      <a:lnTo>
                        <a:pt x="10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80" name="Group 179"/>
                <p:cNvGrpSpPr/>
                <p:nvPr/>
              </p:nvGrpSpPr>
              <p:grpSpPr>
                <a:xfrm>
                  <a:off x="3635473" y="2567351"/>
                  <a:ext cx="1639236" cy="944961"/>
                  <a:chOff x="3635473" y="2567351"/>
                  <a:chExt cx="1639236" cy="944961"/>
                </a:xfrm>
                <a:grpFill/>
              </p:grpSpPr>
              <p:sp>
                <p:nvSpPr>
                  <p:cNvPr id="181" name="Freeform 19"/>
                  <p:cNvSpPr>
                    <a:spLocks/>
                  </p:cNvSpPr>
                  <p:nvPr/>
                </p:nvSpPr>
                <p:spPr bwMode="auto">
                  <a:xfrm rot="14288280">
                    <a:off x="4050755" y="2780285"/>
                    <a:ext cx="160338" cy="311150"/>
                  </a:xfrm>
                  <a:custGeom>
                    <a:avLst/>
                    <a:gdLst>
                      <a:gd name="T0" fmla="*/ 25 w 202"/>
                      <a:gd name="T1" fmla="*/ 0 h 391"/>
                      <a:gd name="T2" fmla="*/ 48 w 202"/>
                      <a:gd name="T3" fmla="*/ 2 h 391"/>
                      <a:gd name="T4" fmla="*/ 69 w 202"/>
                      <a:gd name="T5" fmla="*/ 7 h 391"/>
                      <a:gd name="T6" fmla="*/ 91 w 202"/>
                      <a:gd name="T7" fmla="*/ 17 h 391"/>
                      <a:gd name="T8" fmla="*/ 120 w 202"/>
                      <a:gd name="T9" fmla="*/ 34 h 391"/>
                      <a:gd name="T10" fmla="*/ 156 w 202"/>
                      <a:gd name="T11" fmla="*/ 63 h 391"/>
                      <a:gd name="T12" fmla="*/ 181 w 202"/>
                      <a:gd name="T13" fmla="*/ 99 h 391"/>
                      <a:gd name="T14" fmla="*/ 194 w 202"/>
                      <a:gd name="T15" fmla="*/ 129 h 391"/>
                      <a:gd name="T16" fmla="*/ 198 w 202"/>
                      <a:gd name="T17" fmla="*/ 152 h 391"/>
                      <a:gd name="T18" fmla="*/ 202 w 202"/>
                      <a:gd name="T19" fmla="*/ 175 h 391"/>
                      <a:gd name="T20" fmla="*/ 200 w 202"/>
                      <a:gd name="T21" fmla="*/ 197 h 391"/>
                      <a:gd name="T22" fmla="*/ 194 w 202"/>
                      <a:gd name="T23" fmla="*/ 220 h 391"/>
                      <a:gd name="T24" fmla="*/ 184 w 202"/>
                      <a:gd name="T25" fmla="*/ 243 h 391"/>
                      <a:gd name="T26" fmla="*/ 173 w 202"/>
                      <a:gd name="T27" fmla="*/ 272 h 391"/>
                      <a:gd name="T28" fmla="*/ 160 w 202"/>
                      <a:gd name="T29" fmla="*/ 306 h 391"/>
                      <a:gd name="T30" fmla="*/ 146 w 202"/>
                      <a:gd name="T31" fmla="*/ 338 h 391"/>
                      <a:gd name="T32" fmla="*/ 131 w 202"/>
                      <a:gd name="T33" fmla="*/ 370 h 391"/>
                      <a:gd name="T34" fmla="*/ 112 w 202"/>
                      <a:gd name="T35" fmla="*/ 388 h 391"/>
                      <a:gd name="T36" fmla="*/ 91 w 202"/>
                      <a:gd name="T37" fmla="*/ 389 h 391"/>
                      <a:gd name="T38" fmla="*/ 82 w 202"/>
                      <a:gd name="T39" fmla="*/ 370 h 391"/>
                      <a:gd name="T40" fmla="*/ 91 w 202"/>
                      <a:gd name="T41" fmla="*/ 330 h 391"/>
                      <a:gd name="T42" fmla="*/ 108 w 202"/>
                      <a:gd name="T43" fmla="*/ 291 h 391"/>
                      <a:gd name="T44" fmla="*/ 126 w 202"/>
                      <a:gd name="T45" fmla="*/ 251 h 391"/>
                      <a:gd name="T46" fmla="*/ 141 w 202"/>
                      <a:gd name="T47" fmla="*/ 211 h 391"/>
                      <a:gd name="T48" fmla="*/ 148 w 202"/>
                      <a:gd name="T49" fmla="*/ 171 h 391"/>
                      <a:gd name="T50" fmla="*/ 143 w 202"/>
                      <a:gd name="T51" fmla="*/ 135 h 391"/>
                      <a:gd name="T52" fmla="*/ 122 w 202"/>
                      <a:gd name="T53" fmla="*/ 99 h 391"/>
                      <a:gd name="T54" fmla="*/ 89 w 202"/>
                      <a:gd name="T55" fmla="*/ 74 h 391"/>
                      <a:gd name="T56" fmla="*/ 61 w 202"/>
                      <a:gd name="T57" fmla="*/ 64 h 391"/>
                      <a:gd name="T58" fmla="*/ 40 w 202"/>
                      <a:gd name="T59" fmla="*/ 57 h 391"/>
                      <a:gd name="T60" fmla="*/ 13 w 202"/>
                      <a:gd name="T61" fmla="*/ 45 h 391"/>
                      <a:gd name="T62" fmla="*/ 0 w 202"/>
                      <a:gd name="T63" fmla="*/ 26 h 391"/>
                      <a:gd name="T64" fmla="*/ 6 w 202"/>
                      <a:gd name="T65" fmla="*/ 9 h 391"/>
                      <a:gd name="T66" fmla="*/ 15 w 202"/>
                      <a:gd name="T6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2" h="391">
                        <a:moveTo>
                          <a:pt x="15" y="0"/>
                        </a:moveTo>
                        <a:lnTo>
                          <a:pt x="25" y="0"/>
                        </a:lnTo>
                        <a:lnTo>
                          <a:pt x="36" y="0"/>
                        </a:lnTo>
                        <a:lnTo>
                          <a:pt x="48" y="2"/>
                        </a:lnTo>
                        <a:lnTo>
                          <a:pt x="59" y="5"/>
                        </a:lnTo>
                        <a:lnTo>
                          <a:pt x="69" y="7"/>
                        </a:lnTo>
                        <a:lnTo>
                          <a:pt x="80" y="11"/>
                        </a:lnTo>
                        <a:lnTo>
                          <a:pt x="91" y="17"/>
                        </a:lnTo>
                        <a:lnTo>
                          <a:pt x="103" y="23"/>
                        </a:lnTo>
                        <a:lnTo>
                          <a:pt x="120" y="34"/>
                        </a:lnTo>
                        <a:lnTo>
                          <a:pt x="139" y="47"/>
                        </a:lnTo>
                        <a:lnTo>
                          <a:pt x="156" y="63"/>
                        </a:lnTo>
                        <a:lnTo>
                          <a:pt x="171" y="82"/>
                        </a:lnTo>
                        <a:lnTo>
                          <a:pt x="181" y="99"/>
                        </a:lnTo>
                        <a:lnTo>
                          <a:pt x="192" y="120"/>
                        </a:lnTo>
                        <a:lnTo>
                          <a:pt x="194" y="129"/>
                        </a:lnTo>
                        <a:lnTo>
                          <a:pt x="194" y="140"/>
                        </a:lnTo>
                        <a:lnTo>
                          <a:pt x="198" y="152"/>
                        </a:lnTo>
                        <a:lnTo>
                          <a:pt x="202" y="163"/>
                        </a:lnTo>
                        <a:lnTo>
                          <a:pt x="202" y="175"/>
                        </a:lnTo>
                        <a:lnTo>
                          <a:pt x="202" y="186"/>
                        </a:lnTo>
                        <a:lnTo>
                          <a:pt x="200" y="197"/>
                        </a:lnTo>
                        <a:lnTo>
                          <a:pt x="198" y="209"/>
                        </a:lnTo>
                        <a:lnTo>
                          <a:pt x="194" y="220"/>
                        </a:lnTo>
                        <a:lnTo>
                          <a:pt x="190" y="232"/>
                        </a:lnTo>
                        <a:lnTo>
                          <a:pt x="184" y="243"/>
                        </a:lnTo>
                        <a:lnTo>
                          <a:pt x="181" y="256"/>
                        </a:lnTo>
                        <a:lnTo>
                          <a:pt x="173" y="272"/>
                        </a:lnTo>
                        <a:lnTo>
                          <a:pt x="167" y="289"/>
                        </a:lnTo>
                        <a:lnTo>
                          <a:pt x="160" y="306"/>
                        </a:lnTo>
                        <a:lnTo>
                          <a:pt x="154" y="323"/>
                        </a:lnTo>
                        <a:lnTo>
                          <a:pt x="146" y="338"/>
                        </a:lnTo>
                        <a:lnTo>
                          <a:pt x="139" y="355"/>
                        </a:lnTo>
                        <a:lnTo>
                          <a:pt x="131" y="370"/>
                        </a:lnTo>
                        <a:lnTo>
                          <a:pt x="126" y="388"/>
                        </a:lnTo>
                        <a:lnTo>
                          <a:pt x="112" y="388"/>
                        </a:lnTo>
                        <a:lnTo>
                          <a:pt x="103" y="389"/>
                        </a:lnTo>
                        <a:lnTo>
                          <a:pt x="91" y="389"/>
                        </a:lnTo>
                        <a:lnTo>
                          <a:pt x="84" y="391"/>
                        </a:lnTo>
                        <a:lnTo>
                          <a:pt x="82" y="370"/>
                        </a:lnTo>
                        <a:lnTo>
                          <a:pt x="86" y="351"/>
                        </a:lnTo>
                        <a:lnTo>
                          <a:pt x="91" y="330"/>
                        </a:lnTo>
                        <a:lnTo>
                          <a:pt x="101" y="311"/>
                        </a:lnTo>
                        <a:lnTo>
                          <a:pt x="108" y="291"/>
                        </a:lnTo>
                        <a:lnTo>
                          <a:pt x="118" y="272"/>
                        </a:lnTo>
                        <a:lnTo>
                          <a:pt x="126" y="251"/>
                        </a:lnTo>
                        <a:lnTo>
                          <a:pt x="135" y="232"/>
                        </a:lnTo>
                        <a:lnTo>
                          <a:pt x="141" y="211"/>
                        </a:lnTo>
                        <a:lnTo>
                          <a:pt x="146" y="192"/>
                        </a:lnTo>
                        <a:lnTo>
                          <a:pt x="148" y="171"/>
                        </a:lnTo>
                        <a:lnTo>
                          <a:pt x="148" y="154"/>
                        </a:lnTo>
                        <a:lnTo>
                          <a:pt x="143" y="135"/>
                        </a:lnTo>
                        <a:lnTo>
                          <a:pt x="135" y="116"/>
                        </a:lnTo>
                        <a:lnTo>
                          <a:pt x="122" y="99"/>
                        </a:lnTo>
                        <a:lnTo>
                          <a:pt x="105" y="83"/>
                        </a:lnTo>
                        <a:lnTo>
                          <a:pt x="89" y="74"/>
                        </a:lnTo>
                        <a:lnTo>
                          <a:pt x="72" y="68"/>
                        </a:lnTo>
                        <a:lnTo>
                          <a:pt x="61" y="64"/>
                        </a:lnTo>
                        <a:lnTo>
                          <a:pt x="51" y="61"/>
                        </a:lnTo>
                        <a:lnTo>
                          <a:pt x="40" y="57"/>
                        </a:lnTo>
                        <a:lnTo>
                          <a:pt x="31" y="55"/>
                        </a:lnTo>
                        <a:lnTo>
                          <a:pt x="13" y="45"/>
                        </a:lnTo>
                        <a:lnTo>
                          <a:pt x="4" y="34"/>
                        </a:lnTo>
                        <a:lnTo>
                          <a:pt x="0" y="26"/>
                        </a:lnTo>
                        <a:lnTo>
                          <a:pt x="2" y="19"/>
                        </a:lnTo>
                        <a:lnTo>
                          <a:pt x="6" y="9"/>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0"/>
                  <p:cNvSpPr>
                    <a:spLocks/>
                  </p:cNvSpPr>
                  <p:nvPr/>
                </p:nvSpPr>
                <p:spPr bwMode="auto">
                  <a:xfrm rot="14288280">
                    <a:off x="4053310" y="2553858"/>
                    <a:ext cx="938213" cy="965200"/>
                  </a:xfrm>
                  <a:custGeom>
                    <a:avLst/>
                    <a:gdLst>
                      <a:gd name="T0" fmla="*/ 1178 w 1182"/>
                      <a:gd name="T1" fmla="*/ 38 h 1214"/>
                      <a:gd name="T2" fmla="*/ 1178 w 1182"/>
                      <a:gd name="T3" fmla="*/ 104 h 1214"/>
                      <a:gd name="T4" fmla="*/ 1163 w 1182"/>
                      <a:gd name="T5" fmla="*/ 175 h 1214"/>
                      <a:gd name="T6" fmla="*/ 1150 w 1182"/>
                      <a:gd name="T7" fmla="*/ 245 h 1214"/>
                      <a:gd name="T8" fmla="*/ 1129 w 1182"/>
                      <a:gd name="T9" fmla="*/ 321 h 1214"/>
                      <a:gd name="T10" fmla="*/ 1100 w 1182"/>
                      <a:gd name="T11" fmla="*/ 399 h 1214"/>
                      <a:gd name="T12" fmla="*/ 1062 w 1182"/>
                      <a:gd name="T13" fmla="*/ 475 h 1214"/>
                      <a:gd name="T14" fmla="*/ 1023 w 1182"/>
                      <a:gd name="T15" fmla="*/ 549 h 1214"/>
                      <a:gd name="T16" fmla="*/ 977 w 1182"/>
                      <a:gd name="T17" fmla="*/ 619 h 1214"/>
                      <a:gd name="T18" fmla="*/ 929 w 1182"/>
                      <a:gd name="T19" fmla="*/ 694 h 1214"/>
                      <a:gd name="T20" fmla="*/ 882 w 1182"/>
                      <a:gd name="T21" fmla="*/ 766 h 1214"/>
                      <a:gd name="T22" fmla="*/ 836 w 1182"/>
                      <a:gd name="T23" fmla="*/ 840 h 1214"/>
                      <a:gd name="T24" fmla="*/ 781 w 1182"/>
                      <a:gd name="T25" fmla="*/ 895 h 1214"/>
                      <a:gd name="T26" fmla="*/ 724 w 1182"/>
                      <a:gd name="T27" fmla="*/ 941 h 1214"/>
                      <a:gd name="T28" fmla="*/ 667 w 1182"/>
                      <a:gd name="T29" fmla="*/ 988 h 1214"/>
                      <a:gd name="T30" fmla="*/ 610 w 1182"/>
                      <a:gd name="T31" fmla="*/ 1034 h 1214"/>
                      <a:gd name="T32" fmla="*/ 551 w 1182"/>
                      <a:gd name="T33" fmla="*/ 1076 h 1214"/>
                      <a:gd name="T34" fmla="*/ 492 w 1182"/>
                      <a:gd name="T35" fmla="*/ 1114 h 1214"/>
                      <a:gd name="T36" fmla="*/ 432 w 1182"/>
                      <a:gd name="T37" fmla="*/ 1144 h 1214"/>
                      <a:gd name="T38" fmla="*/ 369 w 1182"/>
                      <a:gd name="T39" fmla="*/ 1169 h 1214"/>
                      <a:gd name="T40" fmla="*/ 320 w 1182"/>
                      <a:gd name="T41" fmla="*/ 1188 h 1214"/>
                      <a:gd name="T42" fmla="*/ 274 w 1182"/>
                      <a:gd name="T43" fmla="*/ 1203 h 1214"/>
                      <a:gd name="T44" fmla="*/ 225 w 1182"/>
                      <a:gd name="T45" fmla="*/ 1211 h 1214"/>
                      <a:gd name="T46" fmla="*/ 179 w 1182"/>
                      <a:gd name="T47" fmla="*/ 1212 h 1214"/>
                      <a:gd name="T48" fmla="*/ 130 w 1182"/>
                      <a:gd name="T49" fmla="*/ 1209 h 1214"/>
                      <a:gd name="T50" fmla="*/ 84 w 1182"/>
                      <a:gd name="T51" fmla="*/ 1195 h 1214"/>
                      <a:gd name="T52" fmla="*/ 42 w 1182"/>
                      <a:gd name="T53" fmla="*/ 1171 h 1214"/>
                      <a:gd name="T54" fmla="*/ 6 w 1182"/>
                      <a:gd name="T55" fmla="*/ 1112 h 1214"/>
                      <a:gd name="T56" fmla="*/ 65 w 1182"/>
                      <a:gd name="T57" fmla="*/ 1129 h 1214"/>
                      <a:gd name="T58" fmla="*/ 133 w 1182"/>
                      <a:gd name="T59" fmla="*/ 1155 h 1214"/>
                      <a:gd name="T60" fmla="*/ 202 w 1182"/>
                      <a:gd name="T61" fmla="*/ 1163 h 1214"/>
                      <a:gd name="T62" fmla="*/ 276 w 1182"/>
                      <a:gd name="T63" fmla="*/ 1154 h 1214"/>
                      <a:gd name="T64" fmla="*/ 346 w 1182"/>
                      <a:gd name="T65" fmla="*/ 1131 h 1214"/>
                      <a:gd name="T66" fmla="*/ 416 w 1182"/>
                      <a:gd name="T67" fmla="*/ 1100 h 1214"/>
                      <a:gd name="T68" fmla="*/ 487 w 1182"/>
                      <a:gd name="T69" fmla="*/ 1064 h 1214"/>
                      <a:gd name="T70" fmla="*/ 555 w 1182"/>
                      <a:gd name="T71" fmla="*/ 1028 h 1214"/>
                      <a:gd name="T72" fmla="*/ 606 w 1182"/>
                      <a:gd name="T73" fmla="*/ 986 h 1214"/>
                      <a:gd name="T74" fmla="*/ 652 w 1182"/>
                      <a:gd name="T75" fmla="*/ 944 h 1214"/>
                      <a:gd name="T76" fmla="*/ 696 w 1182"/>
                      <a:gd name="T77" fmla="*/ 905 h 1214"/>
                      <a:gd name="T78" fmla="*/ 741 w 1182"/>
                      <a:gd name="T79" fmla="*/ 865 h 1214"/>
                      <a:gd name="T80" fmla="*/ 781 w 1182"/>
                      <a:gd name="T81" fmla="*/ 821 h 1214"/>
                      <a:gd name="T82" fmla="*/ 821 w 1182"/>
                      <a:gd name="T83" fmla="*/ 777 h 1214"/>
                      <a:gd name="T84" fmla="*/ 855 w 1182"/>
                      <a:gd name="T85" fmla="*/ 732 h 1214"/>
                      <a:gd name="T86" fmla="*/ 886 w 1182"/>
                      <a:gd name="T87" fmla="*/ 680 h 1214"/>
                      <a:gd name="T88" fmla="*/ 929 w 1182"/>
                      <a:gd name="T89" fmla="*/ 612 h 1214"/>
                      <a:gd name="T90" fmla="*/ 973 w 1182"/>
                      <a:gd name="T91" fmla="*/ 540 h 1214"/>
                      <a:gd name="T92" fmla="*/ 1013 w 1182"/>
                      <a:gd name="T93" fmla="*/ 466 h 1214"/>
                      <a:gd name="T94" fmla="*/ 1051 w 1182"/>
                      <a:gd name="T95" fmla="*/ 391 h 1214"/>
                      <a:gd name="T96" fmla="*/ 1080 w 1182"/>
                      <a:gd name="T97" fmla="*/ 315 h 1214"/>
                      <a:gd name="T98" fmla="*/ 1106 w 1182"/>
                      <a:gd name="T99" fmla="*/ 237 h 1214"/>
                      <a:gd name="T100" fmla="*/ 1116 w 1182"/>
                      <a:gd name="T101" fmla="*/ 186 h 1214"/>
                      <a:gd name="T102" fmla="*/ 1127 w 1182"/>
                      <a:gd name="T103" fmla="*/ 125 h 1214"/>
                      <a:gd name="T104" fmla="*/ 1133 w 1182"/>
                      <a:gd name="T105" fmla="*/ 84 h 1214"/>
                      <a:gd name="T106" fmla="*/ 1142 w 1182"/>
                      <a:gd name="T107" fmla="*/ 38 h 1214"/>
                      <a:gd name="T108" fmla="*/ 1161 w 1182"/>
                      <a:gd name="T109"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2" h="1214">
                        <a:moveTo>
                          <a:pt x="1161" y="0"/>
                        </a:moveTo>
                        <a:lnTo>
                          <a:pt x="1169" y="11"/>
                        </a:lnTo>
                        <a:lnTo>
                          <a:pt x="1175" y="25"/>
                        </a:lnTo>
                        <a:lnTo>
                          <a:pt x="1178" y="38"/>
                        </a:lnTo>
                        <a:lnTo>
                          <a:pt x="1182" y="55"/>
                        </a:lnTo>
                        <a:lnTo>
                          <a:pt x="1180" y="70"/>
                        </a:lnTo>
                        <a:lnTo>
                          <a:pt x="1180" y="87"/>
                        </a:lnTo>
                        <a:lnTo>
                          <a:pt x="1178" y="104"/>
                        </a:lnTo>
                        <a:lnTo>
                          <a:pt x="1176" y="123"/>
                        </a:lnTo>
                        <a:lnTo>
                          <a:pt x="1171" y="141"/>
                        </a:lnTo>
                        <a:lnTo>
                          <a:pt x="1169" y="158"/>
                        </a:lnTo>
                        <a:lnTo>
                          <a:pt x="1163" y="175"/>
                        </a:lnTo>
                        <a:lnTo>
                          <a:pt x="1159" y="194"/>
                        </a:lnTo>
                        <a:lnTo>
                          <a:pt x="1154" y="211"/>
                        </a:lnTo>
                        <a:lnTo>
                          <a:pt x="1152" y="228"/>
                        </a:lnTo>
                        <a:lnTo>
                          <a:pt x="1150" y="245"/>
                        </a:lnTo>
                        <a:lnTo>
                          <a:pt x="1150" y="262"/>
                        </a:lnTo>
                        <a:lnTo>
                          <a:pt x="1142" y="281"/>
                        </a:lnTo>
                        <a:lnTo>
                          <a:pt x="1137" y="302"/>
                        </a:lnTo>
                        <a:lnTo>
                          <a:pt x="1129" y="321"/>
                        </a:lnTo>
                        <a:lnTo>
                          <a:pt x="1123" y="342"/>
                        </a:lnTo>
                        <a:lnTo>
                          <a:pt x="1116" y="361"/>
                        </a:lnTo>
                        <a:lnTo>
                          <a:pt x="1108" y="380"/>
                        </a:lnTo>
                        <a:lnTo>
                          <a:pt x="1100" y="399"/>
                        </a:lnTo>
                        <a:lnTo>
                          <a:pt x="1095" y="420"/>
                        </a:lnTo>
                        <a:lnTo>
                          <a:pt x="1081" y="437"/>
                        </a:lnTo>
                        <a:lnTo>
                          <a:pt x="1072" y="456"/>
                        </a:lnTo>
                        <a:lnTo>
                          <a:pt x="1062" y="475"/>
                        </a:lnTo>
                        <a:lnTo>
                          <a:pt x="1053" y="494"/>
                        </a:lnTo>
                        <a:lnTo>
                          <a:pt x="1043" y="511"/>
                        </a:lnTo>
                        <a:lnTo>
                          <a:pt x="1034" y="530"/>
                        </a:lnTo>
                        <a:lnTo>
                          <a:pt x="1023" y="549"/>
                        </a:lnTo>
                        <a:lnTo>
                          <a:pt x="1013" y="568"/>
                        </a:lnTo>
                        <a:lnTo>
                          <a:pt x="1000" y="585"/>
                        </a:lnTo>
                        <a:lnTo>
                          <a:pt x="988" y="602"/>
                        </a:lnTo>
                        <a:lnTo>
                          <a:pt x="977" y="619"/>
                        </a:lnTo>
                        <a:lnTo>
                          <a:pt x="966" y="638"/>
                        </a:lnTo>
                        <a:lnTo>
                          <a:pt x="952" y="656"/>
                        </a:lnTo>
                        <a:lnTo>
                          <a:pt x="941" y="675"/>
                        </a:lnTo>
                        <a:lnTo>
                          <a:pt x="929" y="694"/>
                        </a:lnTo>
                        <a:lnTo>
                          <a:pt x="918" y="713"/>
                        </a:lnTo>
                        <a:lnTo>
                          <a:pt x="905" y="730"/>
                        </a:lnTo>
                        <a:lnTo>
                          <a:pt x="893" y="747"/>
                        </a:lnTo>
                        <a:lnTo>
                          <a:pt x="882" y="766"/>
                        </a:lnTo>
                        <a:lnTo>
                          <a:pt x="871" y="785"/>
                        </a:lnTo>
                        <a:lnTo>
                          <a:pt x="859" y="802"/>
                        </a:lnTo>
                        <a:lnTo>
                          <a:pt x="848" y="821"/>
                        </a:lnTo>
                        <a:lnTo>
                          <a:pt x="836" y="840"/>
                        </a:lnTo>
                        <a:lnTo>
                          <a:pt x="825" y="861"/>
                        </a:lnTo>
                        <a:lnTo>
                          <a:pt x="810" y="872"/>
                        </a:lnTo>
                        <a:lnTo>
                          <a:pt x="796" y="884"/>
                        </a:lnTo>
                        <a:lnTo>
                          <a:pt x="781" y="895"/>
                        </a:lnTo>
                        <a:lnTo>
                          <a:pt x="768" y="906"/>
                        </a:lnTo>
                        <a:lnTo>
                          <a:pt x="753" y="918"/>
                        </a:lnTo>
                        <a:lnTo>
                          <a:pt x="739" y="929"/>
                        </a:lnTo>
                        <a:lnTo>
                          <a:pt x="724" y="941"/>
                        </a:lnTo>
                        <a:lnTo>
                          <a:pt x="711" y="954"/>
                        </a:lnTo>
                        <a:lnTo>
                          <a:pt x="696" y="965"/>
                        </a:lnTo>
                        <a:lnTo>
                          <a:pt x="682" y="977"/>
                        </a:lnTo>
                        <a:lnTo>
                          <a:pt x="667" y="988"/>
                        </a:lnTo>
                        <a:lnTo>
                          <a:pt x="654" y="1000"/>
                        </a:lnTo>
                        <a:lnTo>
                          <a:pt x="639" y="1011"/>
                        </a:lnTo>
                        <a:lnTo>
                          <a:pt x="625" y="1022"/>
                        </a:lnTo>
                        <a:lnTo>
                          <a:pt x="610" y="1034"/>
                        </a:lnTo>
                        <a:lnTo>
                          <a:pt x="597" y="1047"/>
                        </a:lnTo>
                        <a:lnTo>
                          <a:pt x="582" y="1057"/>
                        </a:lnTo>
                        <a:lnTo>
                          <a:pt x="567" y="1066"/>
                        </a:lnTo>
                        <a:lnTo>
                          <a:pt x="551" y="1076"/>
                        </a:lnTo>
                        <a:lnTo>
                          <a:pt x="538" y="1087"/>
                        </a:lnTo>
                        <a:lnTo>
                          <a:pt x="523" y="1095"/>
                        </a:lnTo>
                        <a:lnTo>
                          <a:pt x="508" y="1104"/>
                        </a:lnTo>
                        <a:lnTo>
                          <a:pt x="492" y="1114"/>
                        </a:lnTo>
                        <a:lnTo>
                          <a:pt x="479" y="1123"/>
                        </a:lnTo>
                        <a:lnTo>
                          <a:pt x="462" y="1131"/>
                        </a:lnTo>
                        <a:lnTo>
                          <a:pt x="447" y="1138"/>
                        </a:lnTo>
                        <a:lnTo>
                          <a:pt x="432" y="1144"/>
                        </a:lnTo>
                        <a:lnTo>
                          <a:pt x="416" y="1152"/>
                        </a:lnTo>
                        <a:lnTo>
                          <a:pt x="399" y="1157"/>
                        </a:lnTo>
                        <a:lnTo>
                          <a:pt x="384" y="1163"/>
                        </a:lnTo>
                        <a:lnTo>
                          <a:pt x="369" y="1169"/>
                        </a:lnTo>
                        <a:lnTo>
                          <a:pt x="354" y="1176"/>
                        </a:lnTo>
                        <a:lnTo>
                          <a:pt x="342" y="1180"/>
                        </a:lnTo>
                        <a:lnTo>
                          <a:pt x="331" y="1184"/>
                        </a:lnTo>
                        <a:lnTo>
                          <a:pt x="320" y="1188"/>
                        </a:lnTo>
                        <a:lnTo>
                          <a:pt x="308" y="1193"/>
                        </a:lnTo>
                        <a:lnTo>
                          <a:pt x="297" y="1195"/>
                        </a:lnTo>
                        <a:lnTo>
                          <a:pt x="285" y="1199"/>
                        </a:lnTo>
                        <a:lnTo>
                          <a:pt x="274" y="1203"/>
                        </a:lnTo>
                        <a:lnTo>
                          <a:pt x="263" y="1207"/>
                        </a:lnTo>
                        <a:lnTo>
                          <a:pt x="249" y="1207"/>
                        </a:lnTo>
                        <a:lnTo>
                          <a:pt x="238" y="1209"/>
                        </a:lnTo>
                        <a:lnTo>
                          <a:pt x="225" y="1211"/>
                        </a:lnTo>
                        <a:lnTo>
                          <a:pt x="213" y="1212"/>
                        </a:lnTo>
                        <a:lnTo>
                          <a:pt x="202" y="1212"/>
                        </a:lnTo>
                        <a:lnTo>
                          <a:pt x="190" y="1212"/>
                        </a:lnTo>
                        <a:lnTo>
                          <a:pt x="179" y="1212"/>
                        </a:lnTo>
                        <a:lnTo>
                          <a:pt x="168" y="1214"/>
                        </a:lnTo>
                        <a:lnTo>
                          <a:pt x="154" y="1212"/>
                        </a:lnTo>
                        <a:lnTo>
                          <a:pt x="143" y="1211"/>
                        </a:lnTo>
                        <a:lnTo>
                          <a:pt x="130" y="1209"/>
                        </a:lnTo>
                        <a:lnTo>
                          <a:pt x="118" y="1207"/>
                        </a:lnTo>
                        <a:lnTo>
                          <a:pt x="107" y="1203"/>
                        </a:lnTo>
                        <a:lnTo>
                          <a:pt x="95" y="1199"/>
                        </a:lnTo>
                        <a:lnTo>
                          <a:pt x="84" y="1195"/>
                        </a:lnTo>
                        <a:lnTo>
                          <a:pt x="74" y="1192"/>
                        </a:lnTo>
                        <a:lnTo>
                          <a:pt x="63" y="1184"/>
                        </a:lnTo>
                        <a:lnTo>
                          <a:pt x="52" y="1178"/>
                        </a:lnTo>
                        <a:lnTo>
                          <a:pt x="42" y="1171"/>
                        </a:lnTo>
                        <a:lnTo>
                          <a:pt x="35" y="1165"/>
                        </a:lnTo>
                        <a:lnTo>
                          <a:pt x="16" y="1148"/>
                        </a:lnTo>
                        <a:lnTo>
                          <a:pt x="0" y="1131"/>
                        </a:lnTo>
                        <a:lnTo>
                          <a:pt x="6" y="1112"/>
                        </a:lnTo>
                        <a:lnTo>
                          <a:pt x="16" y="1095"/>
                        </a:lnTo>
                        <a:lnTo>
                          <a:pt x="31" y="1106"/>
                        </a:lnTo>
                        <a:lnTo>
                          <a:pt x="48" y="1119"/>
                        </a:lnTo>
                        <a:lnTo>
                          <a:pt x="65" y="1129"/>
                        </a:lnTo>
                        <a:lnTo>
                          <a:pt x="82" y="1138"/>
                        </a:lnTo>
                        <a:lnTo>
                          <a:pt x="99" y="1144"/>
                        </a:lnTo>
                        <a:lnTo>
                          <a:pt x="116" y="1152"/>
                        </a:lnTo>
                        <a:lnTo>
                          <a:pt x="133" y="1155"/>
                        </a:lnTo>
                        <a:lnTo>
                          <a:pt x="150" y="1161"/>
                        </a:lnTo>
                        <a:lnTo>
                          <a:pt x="168" y="1161"/>
                        </a:lnTo>
                        <a:lnTo>
                          <a:pt x="185" y="1163"/>
                        </a:lnTo>
                        <a:lnTo>
                          <a:pt x="202" y="1163"/>
                        </a:lnTo>
                        <a:lnTo>
                          <a:pt x="221" y="1163"/>
                        </a:lnTo>
                        <a:lnTo>
                          <a:pt x="238" y="1159"/>
                        </a:lnTo>
                        <a:lnTo>
                          <a:pt x="257" y="1157"/>
                        </a:lnTo>
                        <a:lnTo>
                          <a:pt x="276" y="1154"/>
                        </a:lnTo>
                        <a:lnTo>
                          <a:pt x="295" y="1152"/>
                        </a:lnTo>
                        <a:lnTo>
                          <a:pt x="312" y="1144"/>
                        </a:lnTo>
                        <a:lnTo>
                          <a:pt x="329" y="1138"/>
                        </a:lnTo>
                        <a:lnTo>
                          <a:pt x="346" y="1131"/>
                        </a:lnTo>
                        <a:lnTo>
                          <a:pt x="365" y="1125"/>
                        </a:lnTo>
                        <a:lnTo>
                          <a:pt x="382" y="1116"/>
                        </a:lnTo>
                        <a:lnTo>
                          <a:pt x="399" y="1108"/>
                        </a:lnTo>
                        <a:lnTo>
                          <a:pt x="416" y="1100"/>
                        </a:lnTo>
                        <a:lnTo>
                          <a:pt x="435" y="1093"/>
                        </a:lnTo>
                        <a:lnTo>
                          <a:pt x="453" y="1083"/>
                        </a:lnTo>
                        <a:lnTo>
                          <a:pt x="470" y="1074"/>
                        </a:lnTo>
                        <a:lnTo>
                          <a:pt x="487" y="1064"/>
                        </a:lnTo>
                        <a:lnTo>
                          <a:pt x="504" y="1057"/>
                        </a:lnTo>
                        <a:lnTo>
                          <a:pt x="521" y="1045"/>
                        </a:lnTo>
                        <a:lnTo>
                          <a:pt x="538" y="1038"/>
                        </a:lnTo>
                        <a:lnTo>
                          <a:pt x="555" y="1028"/>
                        </a:lnTo>
                        <a:lnTo>
                          <a:pt x="572" y="1020"/>
                        </a:lnTo>
                        <a:lnTo>
                          <a:pt x="584" y="1009"/>
                        </a:lnTo>
                        <a:lnTo>
                          <a:pt x="595" y="998"/>
                        </a:lnTo>
                        <a:lnTo>
                          <a:pt x="606" y="986"/>
                        </a:lnTo>
                        <a:lnTo>
                          <a:pt x="618" y="977"/>
                        </a:lnTo>
                        <a:lnTo>
                          <a:pt x="629" y="965"/>
                        </a:lnTo>
                        <a:lnTo>
                          <a:pt x="641" y="954"/>
                        </a:lnTo>
                        <a:lnTo>
                          <a:pt x="652" y="944"/>
                        </a:lnTo>
                        <a:lnTo>
                          <a:pt x="663" y="935"/>
                        </a:lnTo>
                        <a:lnTo>
                          <a:pt x="673" y="924"/>
                        </a:lnTo>
                        <a:lnTo>
                          <a:pt x="684" y="914"/>
                        </a:lnTo>
                        <a:lnTo>
                          <a:pt x="696" y="905"/>
                        </a:lnTo>
                        <a:lnTo>
                          <a:pt x="707" y="895"/>
                        </a:lnTo>
                        <a:lnTo>
                          <a:pt x="719" y="884"/>
                        </a:lnTo>
                        <a:lnTo>
                          <a:pt x="730" y="874"/>
                        </a:lnTo>
                        <a:lnTo>
                          <a:pt x="741" y="865"/>
                        </a:lnTo>
                        <a:lnTo>
                          <a:pt x="753" y="855"/>
                        </a:lnTo>
                        <a:lnTo>
                          <a:pt x="762" y="844"/>
                        </a:lnTo>
                        <a:lnTo>
                          <a:pt x="772" y="832"/>
                        </a:lnTo>
                        <a:lnTo>
                          <a:pt x="781" y="821"/>
                        </a:lnTo>
                        <a:lnTo>
                          <a:pt x="793" y="811"/>
                        </a:lnTo>
                        <a:lnTo>
                          <a:pt x="802" y="800"/>
                        </a:lnTo>
                        <a:lnTo>
                          <a:pt x="812" y="789"/>
                        </a:lnTo>
                        <a:lnTo>
                          <a:pt x="821" y="777"/>
                        </a:lnTo>
                        <a:lnTo>
                          <a:pt x="831" y="768"/>
                        </a:lnTo>
                        <a:lnTo>
                          <a:pt x="838" y="754"/>
                        </a:lnTo>
                        <a:lnTo>
                          <a:pt x="848" y="743"/>
                        </a:lnTo>
                        <a:lnTo>
                          <a:pt x="855" y="732"/>
                        </a:lnTo>
                        <a:lnTo>
                          <a:pt x="865" y="720"/>
                        </a:lnTo>
                        <a:lnTo>
                          <a:pt x="871" y="707"/>
                        </a:lnTo>
                        <a:lnTo>
                          <a:pt x="880" y="694"/>
                        </a:lnTo>
                        <a:lnTo>
                          <a:pt x="886" y="680"/>
                        </a:lnTo>
                        <a:lnTo>
                          <a:pt x="895" y="669"/>
                        </a:lnTo>
                        <a:lnTo>
                          <a:pt x="907" y="650"/>
                        </a:lnTo>
                        <a:lnTo>
                          <a:pt x="918" y="631"/>
                        </a:lnTo>
                        <a:lnTo>
                          <a:pt x="929" y="612"/>
                        </a:lnTo>
                        <a:lnTo>
                          <a:pt x="941" y="595"/>
                        </a:lnTo>
                        <a:lnTo>
                          <a:pt x="950" y="576"/>
                        </a:lnTo>
                        <a:lnTo>
                          <a:pt x="962" y="559"/>
                        </a:lnTo>
                        <a:lnTo>
                          <a:pt x="973" y="540"/>
                        </a:lnTo>
                        <a:lnTo>
                          <a:pt x="985" y="523"/>
                        </a:lnTo>
                        <a:lnTo>
                          <a:pt x="994" y="504"/>
                        </a:lnTo>
                        <a:lnTo>
                          <a:pt x="1004" y="485"/>
                        </a:lnTo>
                        <a:lnTo>
                          <a:pt x="1013" y="466"/>
                        </a:lnTo>
                        <a:lnTo>
                          <a:pt x="1024" y="448"/>
                        </a:lnTo>
                        <a:lnTo>
                          <a:pt x="1032" y="429"/>
                        </a:lnTo>
                        <a:lnTo>
                          <a:pt x="1042" y="410"/>
                        </a:lnTo>
                        <a:lnTo>
                          <a:pt x="1051" y="391"/>
                        </a:lnTo>
                        <a:lnTo>
                          <a:pt x="1061" y="374"/>
                        </a:lnTo>
                        <a:lnTo>
                          <a:pt x="1066" y="353"/>
                        </a:lnTo>
                        <a:lnTo>
                          <a:pt x="1072" y="334"/>
                        </a:lnTo>
                        <a:lnTo>
                          <a:pt x="1080" y="315"/>
                        </a:lnTo>
                        <a:lnTo>
                          <a:pt x="1089" y="296"/>
                        </a:lnTo>
                        <a:lnTo>
                          <a:pt x="1095" y="275"/>
                        </a:lnTo>
                        <a:lnTo>
                          <a:pt x="1099" y="256"/>
                        </a:lnTo>
                        <a:lnTo>
                          <a:pt x="1106" y="237"/>
                        </a:lnTo>
                        <a:lnTo>
                          <a:pt x="1114" y="218"/>
                        </a:lnTo>
                        <a:lnTo>
                          <a:pt x="1114" y="207"/>
                        </a:lnTo>
                        <a:lnTo>
                          <a:pt x="1116" y="198"/>
                        </a:lnTo>
                        <a:lnTo>
                          <a:pt x="1116" y="186"/>
                        </a:lnTo>
                        <a:lnTo>
                          <a:pt x="1119" y="177"/>
                        </a:lnTo>
                        <a:lnTo>
                          <a:pt x="1123" y="156"/>
                        </a:lnTo>
                        <a:lnTo>
                          <a:pt x="1127" y="137"/>
                        </a:lnTo>
                        <a:lnTo>
                          <a:pt x="1127" y="125"/>
                        </a:lnTo>
                        <a:lnTo>
                          <a:pt x="1129" y="114"/>
                        </a:lnTo>
                        <a:lnTo>
                          <a:pt x="1133" y="104"/>
                        </a:lnTo>
                        <a:lnTo>
                          <a:pt x="1133" y="95"/>
                        </a:lnTo>
                        <a:lnTo>
                          <a:pt x="1133" y="84"/>
                        </a:lnTo>
                        <a:lnTo>
                          <a:pt x="1135" y="72"/>
                        </a:lnTo>
                        <a:lnTo>
                          <a:pt x="1137" y="63"/>
                        </a:lnTo>
                        <a:lnTo>
                          <a:pt x="1138" y="53"/>
                        </a:lnTo>
                        <a:lnTo>
                          <a:pt x="1142" y="38"/>
                        </a:lnTo>
                        <a:lnTo>
                          <a:pt x="1148" y="21"/>
                        </a:lnTo>
                        <a:lnTo>
                          <a:pt x="1156" y="7"/>
                        </a:lnTo>
                        <a:lnTo>
                          <a:pt x="1161" y="0"/>
                        </a:lnTo>
                        <a:lnTo>
                          <a:pt x="11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1"/>
                  <p:cNvSpPr>
                    <a:spLocks/>
                  </p:cNvSpPr>
                  <p:nvPr/>
                </p:nvSpPr>
                <p:spPr bwMode="auto">
                  <a:xfrm rot="14288280">
                    <a:off x="3845916" y="2862497"/>
                    <a:ext cx="61913" cy="111125"/>
                  </a:xfrm>
                  <a:custGeom>
                    <a:avLst/>
                    <a:gdLst>
                      <a:gd name="T0" fmla="*/ 61 w 78"/>
                      <a:gd name="T1" fmla="*/ 0 h 138"/>
                      <a:gd name="T2" fmla="*/ 66 w 78"/>
                      <a:gd name="T3" fmla="*/ 4 h 138"/>
                      <a:gd name="T4" fmla="*/ 72 w 78"/>
                      <a:gd name="T5" fmla="*/ 11 h 138"/>
                      <a:gd name="T6" fmla="*/ 76 w 78"/>
                      <a:gd name="T7" fmla="*/ 21 h 138"/>
                      <a:gd name="T8" fmla="*/ 78 w 78"/>
                      <a:gd name="T9" fmla="*/ 32 h 138"/>
                      <a:gd name="T10" fmla="*/ 76 w 78"/>
                      <a:gd name="T11" fmla="*/ 42 h 138"/>
                      <a:gd name="T12" fmla="*/ 76 w 78"/>
                      <a:gd name="T13" fmla="*/ 53 h 138"/>
                      <a:gd name="T14" fmla="*/ 72 w 78"/>
                      <a:gd name="T15" fmla="*/ 66 h 138"/>
                      <a:gd name="T16" fmla="*/ 70 w 78"/>
                      <a:gd name="T17" fmla="*/ 80 h 138"/>
                      <a:gd name="T18" fmla="*/ 63 w 78"/>
                      <a:gd name="T19" fmla="*/ 89 h 138"/>
                      <a:gd name="T20" fmla="*/ 59 w 78"/>
                      <a:gd name="T21" fmla="*/ 100 h 138"/>
                      <a:gd name="T22" fmla="*/ 49 w 78"/>
                      <a:gd name="T23" fmla="*/ 110 h 138"/>
                      <a:gd name="T24" fmla="*/ 42 w 78"/>
                      <a:gd name="T25" fmla="*/ 119 h 138"/>
                      <a:gd name="T26" fmla="*/ 23 w 78"/>
                      <a:gd name="T27" fmla="*/ 133 h 138"/>
                      <a:gd name="T28" fmla="*/ 4 w 78"/>
                      <a:gd name="T29" fmla="*/ 138 h 138"/>
                      <a:gd name="T30" fmla="*/ 0 w 78"/>
                      <a:gd name="T31" fmla="*/ 119 h 138"/>
                      <a:gd name="T32" fmla="*/ 6 w 78"/>
                      <a:gd name="T33" fmla="*/ 100 h 138"/>
                      <a:gd name="T34" fmla="*/ 13 w 78"/>
                      <a:gd name="T35" fmla="*/ 83 h 138"/>
                      <a:gd name="T36" fmla="*/ 23 w 78"/>
                      <a:gd name="T37" fmla="*/ 66 h 138"/>
                      <a:gd name="T38" fmla="*/ 32 w 78"/>
                      <a:gd name="T39" fmla="*/ 49 h 138"/>
                      <a:gd name="T40" fmla="*/ 44 w 78"/>
                      <a:gd name="T41" fmla="*/ 32 h 138"/>
                      <a:gd name="T42" fmla="*/ 51 w 78"/>
                      <a:gd name="T43" fmla="*/ 15 h 138"/>
                      <a:gd name="T44" fmla="*/ 61 w 78"/>
                      <a:gd name="T45" fmla="*/ 0 h 138"/>
                      <a:gd name="T46" fmla="*/ 61 w 78"/>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38">
                        <a:moveTo>
                          <a:pt x="61" y="0"/>
                        </a:moveTo>
                        <a:lnTo>
                          <a:pt x="66" y="4"/>
                        </a:lnTo>
                        <a:lnTo>
                          <a:pt x="72" y="11"/>
                        </a:lnTo>
                        <a:lnTo>
                          <a:pt x="76" y="21"/>
                        </a:lnTo>
                        <a:lnTo>
                          <a:pt x="78" y="32"/>
                        </a:lnTo>
                        <a:lnTo>
                          <a:pt x="76" y="42"/>
                        </a:lnTo>
                        <a:lnTo>
                          <a:pt x="76" y="53"/>
                        </a:lnTo>
                        <a:lnTo>
                          <a:pt x="72" y="66"/>
                        </a:lnTo>
                        <a:lnTo>
                          <a:pt x="70" y="80"/>
                        </a:lnTo>
                        <a:lnTo>
                          <a:pt x="63" y="89"/>
                        </a:lnTo>
                        <a:lnTo>
                          <a:pt x="59" y="100"/>
                        </a:lnTo>
                        <a:lnTo>
                          <a:pt x="49" y="110"/>
                        </a:lnTo>
                        <a:lnTo>
                          <a:pt x="42" y="119"/>
                        </a:lnTo>
                        <a:lnTo>
                          <a:pt x="23" y="133"/>
                        </a:lnTo>
                        <a:lnTo>
                          <a:pt x="4" y="138"/>
                        </a:lnTo>
                        <a:lnTo>
                          <a:pt x="0" y="119"/>
                        </a:lnTo>
                        <a:lnTo>
                          <a:pt x="6" y="100"/>
                        </a:lnTo>
                        <a:lnTo>
                          <a:pt x="13" y="83"/>
                        </a:lnTo>
                        <a:lnTo>
                          <a:pt x="23" y="66"/>
                        </a:lnTo>
                        <a:lnTo>
                          <a:pt x="32" y="49"/>
                        </a:lnTo>
                        <a:lnTo>
                          <a:pt x="44" y="32"/>
                        </a:lnTo>
                        <a:lnTo>
                          <a:pt x="51" y="15"/>
                        </a:lnTo>
                        <a:lnTo>
                          <a:pt x="61"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2"/>
                  <p:cNvSpPr>
                    <a:spLocks/>
                  </p:cNvSpPr>
                  <p:nvPr/>
                </p:nvSpPr>
                <p:spPr bwMode="auto">
                  <a:xfrm rot="14288280">
                    <a:off x="3781750" y="2892808"/>
                    <a:ext cx="63500" cy="198438"/>
                  </a:xfrm>
                  <a:custGeom>
                    <a:avLst/>
                    <a:gdLst>
                      <a:gd name="T0" fmla="*/ 53 w 82"/>
                      <a:gd name="T1" fmla="*/ 0 h 251"/>
                      <a:gd name="T2" fmla="*/ 63 w 82"/>
                      <a:gd name="T3" fmla="*/ 11 h 251"/>
                      <a:gd name="T4" fmla="*/ 72 w 82"/>
                      <a:gd name="T5" fmla="*/ 23 h 251"/>
                      <a:gd name="T6" fmla="*/ 78 w 82"/>
                      <a:gd name="T7" fmla="*/ 36 h 251"/>
                      <a:gd name="T8" fmla="*/ 82 w 82"/>
                      <a:gd name="T9" fmla="*/ 53 h 251"/>
                      <a:gd name="T10" fmla="*/ 82 w 82"/>
                      <a:gd name="T11" fmla="*/ 68 h 251"/>
                      <a:gd name="T12" fmla="*/ 82 w 82"/>
                      <a:gd name="T13" fmla="*/ 83 h 251"/>
                      <a:gd name="T14" fmla="*/ 78 w 82"/>
                      <a:gd name="T15" fmla="*/ 101 h 251"/>
                      <a:gd name="T16" fmla="*/ 76 w 82"/>
                      <a:gd name="T17" fmla="*/ 118 h 251"/>
                      <a:gd name="T18" fmla="*/ 68 w 82"/>
                      <a:gd name="T19" fmla="*/ 133 h 251"/>
                      <a:gd name="T20" fmla="*/ 63 w 82"/>
                      <a:gd name="T21" fmla="*/ 150 h 251"/>
                      <a:gd name="T22" fmla="*/ 55 w 82"/>
                      <a:gd name="T23" fmla="*/ 165 h 251"/>
                      <a:gd name="T24" fmla="*/ 49 w 82"/>
                      <a:gd name="T25" fmla="*/ 182 h 251"/>
                      <a:gd name="T26" fmla="*/ 44 w 82"/>
                      <a:gd name="T27" fmla="*/ 197 h 251"/>
                      <a:gd name="T28" fmla="*/ 36 w 82"/>
                      <a:gd name="T29" fmla="*/ 213 h 251"/>
                      <a:gd name="T30" fmla="*/ 30 w 82"/>
                      <a:gd name="T31" fmla="*/ 226 h 251"/>
                      <a:gd name="T32" fmla="*/ 29 w 82"/>
                      <a:gd name="T33" fmla="*/ 241 h 251"/>
                      <a:gd name="T34" fmla="*/ 17 w 82"/>
                      <a:gd name="T35" fmla="*/ 245 h 251"/>
                      <a:gd name="T36" fmla="*/ 2 w 82"/>
                      <a:gd name="T37" fmla="*/ 251 h 251"/>
                      <a:gd name="T38" fmla="*/ 0 w 82"/>
                      <a:gd name="T39" fmla="*/ 235 h 251"/>
                      <a:gd name="T40" fmla="*/ 0 w 82"/>
                      <a:gd name="T41" fmla="*/ 222 h 251"/>
                      <a:gd name="T42" fmla="*/ 0 w 82"/>
                      <a:gd name="T43" fmla="*/ 207 h 251"/>
                      <a:gd name="T44" fmla="*/ 6 w 82"/>
                      <a:gd name="T45" fmla="*/ 194 h 251"/>
                      <a:gd name="T46" fmla="*/ 8 w 82"/>
                      <a:gd name="T47" fmla="*/ 178 h 251"/>
                      <a:gd name="T48" fmla="*/ 11 w 82"/>
                      <a:gd name="T49" fmla="*/ 167 h 251"/>
                      <a:gd name="T50" fmla="*/ 19 w 82"/>
                      <a:gd name="T51" fmla="*/ 152 h 251"/>
                      <a:gd name="T52" fmla="*/ 27 w 82"/>
                      <a:gd name="T53" fmla="*/ 140 h 251"/>
                      <a:gd name="T54" fmla="*/ 29 w 82"/>
                      <a:gd name="T55" fmla="*/ 125 h 251"/>
                      <a:gd name="T56" fmla="*/ 36 w 82"/>
                      <a:gd name="T57" fmla="*/ 112 h 251"/>
                      <a:gd name="T58" fmla="*/ 38 w 82"/>
                      <a:gd name="T59" fmla="*/ 99 h 251"/>
                      <a:gd name="T60" fmla="*/ 46 w 82"/>
                      <a:gd name="T61" fmla="*/ 85 h 251"/>
                      <a:gd name="T62" fmla="*/ 46 w 82"/>
                      <a:gd name="T63" fmla="*/ 70 h 251"/>
                      <a:gd name="T64" fmla="*/ 46 w 82"/>
                      <a:gd name="T65" fmla="*/ 55 h 251"/>
                      <a:gd name="T66" fmla="*/ 46 w 82"/>
                      <a:gd name="T67" fmla="*/ 40 h 251"/>
                      <a:gd name="T68" fmla="*/ 44 w 82"/>
                      <a:gd name="T69" fmla="*/ 26 h 251"/>
                      <a:gd name="T70" fmla="*/ 48 w 82"/>
                      <a:gd name="T71" fmla="*/ 13 h 251"/>
                      <a:gd name="T72" fmla="*/ 53 w 82"/>
                      <a:gd name="T73" fmla="*/ 0 h 251"/>
                      <a:gd name="T74" fmla="*/ 53 w 82"/>
                      <a:gd name="T7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251">
                        <a:moveTo>
                          <a:pt x="53" y="0"/>
                        </a:moveTo>
                        <a:lnTo>
                          <a:pt x="63" y="11"/>
                        </a:lnTo>
                        <a:lnTo>
                          <a:pt x="72" y="23"/>
                        </a:lnTo>
                        <a:lnTo>
                          <a:pt x="78" y="36"/>
                        </a:lnTo>
                        <a:lnTo>
                          <a:pt x="82" y="53"/>
                        </a:lnTo>
                        <a:lnTo>
                          <a:pt x="82" y="68"/>
                        </a:lnTo>
                        <a:lnTo>
                          <a:pt x="82" y="83"/>
                        </a:lnTo>
                        <a:lnTo>
                          <a:pt x="78" y="101"/>
                        </a:lnTo>
                        <a:lnTo>
                          <a:pt x="76" y="118"/>
                        </a:lnTo>
                        <a:lnTo>
                          <a:pt x="68" y="133"/>
                        </a:lnTo>
                        <a:lnTo>
                          <a:pt x="63" y="150"/>
                        </a:lnTo>
                        <a:lnTo>
                          <a:pt x="55" y="165"/>
                        </a:lnTo>
                        <a:lnTo>
                          <a:pt x="49" y="182"/>
                        </a:lnTo>
                        <a:lnTo>
                          <a:pt x="44" y="197"/>
                        </a:lnTo>
                        <a:lnTo>
                          <a:pt x="36" y="213"/>
                        </a:lnTo>
                        <a:lnTo>
                          <a:pt x="30" y="226"/>
                        </a:lnTo>
                        <a:lnTo>
                          <a:pt x="29" y="241"/>
                        </a:lnTo>
                        <a:lnTo>
                          <a:pt x="17" y="245"/>
                        </a:lnTo>
                        <a:lnTo>
                          <a:pt x="2" y="251"/>
                        </a:lnTo>
                        <a:lnTo>
                          <a:pt x="0" y="235"/>
                        </a:lnTo>
                        <a:lnTo>
                          <a:pt x="0" y="222"/>
                        </a:lnTo>
                        <a:lnTo>
                          <a:pt x="0" y="207"/>
                        </a:lnTo>
                        <a:lnTo>
                          <a:pt x="6" y="194"/>
                        </a:lnTo>
                        <a:lnTo>
                          <a:pt x="8" y="178"/>
                        </a:lnTo>
                        <a:lnTo>
                          <a:pt x="11" y="167"/>
                        </a:lnTo>
                        <a:lnTo>
                          <a:pt x="19" y="152"/>
                        </a:lnTo>
                        <a:lnTo>
                          <a:pt x="27" y="140"/>
                        </a:lnTo>
                        <a:lnTo>
                          <a:pt x="29" y="125"/>
                        </a:lnTo>
                        <a:lnTo>
                          <a:pt x="36" y="112"/>
                        </a:lnTo>
                        <a:lnTo>
                          <a:pt x="38" y="99"/>
                        </a:lnTo>
                        <a:lnTo>
                          <a:pt x="46" y="85"/>
                        </a:lnTo>
                        <a:lnTo>
                          <a:pt x="46" y="70"/>
                        </a:lnTo>
                        <a:lnTo>
                          <a:pt x="46" y="55"/>
                        </a:lnTo>
                        <a:lnTo>
                          <a:pt x="46" y="40"/>
                        </a:lnTo>
                        <a:lnTo>
                          <a:pt x="44" y="26"/>
                        </a:lnTo>
                        <a:lnTo>
                          <a:pt x="48" y="13"/>
                        </a:lnTo>
                        <a:lnTo>
                          <a:pt x="53"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3"/>
                  <p:cNvSpPr>
                    <a:spLocks/>
                  </p:cNvSpPr>
                  <p:nvPr/>
                </p:nvSpPr>
                <p:spPr bwMode="auto">
                  <a:xfrm rot="14288280">
                    <a:off x="3741439" y="2957016"/>
                    <a:ext cx="44450" cy="225425"/>
                  </a:xfrm>
                  <a:custGeom>
                    <a:avLst/>
                    <a:gdLst>
                      <a:gd name="T0" fmla="*/ 13 w 57"/>
                      <a:gd name="T1" fmla="*/ 0 h 283"/>
                      <a:gd name="T2" fmla="*/ 25 w 57"/>
                      <a:gd name="T3" fmla="*/ 12 h 283"/>
                      <a:gd name="T4" fmla="*/ 34 w 57"/>
                      <a:gd name="T5" fmla="*/ 25 h 283"/>
                      <a:gd name="T6" fmla="*/ 38 w 57"/>
                      <a:gd name="T7" fmla="*/ 38 h 283"/>
                      <a:gd name="T8" fmla="*/ 48 w 57"/>
                      <a:gd name="T9" fmla="*/ 55 h 283"/>
                      <a:gd name="T10" fmla="*/ 48 w 57"/>
                      <a:gd name="T11" fmla="*/ 70 h 283"/>
                      <a:gd name="T12" fmla="*/ 53 w 57"/>
                      <a:gd name="T13" fmla="*/ 88 h 283"/>
                      <a:gd name="T14" fmla="*/ 55 w 57"/>
                      <a:gd name="T15" fmla="*/ 107 h 283"/>
                      <a:gd name="T16" fmla="*/ 57 w 57"/>
                      <a:gd name="T17" fmla="*/ 126 h 283"/>
                      <a:gd name="T18" fmla="*/ 55 w 57"/>
                      <a:gd name="T19" fmla="*/ 143 h 283"/>
                      <a:gd name="T20" fmla="*/ 55 w 57"/>
                      <a:gd name="T21" fmla="*/ 160 h 283"/>
                      <a:gd name="T22" fmla="*/ 53 w 57"/>
                      <a:gd name="T23" fmla="*/ 177 h 283"/>
                      <a:gd name="T24" fmla="*/ 49 w 57"/>
                      <a:gd name="T25" fmla="*/ 196 h 283"/>
                      <a:gd name="T26" fmla="*/ 48 w 57"/>
                      <a:gd name="T27" fmla="*/ 211 h 283"/>
                      <a:gd name="T28" fmla="*/ 44 w 57"/>
                      <a:gd name="T29" fmla="*/ 228 h 283"/>
                      <a:gd name="T30" fmla="*/ 38 w 57"/>
                      <a:gd name="T31" fmla="*/ 245 h 283"/>
                      <a:gd name="T32" fmla="*/ 36 w 57"/>
                      <a:gd name="T33" fmla="*/ 262 h 283"/>
                      <a:gd name="T34" fmla="*/ 19 w 57"/>
                      <a:gd name="T35" fmla="*/ 272 h 283"/>
                      <a:gd name="T36" fmla="*/ 10 w 57"/>
                      <a:gd name="T37" fmla="*/ 283 h 283"/>
                      <a:gd name="T38" fmla="*/ 4 w 57"/>
                      <a:gd name="T39" fmla="*/ 266 h 283"/>
                      <a:gd name="T40" fmla="*/ 4 w 57"/>
                      <a:gd name="T41" fmla="*/ 251 h 283"/>
                      <a:gd name="T42" fmla="*/ 2 w 57"/>
                      <a:gd name="T43" fmla="*/ 236 h 283"/>
                      <a:gd name="T44" fmla="*/ 4 w 57"/>
                      <a:gd name="T45" fmla="*/ 221 h 283"/>
                      <a:gd name="T46" fmla="*/ 4 w 57"/>
                      <a:gd name="T47" fmla="*/ 204 h 283"/>
                      <a:gd name="T48" fmla="*/ 4 w 57"/>
                      <a:gd name="T49" fmla="*/ 188 h 283"/>
                      <a:gd name="T50" fmla="*/ 4 w 57"/>
                      <a:gd name="T51" fmla="*/ 173 h 283"/>
                      <a:gd name="T52" fmla="*/ 10 w 57"/>
                      <a:gd name="T53" fmla="*/ 158 h 283"/>
                      <a:gd name="T54" fmla="*/ 10 w 57"/>
                      <a:gd name="T55" fmla="*/ 141 h 283"/>
                      <a:gd name="T56" fmla="*/ 11 w 57"/>
                      <a:gd name="T57" fmla="*/ 126 h 283"/>
                      <a:gd name="T58" fmla="*/ 11 w 57"/>
                      <a:gd name="T59" fmla="*/ 110 h 283"/>
                      <a:gd name="T60" fmla="*/ 13 w 57"/>
                      <a:gd name="T61" fmla="*/ 95 h 283"/>
                      <a:gd name="T62" fmla="*/ 11 w 57"/>
                      <a:gd name="T63" fmla="*/ 78 h 283"/>
                      <a:gd name="T64" fmla="*/ 10 w 57"/>
                      <a:gd name="T65" fmla="*/ 63 h 283"/>
                      <a:gd name="T66" fmla="*/ 4 w 57"/>
                      <a:gd name="T67" fmla="*/ 48 h 283"/>
                      <a:gd name="T68" fmla="*/ 0 w 57"/>
                      <a:gd name="T69" fmla="*/ 32 h 283"/>
                      <a:gd name="T70" fmla="*/ 4 w 57"/>
                      <a:gd name="T71" fmla="*/ 21 h 283"/>
                      <a:gd name="T72" fmla="*/ 8 w 57"/>
                      <a:gd name="T73" fmla="*/ 12 h 283"/>
                      <a:gd name="T74" fmla="*/ 11 w 57"/>
                      <a:gd name="T75" fmla="*/ 2 h 283"/>
                      <a:gd name="T76" fmla="*/ 13 w 57"/>
                      <a:gd name="T77" fmla="*/ 0 h 283"/>
                      <a:gd name="T78" fmla="*/ 13 w 57"/>
                      <a:gd name="T79"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283">
                        <a:moveTo>
                          <a:pt x="13" y="0"/>
                        </a:moveTo>
                        <a:lnTo>
                          <a:pt x="25" y="12"/>
                        </a:lnTo>
                        <a:lnTo>
                          <a:pt x="34" y="25"/>
                        </a:lnTo>
                        <a:lnTo>
                          <a:pt x="38" y="38"/>
                        </a:lnTo>
                        <a:lnTo>
                          <a:pt x="48" y="55"/>
                        </a:lnTo>
                        <a:lnTo>
                          <a:pt x="48" y="70"/>
                        </a:lnTo>
                        <a:lnTo>
                          <a:pt x="53" y="88"/>
                        </a:lnTo>
                        <a:lnTo>
                          <a:pt x="55" y="107"/>
                        </a:lnTo>
                        <a:lnTo>
                          <a:pt x="57" y="126"/>
                        </a:lnTo>
                        <a:lnTo>
                          <a:pt x="55" y="143"/>
                        </a:lnTo>
                        <a:lnTo>
                          <a:pt x="55" y="160"/>
                        </a:lnTo>
                        <a:lnTo>
                          <a:pt x="53" y="177"/>
                        </a:lnTo>
                        <a:lnTo>
                          <a:pt x="49" y="196"/>
                        </a:lnTo>
                        <a:lnTo>
                          <a:pt x="48" y="211"/>
                        </a:lnTo>
                        <a:lnTo>
                          <a:pt x="44" y="228"/>
                        </a:lnTo>
                        <a:lnTo>
                          <a:pt x="38" y="245"/>
                        </a:lnTo>
                        <a:lnTo>
                          <a:pt x="36" y="262"/>
                        </a:lnTo>
                        <a:lnTo>
                          <a:pt x="19" y="272"/>
                        </a:lnTo>
                        <a:lnTo>
                          <a:pt x="10" y="283"/>
                        </a:lnTo>
                        <a:lnTo>
                          <a:pt x="4" y="266"/>
                        </a:lnTo>
                        <a:lnTo>
                          <a:pt x="4" y="251"/>
                        </a:lnTo>
                        <a:lnTo>
                          <a:pt x="2" y="236"/>
                        </a:lnTo>
                        <a:lnTo>
                          <a:pt x="4" y="221"/>
                        </a:lnTo>
                        <a:lnTo>
                          <a:pt x="4" y="204"/>
                        </a:lnTo>
                        <a:lnTo>
                          <a:pt x="4" y="188"/>
                        </a:lnTo>
                        <a:lnTo>
                          <a:pt x="4" y="173"/>
                        </a:lnTo>
                        <a:lnTo>
                          <a:pt x="10" y="158"/>
                        </a:lnTo>
                        <a:lnTo>
                          <a:pt x="10" y="141"/>
                        </a:lnTo>
                        <a:lnTo>
                          <a:pt x="11" y="126"/>
                        </a:lnTo>
                        <a:lnTo>
                          <a:pt x="11" y="110"/>
                        </a:lnTo>
                        <a:lnTo>
                          <a:pt x="13" y="95"/>
                        </a:lnTo>
                        <a:lnTo>
                          <a:pt x="11" y="78"/>
                        </a:lnTo>
                        <a:lnTo>
                          <a:pt x="10" y="63"/>
                        </a:lnTo>
                        <a:lnTo>
                          <a:pt x="4" y="48"/>
                        </a:lnTo>
                        <a:lnTo>
                          <a:pt x="0" y="32"/>
                        </a:lnTo>
                        <a:lnTo>
                          <a:pt x="4" y="21"/>
                        </a:lnTo>
                        <a:lnTo>
                          <a:pt x="8" y="12"/>
                        </a:lnTo>
                        <a:lnTo>
                          <a:pt x="11" y="2"/>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
                  <p:cNvSpPr>
                    <a:spLocks/>
                  </p:cNvSpPr>
                  <p:nvPr/>
                </p:nvSpPr>
                <p:spPr bwMode="auto">
                  <a:xfrm rot="14288280">
                    <a:off x="4779802" y="2943350"/>
                    <a:ext cx="142875" cy="242888"/>
                  </a:xfrm>
                  <a:custGeom>
                    <a:avLst/>
                    <a:gdLst>
                      <a:gd name="T0" fmla="*/ 152 w 181"/>
                      <a:gd name="T1" fmla="*/ 0 h 306"/>
                      <a:gd name="T2" fmla="*/ 162 w 181"/>
                      <a:gd name="T3" fmla="*/ 11 h 306"/>
                      <a:gd name="T4" fmla="*/ 171 w 181"/>
                      <a:gd name="T5" fmla="*/ 26 h 306"/>
                      <a:gd name="T6" fmla="*/ 177 w 181"/>
                      <a:gd name="T7" fmla="*/ 42 h 306"/>
                      <a:gd name="T8" fmla="*/ 181 w 181"/>
                      <a:gd name="T9" fmla="*/ 59 h 306"/>
                      <a:gd name="T10" fmla="*/ 179 w 181"/>
                      <a:gd name="T11" fmla="*/ 76 h 306"/>
                      <a:gd name="T12" fmla="*/ 179 w 181"/>
                      <a:gd name="T13" fmla="*/ 93 h 306"/>
                      <a:gd name="T14" fmla="*/ 175 w 181"/>
                      <a:gd name="T15" fmla="*/ 110 h 306"/>
                      <a:gd name="T16" fmla="*/ 171 w 181"/>
                      <a:gd name="T17" fmla="*/ 129 h 306"/>
                      <a:gd name="T18" fmla="*/ 163 w 181"/>
                      <a:gd name="T19" fmla="*/ 144 h 306"/>
                      <a:gd name="T20" fmla="*/ 156 w 181"/>
                      <a:gd name="T21" fmla="*/ 161 h 306"/>
                      <a:gd name="T22" fmla="*/ 144 w 181"/>
                      <a:gd name="T23" fmla="*/ 178 h 306"/>
                      <a:gd name="T24" fmla="*/ 135 w 181"/>
                      <a:gd name="T25" fmla="*/ 195 h 306"/>
                      <a:gd name="T26" fmla="*/ 124 w 181"/>
                      <a:gd name="T27" fmla="*/ 211 h 306"/>
                      <a:gd name="T28" fmla="*/ 112 w 181"/>
                      <a:gd name="T29" fmla="*/ 226 h 306"/>
                      <a:gd name="T30" fmla="*/ 101 w 181"/>
                      <a:gd name="T31" fmla="*/ 239 h 306"/>
                      <a:gd name="T32" fmla="*/ 89 w 181"/>
                      <a:gd name="T33" fmla="*/ 254 h 306"/>
                      <a:gd name="T34" fmla="*/ 76 w 181"/>
                      <a:gd name="T35" fmla="*/ 266 h 306"/>
                      <a:gd name="T36" fmla="*/ 57 w 181"/>
                      <a:gd name="T37" fmla="*/ 281 h 306"/>
                      <a:gd name="T38" fmla="*/ 38 w 181"/>
                      <a:gd name="T39" fmla="*/ 296 h 306"/>
                      <a:gd name="T40" fmla="*/ 25 w 181"/>
                      <a:gd name="T41" fmla="*/ 306 h 306"/>
                      <a:gd name="T42" fmla="*/ 11 w 181"/>
                      <a:gd name="T43" fmla="*/ 298 h 306"/>
                      <a:gd name="T44" fmla="*/ 0 w 181"/>
                      <a:gd name="T45" fmla="*/ 291 h 306"/>
                      <a:gd name="T46" fmla="*/ 13 w 181"/>
                      <a:gd name="T47" fmla="*/ 273 h 306"/>
                      <a:gd name="T48" fmla="*/ 29 w 181"/>
                      <a:gd name="T49" fmla="*/ 260 h 306"/>
                      <a:gd name="T50" fmla="*/ 44 w 181"/>
                      <a:gd name="T51" fmla="*/ 243 h 306"/>
                      <a:gd name="T52" fmla="*/ 59 w 181"/>
                      <a:gd name="T53" fmla="*/ 230 h 306"/>
                      <a:gd name="T54" fmla="*/ 72 w 181"/>
                      <a:gd name="T55" fmla="*/ 213 h 306"/>
                      <a:gd name="T56" fmla="*/ 86 w 181"/>
                      <a:gd name="T57" fmla="*/ 197 h 306"/>
                      <a:gd name="T58" fmla="*/ 97 w 181"/>
                      <a:gd name="T59" fmla="*/ 180 h 306"/>
                      <a:gd name="T60" fmla="*/ 108 w 181"/>
                      <a:gd name="T61" fmla="*/ 165 h 306"/>
                      <a:gd name="T62" fmla="*/ 116 w 181"/>
                      <a:gd name="T63" fmla="*/ 146 h 306"/>
                      <a:gd name="T64" fmla="*/ 125 w 181"/>
                      <a:gd name="T65" fmla="*/ 129 h 306"/>
                      <a:gd name="T66" fmla="*/ 131 w 181"/>
                      <a:gd name="T67" fmla="*/ 110 h 306"/>
                      <a:gd name="T68" fmla="*/ 137 w 181"/>
                      <a:gd name="T69" fmla="*/ 93 h 306"/>
                      <a:gd name="T70" fmla="*/ 139 w 181"/>
                      <a:gd name="T71" fmla="*/ 74 h 306"/>
                      <a:gd name="T72" fmla="*/ 141 w 181"/>
                      <a:gd name="T73" fmla="*/ 55 h 306"/>
                      <a:gd name="T74" fmla="*/ 139 w 181"/>
                      <a:gd name="T75" fmla="*/ 36 h 306"/>
                      <a:gd name="T76" fmla="*/ 137 w 181"/>
                      <a:gd name="T77" fmla="*/ 17 h 306"/>
                      <a:gd name="T78" fmla="*/ 144 w 181"/>
                      <a:gd name="T79" fmla="*/ 7 h 306"/>
                      <a:gd name="T80" fmla="*/ 152 w 181"/>
                      <a:gd name="T81" fmla="*/ 0 h 306"/>
                      <a:gd name="T82" fmla="*/ 152 w 181"/>
                      <a:gd name="T8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1" h="306">
                        <a:moveTo>
                          <a:pt x="152" y="0"/>
                        </a:moveTo>
                        <a:lnTo>
                          <a:pt x="162" y="11"/>
                        </a:lnTo>
                        <a:lnTo>
                          <a:pt x="171" y="26"/>
                        </a:lnTo>
                        <a:lnTo>
                          <a:pt x="177" y="42"/>
                        </a:lnTo>
                        <a:lnTo>
                          <a:pt x="181" y="59"/>
                        </a:lnTo>
                        <a:lnTo>
                          <a:pt x="179" y="76"/>
                        </a:lnTo>
                        <a:lnTo>
                          <a:pt x="179" y="93"/>
                        </a:lnTo>
                        <a:lnTo>
                          <a:pt x="175" y="110"/>
                        </a:lnTo>
                        <a:lnTo>
                          <a:pt x="171" y="129"/>
                        </a:lnTo>
                        <a:lnTo>
                          <a:pt x="163" y="144"/>
                        </a:lnTo>
                        <a:lnTo>
                          <a:pt x="156" y="161"/>
                        </a:lnTo>
                        <a:lnTo>
                          <a:pt x="144" y="178"/>
                        </a:lnTo>
                        <a:lnTo>
                          <a:pt x="135" y="195"/>
                        </a:lnTo>
                        <a:lnTo>
                          <a:pt x="124" y="211"/>
                        </a:lnTo>
                        <a:lnTo>
                          <a:pt x="112" y="226"/>
                        </a:lnTo>
                        <a:lnTo>
                          <a:pt x="101" y="239"/>
                        </a:lnTo>
                        <a:lnTo>
                          <a:pt x="89" y="254"/>
                        </a:lnTo>
                        <a:lnTo>
                          <a:pt x="76" y="266"/>
                        </a:lnTo>
                        <a:lnTo>
                          <a:pt x="57" y="281"/>
                        </a:lnTo>
                        <a:lnTo>
                          <a:pt x="38" y="296"/>
                        </a:lnTo>
                        <a:lnTo>
                          <a:pt x="25" y="306"/>
                        </a:lnTo>
                        <a:lnTo>
                          <a:pt x="11" y="298"/>
                        </a:lnTo>
                        <a:lnTo>
                          <a:pt x="0" y="291"/>
                        </a:lnTo>
                        <a:lnTo>
                          <a:pt x="13" y="273"/>
                        </a:lnTo>
                        <a:lnTo>
                          <a:pt x="29" y="260"/>
                        </a:lnTo>
                        <a:lnTo>
                          <a:pt x="44" y="243"/>
                        </a:lnTo>
                        <a:lnTo>
                          <a:pt x="59" y="230"/>
                        </a:lnTo>
                        <a:lnTo>
                          <a:pt x="72" y="213"/>
                        </a:lnTo>
                        <a:lnTo>
                          <a:pt x="86" y="197"/>
                        </a:lnTo>
                        <a:lnTo>
                          <a:pt x="97" y="180"/>
                        </a:lnTo>
                        <a:lnTo>
                          <a:pt x="108" y="165"/>
                        </a:lnTo>
                        <a:lnTo>
                          <a:pt x="116" y="146"/>
                        </a:lnTo>
                        <a:lnTo>
                          <a:pt x="125" y="129"/>
                        </a:lnTo>
                        <a:lnTo>
                          <a:pt x="131" y="110"/>
                        </a:lnTo>
                        <a:lnTo>
                          <a:pt x="137" y="93"/>
                        </a:lnTo>
                        <a:lnTo>
                          <a:pt x="139" y="74"/>
                        </a:lnTo>
                        <a:lnTo>
                          <a:pt x="141" y="55"/>
                        </a:lnTo>
                        <a:lnTo>
                          <a:pt x="139" y="36"/>
                        </a:lnTo>
                        <a:lnTo>
                          <a:pt x="137" y="17"/>
                        </a:lnTo>
                        <a:lnTo>
                          <a:pt x="144" y="7"/>
                        </a:lnTo>
                        <a:lnTo>
                          <a:pt x="152" y="0"/>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
                  <p:cNvSpPr>
                    <a:spLocks/>
                  </p:cNvSpPr>
                  <p:nvPr/>
                </p:nvSpPr>
                <p:spPr bwMode="auto">
                  <a:xfrm rot="14288280">
                    <a:off x="4780077" y="2942578"/>
                    <a:ext cx="50800" cy="103188"/>
                  </a:xfrm>
                  <a:custGeom>
                    <a:avLst/>
                    <a:gdLst>
                      <a:gd name="T0" fmla="*/ 40 w 65"/>
                      <a:gd name="T1" fmla="*/ 0 h 131"/>
                      <a:gd name="T2" fmla="*/ 46 w 65"/>
                      <a:gd name="T3" fmla="*/ 2 h 131"/>
                      <a:gd name="T4" fmla="*/ 54 w 65"/>
                      <a:gd name="T5" fmla="*/ 10 h 131"/>
                      <a:gd name="T6" fmla="*/ 57 w 65"/>
                      <a:gd name="T7" fmla="*/ 17 h 131"/>
                      <a:gd name="T8" fmla="*/ 63 w 65"/>
                      <a:gd name="T9" fmla="*/ 29 h 131"/>
                      <a:gd name="T10" fmla="*/ 63 w 65"/>
                      <a:gd name="T11" fmla="*/ 38 h 131"/>
                      <a:gd name="T12" fmla="*/ 65 w 65"/>
                      <a:gd name="T13" fmla="*/ 50 h 131"/>
                      <a:gd name="T14" fmla="*/ 63 w 65"/>
                      <a:gd name="T15" fmla="*/ 63 h 131"/>
                      <a:gd name="T16" fmla="*/ 61 w 65"/>
                      <a:gd name="T17" fmla="*/ 76 h 131"/>
                      <a:gd name="T18" fmla="*/ 56 w 65"/>
                      <a:gd name="T19" fmla="*/ 86 h 131"/>
                      <a:gd name="T20" fmla="*/ 52 w 65"/>
                      <a:gd name="T21" fmla="*/ 97 h 131"/>
                      <a:gd name="T22" fmla="*/ 44 w 65"/>
                      <a:gd name="T23" fmla="*/ 107 h 131"/>
                      <a:gd name="T24" fmla="*/ 38 w 65"/>
                      <a:gd name="T25" fmla="*/ 118 h 131"/>
                      <a:gd name="T26" fmla="*/ 29 w 65"/>
                      <a:gd name="T27" fmla="*/ 122 h 131"/>
                      <a:gd name="T28" fmla="*/ 21 w 65"/>
                      <a:gd name="T29" fmla="*/ 128 h 131"/>
                      <a:gd name="T30" fmla="*/ 10 w 65"/>
                      <a:gd name="T31" fmla="*/ 129 h 131"/>
                      <a:gd name="T32" fmla="*/ 0 w 65"/>
                      <a:gd name="T33" fmla="*/ 131 h 131"/>
                      <a:gd name="T34" fmla="*/ 4 w 65"/>
                      <a:gd name="T35" fmla="*/ 114 h 131"/>
                      <a:gd name="T36" fmla="*/ 8 w 65"/>
                      <a:gd name="T37" fmla="*/ 97 h 131"/>
                      <a:gd name="T38" fmla="*/ 10 w 65"/>
                      <a:gd name="T39" fmla="*/ 80 h 131"/>
                      <a:gd name="T40" fmla="*/ 14 w 65"/>
                      <a:gd name="T41" fmla="*/ 63 h 131"/>
                      <a:gd name="T42" fmla="*/ 16 w 65"/>
                      <a:gd name="T43" fmla="*/ 46 h 131"/>
                      <a:gd name="T44" fmla="*/ 21 w 65"/>
                      <a:gd name="T45" fmla="*/ 29 h 131"/>
                      <a:gd name="T46" fmla="*/ 29 w 65"/>
                      <a:gd name="T47" fmla="*/ 14 h 131"/>
                      <a:gd name="T48" fmla="*/ 40 w 65"/>
                      <a:gd name="T49" fmla="*/ 0 h 131"/>
                      <a:gd name="T50" fmla="*/ 40 w 65"/>
                      <a:gd name="T5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131">
                        <a:moveTo>
                          <a:pt x="40" y="0"/>
                        </a:moveTo>
                        <a:lnTo>
                          <a:pt x="46" y="2"/>
                        </a:lnTo>
                        <a:lnTo>
                          <a:pt x="54" y="10"/>
                        </a:lnTo>
                        <a:lnTo>
                          <a:pt x="57" y="17"/>
                        </a:lnTo>
                        <a:lnTo>
                          <a:pt x="63" y="29"/>
                        </a:lnTo>
                        <a:lnTo>
                          <a:pt x="63" y="38"/>
                        </a:lnTo>
                        <a:lnTo>
                          <a:pt x="65" y="50"/>
                        </a:lnTo>
                        <a:lnTo>
                          <a:pt x="63" y="63"/>
                        </a:lnTo>
                        <a:lnTo>
                          <a:pt x="61" y="76"/>
                        </a:lnTo>
                        <a:lnTo>
                          <a:pt x="56" y="86"/>
                        </a:lnTo>
                        <a:lnTo>
                          <a:pt x="52" y="97"/>
                        </a:lnTo>
                        <a:lnTo>
                          <a:pt x="44" y="107"/>
                        </a:lnTo>
                        <a:lnTo>
                          <a:pt x="38" y="118"/>
                        </a:lnTo>
                        <a:lnTo>
                          <a:pt x="29" y="122"/>
                        </a:lnTo>
                        <a:lnTo>
                          <a:pt x="21" y="128"/>
                        </a:lnTo>
                        <a:lnTo>
                          <a:pt x="10" y="129"/>
                        </a:lnTo>
                        <a:lnTo>
                          <a:pt x="0" y="131"/>
                        </a:lnTo>
                        <a:lnTo>
                          <a:pt x="4" y="114"/>
                        </a:lnTo>
                        <a:lnTo>
                          <a:pt x="8" y="97"/>
                        </a:lnTo>
                        <a:lnTo>
                          <a:pt x="10" y="80"/>
                        </a:lnTo>
                        <a:lnTo>
                          <a:pt x="14" y="63"/>
                        </a:lnTo>
                        <a:lnTo>
                          <a:pt x="16" y="46"/>
                        </a:lnTo>
                        <a:lnTo>
                          <a:pt x="21" y="29"/>
                        </a:lnTo>
                        <a:lnTo>
                          <a:pt x="29" y="14"/>
                        </a:lnTo>
                        <a:lnTo>
                          <a:pt x="40" y="0"/>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
                  <p:cNvSpPr>
                    <a:spLocks/>
                  </p:cNvSpPr>
                  <p:nvPr/>
                </p:nvSpPr>
                <p:spPr bwMode="auto">
                  <a:xfrm rot="14288280">
                    <a:off x="4745819" y="2910284"/>
                    <a:ext cx="38100" cy="76200"/>
                  </a:xfrm>
                  <a:custGeom>
                    <a:avLst/>
                    <a:gdLst>
                      <a:gd name="T0" fmla="*/ 27 w 49"/>
                      <a:gd name="T1" fmla="*/ 0 h 97"/>
                      <a:gd name="T2" fmla="*/ 38 w 49"/>
                      <a:gd name="T3" fmla="*/ 6 h 97"/>
                      <a:gd name="T4" fmla="*/ 46 w 49"/>
                      <a:gd name="T5" fmla="*/ 21 h 97"/>
                      <a:gd name="T6" fmla="*/ 49 w 49"/>
                      <a:gd name="T7" fmla="*/ 36 h 97"/>
                      <a:gd name="T8" fmla="*/ 49 w 49"/>
                      <a:gd name="T9" fmla="*/ 57 h 97"/>
                      <a:gd name="T10" fmla="*/ 42 w 49"/>
                      <a:gd name="T11" fmla="*/ 72 h 97"/>
                      <a:gd name="T12" fmla="*/ 32 w 49"/>
                      <a:gd name="T13" fmla="*/ 87 h 97"/>
                      <a:gd name="T14" fmla="*/ 19 w 49"/>
                      <a:gd name="T15" fmla="*/ 95 h 97"/>
                      <a:gd name="T16" fmla="*/ 4 w 49"/>
                      <a:gd name="T17" fmla="*/ 97 h 97"/>
                      <a:gd name="T18" fmla="*/ 0 w 49"/>
                      <a:gd name="T19" fmla="*/ 82 h 97"/>
                      <a:gd name="T20" fmla="*/ 0 w 49"/>
                      <a:gd name="T21" fmla="*/ 70 h 97"/>
                      <a:gd name="T22" fmla="*/ 0 w 49"/>
                      <a:gd name="T23" fmla="*/ 57 h 97"/>
                      <a:gd name="T24" fmla="*/ 6 w 49"/>
                      <a:gd name="T25" fmla="*/ 46 h 97"/>
                      <a:gd name="T26" fmla="*/ 8 w 49"/>
                      <a:gd name="T27" fmla="*/ 34 h 97"/>
                      <a:gd name="T28" fmla="*/ 13 w 49"/>
                      <a:gd name="T29" fmla="*/ 23 h 97"/>
                      <a:gd name="T30" fmla="*/ 19 w 49"/>
                      <a:gd name="T31" fmla="*/ 11 h 97"/>
                      <a:gd name="T32" fmla="*/ 27 w 49"/>
                      <a:gd name="T33" fmla="*/ 0 h 97"/>
                      <a:gd name="T34" fmla="*/ 27 w 49"/>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97">
                        <a:moveTo>
                          <a:pt x="27" y="0"/>
                        </a:moveTo>
                        <a:lnTo>
                          <a:pt x="38" y="6"/>
                        </a:lnTo>
                        <a:lnTo>
                          <a:pt x="46" y="21"/>
                        </a:lnTo>
                        <a:lnTo>
                          <a:pt x="49" y="36"/>
                        </a:lnTo>
                        <a:lnTo>
                          <a:pt x="49" y="57"/>
                        </a:lnTo>
                        <a:lnTo>
                          <a:pt x="42" y="72"/>
                        </a:lnTo>
                        <a:lnTo>
                          <a:pt x="32" y="87"/>
                        </a:lnTo>
                        <a:lnTo>
                          <a:pt x="19" y="95"/>
                        </a:lnTo>
                        <a:lnTo>
                          <a:pt x="4" y="97"/>
                        </a:lnTo>
                        <a:lnTo>
                          <a:pt x="0" y="82"/>
                        </a:lnTo>
                        <a:lnTo>
                          <a:pt x="0" y="70"/>
                        </a:lnTo>
                        <a:lnTo>
                          <a:pt x="0" y="57"/>
                        </a:lnTo>
                        <a:lnTo>
                          <a:pt x="6" y="46"/>
                        </a:lnTo>
                        <a:lnTo>
                          <a:pt x="8" y="34"/>
                        </a:lnTo>
                        <a:lnTo>
                          <a:pt x="13" y="23"/>
                        </a:lnTo>
                        <a:lnTo>
                          <a:pt x="19" y="11"/>
                        </a:lnTo>
                        <a:lnTo>
                          <a:pt x="27" y="0"/>
                        </a:lnTo>
                        <a:lnTo>
                          <a:pt x="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7"/>
                  <p:cNvSpPr>
                    <a:spLocks/>
                  </p:cNvSpPr>
                  <p:nvPr/>
                </p:nvSpPr>
                <p:spPr bwMode="auto">
                  <a:xfrm rot="14288280">
                    <a:off x="4689585" y="3069703"/>
                    <a:ext cx="428625" cy="403225"/>
                  </a:xfrm>
                  <a:custGeom>
                    <a:avLst/>
                    <a:gdLst>
                      <a:gd name="T0" fmla="*/ 93 w 540"/>
                      <a:gd name="T1" fmla="*/ 105 h 510"/>
                      <a:gd name="T2" fmla="*/ 156 w 540"/>
                      <a:gd name="T3" fmla="*/ 57 h 510"/>
                      <a:gd name="T4" fmla="*/ 215 w 540"/>
                      <a:gd name="T5" fmla="*/ 23 h 510"/>
                      <a:gd name="T6" fmla="*/ 323 w 540"/>
                      <a:gd name="T7" fmla="*/ 0 h 510"/>
                      <a:gd name="T8" fmla="*/ 441 w 540"/>
                      <a:gd name="T9" fmla="*/ 21 h 510"/>
                      <a:gd name="T10" fmla="*/ 521 w 540"/>
                      <a:gd name="T11" fmla="*/ 84 h 510"/>
                      <a:gd name="T12" fmla="*/ 540 w 540"/>
                      <a:gd name="T13" fmla="*/ 169 h 510"/>
                      <a:gd name="T14" fmla="*/ 534 w 540"/>
                      <a:gd name="T15" fmla="*/ 244 h 510"/>
                      <a:gd name="T16" fmla="*/ 418 w 540"/>
                      <a:gd name="T17" fmla="*/ 399 h 510"/>
                      <a:gd name="T18" fmla="*/ 331 w 540"/>
                      <a:gd name="T19" fmla="*/ 468 h 510"/>
                      <a:gd name="T20" fmla="*/ 179 w 540"/>
                      <a:gd name="T21" fmla="*/ 510 h 510"/>
                      <a:gd name="T22" fmla="*/ 93 w 540"/>
                      <a:gd name="T23" fmla="*/ 504 h 510"/>
                      <a:gd name="T24" fmla="*/ 19 w 540"/>
                      <a:gd name="T25" fmla="*/ 441 h 510"/>
                      <a:gd name="T26" fmla="*/ 0 w 540"/>
                      <a:gd name="T27" fmla="*/ 367 h 510"/>
                      <a:gd name="T28" fmla="*/ 6 w 540"/>
                      <a:gd name="T29" fmla="*/ 247 h 510"/>
                      <a:gd name="T30" fmla="*/ 46 w 540"/>
                      <a:gd name="T31" fmla="*/ 173 h 510"/>
                      <a:gd name="T32" fmla="*/ 93 w 540"/>
                      <a:gd name="T33" fmla="*/ 105 h 510"/>
                      <a:gd name="T34" fmla="*/ 93 w 540"/>
                      <a:gd name="T35" fmla="*/ 10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0" h="510">
                        <a:moveTo>
                          <a:pt x="93" y="105"/>
                        </a:moveTo>
                        <a:lnTo>
                          <a:pt x="156" y="57"/>
                        </a:lnTo>
                        <a:lnTo>
                          <a:pt x="215" y="23"/>
                        </a:lnTo>
                        <a:lnTo>
                          <a:pt x="323" y="0"/>
                        </a:lnTo>
                        <a:lnTo>
                          <a:pt x="441" y="21"/>
                        </a:lnTo>
                        <a:lnTo>
                          <a:pt x="521" y="84"/>
                        </a:lnTo>
                        <a:lnTo>
                          <a:pt x="540" y="169"/>
                        </a:lnTo>
                        <a:lnTo>
                          <a:pt x="534" y="244"/>
                        </a:lnTo>
                        <a:lnTo>
                          <a:pt x="418" y="399"/>
                        </a:lnTo>
                        <a:lnTo>
                          <a:pt x="331" y="468"/>
                        </a:lnTo>
                        <a:lnTo>
                          <a:pt x="179" y="510"/>
                        </a:lnTo>
                        <a:lnTo>
                          <a:pt x="93" y="504"/>
                        </a:lnTo>
                        <a:lnTo>
                          <a:pt x="19" y="441"/>
                        </a:lnTo>
                        <a:lnTo>
                          <a:pt x="0" y="367"/>
                        </a:lnTo>
                        <a:lnTo>
                          <a:pt x="6" y="247"/>
                        </a:lnTo>
                        <a:lnTo>
                          <a:pt x="46" y="173"/>
                        </a:lnTo>
                        <a:lnTo>
                          <a:pt x="93" y="105"/>
                        </a:lnTo>
                        <a:lnTo>
                          <a:pt x="93"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8"/>
                  <p:cNvSpPr>
                    <a:spLocks/>
                  </p:cNvSpPr>
                  <p:nvPr/>
                </p:nvSpPr>
                <p:spPr bwMode="auto">
                  <a:xfrm rot="14288280">
                    <a:off x="3751428" y="3004680"/>
                    <a:ext cx="358775" cy="490538"/>
                  </a:xfrm>
                  <a:custGeom>
                    <a:avLst/>
                    <a:gdLst>
                      <a:gd name="T0" fmla="*/ 0 w 453"/>
                      <a:gd name="T1" fmla="*/ 262 h 618"/>
                      <a:gd name="T2" fmla="*/ 18 w 453"/>
                      <a:gd name="T3" fmla="*/ 192 h 618"/>
                      <a:gd name="T4" fmla="*/ 50 w 453"/>
                      <a:gd name="T5" fmla="*/ 129 h 618"/>
                      <a:gd name="T6" fmla="*/ 101 w 453"/>
                      <a:gd name="T7" fmla="*/ 63 h 618"/>
                      <a:gd name="T8" fmla="*/ 181 w 453"/>
                      <a:gd name="T9" fmla="*/ 9 h 618"/>
                      <a:gd name="T10" fmla="*/ 284 w 453"/>
                      <a:gd name="T11" fmla="*/ 0 h 618"/>
                      <a:gd name="T12" fmla="*/ 365 w 453"/>
                      <a:gd name="T13" fmla="*/ 21 h 618"/>
                      <a:gd name="T14" fmla="*/ 417 w 453"/>
                      <a:gd name="T15" fmla="*/ 55 h 618"/>
                      <a:gd name="T16" fmla="*/ 447 w 453"/>
                      <a:gd name="T17" fmla="*/ 135 h 618"/>
                      <a:gd name="T18" fmla="*/ 453 w 453"/>
                      <a:gd name="T19" fmla="*/ 298 h 618"/>
                      <a:gd name="T20" fmla="*/ 417 w 453"/>
                      <a:gd name="T21" fmla="*/ 441 h 618"/>
                      <a:gd name="T22" fmla="*/ 331 w 453"/>
                      <a:gd name="T23" fmla="*/ 557 h 618"/>
                      <a:gd name="T24" fmla="*/ 232 w 453"/>
                      <a:gd name="T25" fmla="*/ 618 h 618"/>
                      <a:gd name="T26" fmla="*/ 107 w 453"/>
                      <a:gd name="T27" fmla="*/ 591 h 618"/>
                      <a:gd name="T28" fmla="*/ 29 w 453"/>
                      <a:gd name="T29" fmla="*/ 481 h 618"/>
                      <a:gd name="T30" fmla="*/ 2 w 453"/>
                      <a:gd name="T31" fmla="*/ 363 h 618"/>
                      <a:gd name="T32" fmla="*/ 0 w 453"/>
                      <a:gd name="T33" fmla="*/ 294 h 618"/>
                      <a:gd name="T34" fmla="*/ 0 w 453"/>
                      <a:gd name="T35" fmla="*/ 262 h 618"/>
                      <a:gd name="T36" fmla="*/ 0 w 453"/>
                      <a:gd name="T37" fmla="*/ 26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3" h="618">
                        <a:moveTo>
                          <a:pt x="0" y="262"/>
                        </a:moveTo>
                        <a:lnTo>
                          <a:pt x="18" y="192"/>
                        </a:lnTo>
                        <a:lnTo>
                          <a:pt x="50" y="129"/>
                        </a:lnTo>
                        <a:lnTo>
                          <a:pt x="101" y="63"/>
                        </a:lnTo>
                        <a:lnTo>
                          <a:pt x="181" y="9"/>
                        </a:lnTo>
                        <a:lnTo>
                          <a:pt x="284" y="0"/>
                        </a:lnTo>
                        <a:lnTo>
                          <a:pt x="365" y="21"/>
                        </a:lnTo>
                        <a:lnTo>
                          <a:pt x="417" y="55"/>
                        </a:lnTo>
                        <a:lnTo>
                          <a:pt x="447" y="135"/>
                        </a:lnTo>
                        <a:lnTo>
                          <a:pt x="453" y="298"/>
                        </a:lnTo>
                        <a:lnTo>
                          <a:pt x="417" y="441"/>
                        </a:lnTo>
                        <a:lnTo>
                          <a:pt x="331" y="557"/>
                        </a:lnTo>
                        <a:lnTo>
                          <a:pt x="232" y="618"/>
                        </a:lnTo>
                        <a:lnTo>
                          <a:pt x="107" y="591"/>
                        </a:lnTo>
                        <a:lnTo>
                          <a:pt x="29" y="481"/>
                        </a:lnTo>
                        <a:lnTo>
                          <a:pt x="2" y="363"/>
                        </a:lnTo>
                        <a:lnTo>
                          <a:pt x="0" y="294"/>
                        </a:lnTo>
                        <a:lnTo>
                          <a:pt x="0" y="262"/>
                        </a:lnTo>
                        <a:lnTo>
                          <a:pt x="0"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9"/>
                  <p:cNvSpPr>
                    <a:spLocks/>
                  </p:cNvSpPr>
                  <p:nvPr/>
                </p:nvSpPr>
                <p:spPr bwMode="auto">
                  <a:xfrm rot="14288280">
                    <a:off x="4162364" y="2761682"/>
                    <a:ext cx="527050" cy="566738"/>
                  </a:xfrm>
                  <a:custGeom>
                    <a:avLst/>
                    <a:gdLst>
                      <a:gd name="T0" fmla="*/ 30 w 663"/>
                      <a:gd name="T1" fmla="*/ 600 h 714"/>
                      <a:gd name="T2" fmla="*/ 100 w 663"/>
                      <a:gd name="T3" fmla="*/ 653 h 714"/>
                      <a:gd name="T4" fmla="*/ 173 w 663"/>
                      <a:gd name="T5" fmla="*/ 714 h 714"/>
                      <a:gd name="T6" fmla="*/ 268 w 663"/>
                      <a:gd name="T7" fmla="*/ 686 h 714"/>
                      <a:gd name="T8" fmla="*/ 401 w 663"/>
                      <a:gd name="T9" fmla="*/ 570 h 714"/>
                      <a:gd name="T10" fmla="*/ 536 w 663"/>
                      <a:gd name="T11" fmla="*/ 374 h 714"/>
                      <a:gd name="T12" fmla="*/ 663 w 663"/>
                      <a:gd name="T13" fmla="*/ 142 h 714"/>
                      <a:gd name="T14" fmla="*/ 661 w 663"/>
                      <a:gd name="T15" fmla="*/ 47 h 714"/>
                      <a:gd name="T16" fmla="*/ 594 w 663"/>
                      <a:gd name="T17" fmla="*/ 38 h 714"/>
                      <a:gd name="T18" fmla="*/ 499 w 663"/>
                      <a:gd name="T19" fmla="*/ 20 h 714"/>
                      <a:gd name="T20" fmla="*/ 463 w 663"/>
                      <a:gd name="T21" fmla="*/ 11 h 714"/>
                      <a:gd name="T22" fmla="*/ 393 w 663"/>
                      <a:gd name="T23" fmla="*/ 11 h 714"/>
                      <a:gd name="T24" fmla="*/ 332 w 663"/>
                      <a:gd name="T25" fmla="*/ 0 h 714"/>
                      <a:gd name="T26" fmla="*/ 342 w 663"/>
                      <a:gd name="T27" fmla="*/ 95 h 714"/>
                      <a:gd name="T28" fmla="*/ 315 w 663"/>
                      <a:gd name="T29" fmla="*/ 201 h 714"/>
                      <a:gd name="T30" fmla="*/ 243 w 663"/>
                      <a:gd name="T31" fmla="*/ 344 h 714"/>
                      <a:gd name="T32" fmla="*/ 137 w 663"/>
                      <a:gd name="T33" fmla="*/ 467 h 714"/>
                      <a:gd name="T34" fmla="*/ 51 w 663"/>
                      <a:gd name="T35" fmla="*/ 515 h 714"/>
                      <a:gd name="T36" fmla="*/ 0 w 663"/>
                      <a:gd name="T37" fmla="*/ 537 h 714"/>
                      <a:gd name="T38" fmla="*/ 30 w 663"/>
                      <a:gd name="T39" fmla="*/ 600 h 714"/>
                      <a:gd name="T40" fmla="*/ 30 w 663"/>
                      <a:gd name="T41" fmla="*/ 60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3" h="714">
                        <a:moveTo>
                          <a:pt x="30" y="600"/>
                        </a:moveTo>
                        <a:lnTo>
                          <a:pt x="100" y="653"/>
                        </a:lnTo>
                        <a:lnTo>
                          <a:pt x="173" y="714"/>
                        </a:lnTo>
                        <a:lnTo>
                          <a:pt x="268" y="686"/>
                        </a:lnTo>
                        <a:lnTo>
                          <a:pt x="401" y="570"/>
                        </a:lnTo>
                        <a:lnTo>
                          <a:pt x="536" y="374"/>
                        </a:lnTo>
                        <a:lnTo>
                          <a:pt x="663" y="142"/>
                        </a:lnTo>
                        <a:lnTo>
                          <a:pt x="661" y="47"/>
                        </a:lnTo>
                        <a:lnTo>
                          <a:pt x="594" y="38"/>
                        </a:lnTo>
                        <a:lnTo>
                          <a:pt x="499" y="20"/>
                        </a:lnTo>
                        <a:lnTo>
                          <a:pt x="463" y="11"/>
                        </a:lnTo>
                        <a:lnTo>
                          <a:pt x="393" y="11"/>
                        </a:lnTo>
                        <a:lnTo>
                          <a:pt x="332" y="0"/>
                        </a:lnTo>
                        <a:lnTo>
                          <a:pt x="342" y="95"/>
                        </a:lnTo>
                        <a:lnTo>
                          <a:pt x="315" y="201"/>
                        </a:lnTo>
                        <a:lnTo>
                          <a:pt x="243" y="344"/>
                        </a:lnTo>
                        <a:lnTo>
                          <a:pt x="137" y="467"/>
                        </a:lnTo>
                        <a:lnTo>
                          <a:pt x="51" y="515"/>
                        </a:lnTo>
                        <a:lnTo>
                          <a:pt x="0" y="537"/>
                        </a:lnTo>
                        <a:lnTo>
                          <a:pt x="30" y="600"/>
                        </a:lnTo>
                        <a:lnTo>
                          <a:pt x="30" y="6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0"/>
                  <p:cNvSpPr>
                    <a:spLocks/>
                  </p:cNvSpPr>
                  <p:nvPr/>
                </p:nvSpPr>
                <p:spPr bwMode="auto">
                  <a:xfrm rot="14288280">
                    <a:off x="4295908" y="2910507"/>
                    <a:ext cx="274638" cy="388938"/>
                  </a:xfrm>
                  <a:custGeom>
                    <a:avLst/>
                    <a:gdLst>
                      <a:gd name="T0" fmla="*/ 331 w 346"/>
                      <a:gd name="T1" fmla="*/ 12 h 491"/>
                      <a:gd name="T2" fmla="*/ 344 w 346"/>
                      <a:gd name="T3" fmla="*/ 44 h 491"/>
                      <a:gd name="T4" fmla="*/ 344 w 346"/>
                      <a:gd name="T5" fmla="*/ 80 h 491"/>
                      <a:gd name="T6" fmla="*/ 340 w 346"/>
                      <a:gd name="T7" fmla="*/ 116 h 491"/>
                      <a:gd name="T8" fmla="*/ 327 w 346"/>
                      <a:gd name="T9" fmla="*/ 154 h 491"/>
                      <a:gd name="T10" fmla="*/ 312 w 346"/>
                      <a:gd name="T11" fmla="*/ 192 h 491"/>
                      <a:gd name="T12" fmla="*/ 295 w 346"/>
                      <a:gd name="T13" fmla="*/ 228 h 491"/>
                      <a:gd name="T14" fmla="*/ 279 w 346"/>
                      <a:gd name="T15" fmla="*/ 263 h 491"/>
                      <a:gd name="T16" fmla="*/ 264 w 346"/>
                      <a:gd name="T17" fmla="*/ 297 h 491"/>
                      <a:gd name="T18" fmla="*/ 243 w 346"/>
                      <a:gd name="T19" fmla="*/ 329 h 491"/>
                      <a:gd name="T20" fmla="*/ 219 w 346"/>
                      <a:gd name="T21" fmla="*/ 360 h 491"/>
                      <a:gd name="T22" fmla="*/ 190 w 346"/>
                      <a:gd name="T23" fmla="*/ 386 h 491"/>
                      <a:gd name="T24" fmla="*/ 160 w 346"/>
                      <a:gd name="T25" fmla="*/ 413 h 491"/>
                      <a:gd name="T26" fmla="*/ 127 w 346"/>
                      <a:gd name="T27" fmla="*/ 436 h 491"/>
                      <a:gd name="T28" fmla="*/ 95 w 346"/>
                      <a:gd name="T29" fmla="*/ 456 h 491"/>
                      <a:gd name="T30" fmla="*/ 63 w 346"/>
                      <a:gd name="T31" fmla="*/ 477 h 491"/>
                      <a:gd name="T32" fmla="*/ 34 w 346"/>
                      <a:gd name="T33" fmla="*/ 489 h 491"/>
                      <a:gd name="T34" fmla="*/ 11 w 346"/>
                      <a:gd name="T35" fmla="*/ 489 h 491"/>
                      <a:gd name="T36" fmla="*/ 4 w 346"/>
                      <a:gd name="T37" fmla="*/ 474 h 491"/>
                      <a:gd name="T38" fmla="*/ 25 w 346"/>
                      <a:gd name="T39" fmla="*/ 453 h 491"/>
                      <a:gd name="T40" fmla="*/ 55 w 346"/>
                      <a:gd name="T41" fmla="*/ 436 h 491"/>
                      <a:gd name="T42" fmla="*/ 86 w 346"/>
                      <a:gd name="T43" fmla="*/ 417 h 491"/>
                      <a:gd name="T44" fmla="*/ 114 w 346"/>
                      <a:gd name="T45" fmla="*/ 396 h 491"/>
                      <a:gd name="T46" fmla="*/ 141 w 346"/>
                      <a:gd name="T47" fmla="*/ 373 h 491"/>
                      <a:gd name="T48" fmla="*/ 165 w 346"/>
                      <a:gd name="T49" fmla="*/ 348 h 491"/>
                      <a:gd name="T50" fmla="*/ 190 w 346"/>
                      <a:gd name="T51" fmla="*/ 322 h 491"/>
                      <a:gd name="T52" fmla="*/ 213 w 346"/>
                      <a:gd name="T53" fmla="*/ 295 h 491"/>
                      <a:gd name="T54" fmla="*/ 232 w 346"/>
                      <a:gd name="T55" fmla="*/ 265 h 491"/>
                      <a:gd name="T56" fmla="*/ 247 w 346"/>
                      <a:gd name="T57" fmla="*/ 234 h 491"/>
                      <a:gd name="T58" fmla="*/ 262 w 346"/>
                      <a:gd name="T59" fmla="*/ 202 h 491"/>
                      <a:gd name="T60" fmla="*/ 276 w 346"/>
                      <a:gd name="T61" fmla="*/ 169 h 491"/>
                      <a:gd name="T62" fmla="*/ 287 w 346"/>
                      <a:gd name="T63" fmla="*/ 137 h 491"/>
                      <a:gd name="T64" fmla="*/ 296 w 346"/>
                      <a:gd name="T65" fmla="*/ 103 h 491"/>
                      <a:gd name="T66" fmla="*/ 302 w 346"/>
                      <a:gd name="T67" fmla="*/ 71 h 491"/>
                      <a:gd name="T68" fmla="*/ 308 w 346"/>
                      <a:gd name="T69" fmla="*/ 36 h 491"/>
                      <a:gd name="T70" fmla="*/ 314 w 346"/>
                      <a:gd name="T71" fmla="*/ 10 h 491"/>
                      <a:gd name="T72" fmla="*/ 321 w 346"/>
                      <a:gd name="T7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6" h="491">
                        <a:moveTo>
                          <a:pt x="321" y="0"/>
                        </a:moveTo>
                        <a:lnTo>
                          <a:pt x="331" y="12"/>
                        </a:lnTo>
                        <a:lnTo>
                          <a:pt x="338" y="29"/>
                        </a:lnTo>
                        <a:lnTo>
                          <a:pt x="344" y="44"/>
                        </a:lnTo>
                        <a:lnTo>
                          <a:pt x="346" y="63"/>
                        </a:lnTo>
                        <a:lnTo>
                          <a:pt x="344" y="80"/>
                        </a:lnTo>
                        <a:lnTo>
                          <a:pt x="344" y="97"/>
                        </a:lnTo>
                        <a:lnTo>
                          <a:pt x="340" y="116"/>
                        </a:lnTo>
                        <a:lnTo>
                          <a:pt x="336" y="137"/>
                        </a:lnTo>
                        <a:lnTo>
                          <a:pt x="327" y="154"/>
                        </a:lnTo>
                        <a:lnTo>
                          <a:pt x="319" y="173"/>
                        </a:lnTo>
                        <a:lnTo>
                          <a:pt x="312" y="192"/>
                        </a:lnTo>
                        <a:lnTo>
                          <a:pt x="304" y="211"/>
                        </a:lnTo>
                        <a:lnTo>
                          <a:pt x="295" y="228"/>
                        </a:lnTo>
                        <a:lnTo>
                          <a:pt x="287" y="246"/>
                        </a:lnTo>
                        <a:lnTo>
                          <a:pt x="279" y="263"/>
                        </a:lnTo>
                        <a:lnTo>
                          <a:pt x="274" y="280"/>
                        </a:lnTo>
                        <a:lnTo>
                          <a:pt x="264" y="297"/>
                        </a:lnTo>
                        <a:lnTo>
                          <a:pt x="255" y="314"/>
                        </a:lnTo>
                        <a:lnTo>
                          <a:pt x="243" y="329"/>
                        </a:lnTo>
                        <a:lnTo>
                          <a:pt x="234" y="346"/>
                        </a:lnTo>
                        <a:lnTo>
                          <a:pt x="219" y="360"/>
                        </a:lnTo>
                        <a:lnTo>
                          <a:pt x="205" y="373"/>
                        </a:lnTo>
                        <a:lnTo>
                          <a:pt x="190" y="386"/>
                        </a:lnTo>
                        <a:lnTo>
                          <a:pt x="177" y="401"/>
                        </a:lnTo>
                        <a:lnTo>
                          <a:pt x="160" y="413"/>
                        </a:lnTo>
                        <a:lnTo>
                          <a:pt x="144" y="424"/>
                        </a:lnTo>
                        <a:lnTo>
                          <a:pt x="127" y="436"/>
                        </a:lnTo>
                        <a:lnTo>
                          <a:pt x="112" y="447"/>
                        </a:lnTo>
                        <a:lnTo>
                          <a:pt x="95" y="456"/>
                        </a:lnTo>
                        <a:lnTo>
                          <a:pt x="78" y="468"/>
                        </a:lnTo>
                        <a:lnTo>
                          <a:pt x="63" y="477"/>
                        </a:lnTo>
                        <a:lnTo>
                          <a:pt x="48" y="489"/>
                        </a:lnTo>
                        <a:lnTo>
                          <a:pt x="34" y="489"/>
                        </a:lnTo>
                        <a:lnTo>
                          <a:pt x="23" y="489"/>
                        </a:lnTo>
                        <a:lnTo>
                          <a:pt x="11" y="489"/>
                        </a:lnTo>
                        <a:lnTo>
                          <a:pt x="0" y="491"/>
                        </a:lnTo>
                        <a:lnTo>
                          <a:pt x="4" y="474"/>
                        </a:lnTo>
                        <a:lnTo>
                          <a:pt x="10" y="462"/>
                        </a:lnTo>
                        <a:lnTo>
                          <a:pt x="25" y="453"/>
                        </a:lnTo>
                        <a:lnTo>
                          <a:pt x="40" y="445"/>
                        </a:lnTo>
                        <a:lnTo>
                          <a:pt x="55" y="436"/>
                        </a:lnTo>
                        <a:lnTo>
                          <a:pt x="72" y="428"/>
                        </a:lnTo>
                        <a:lnTo>
                          <a:pt x="86" y="417"/>
                        </a:lnTo>
                        <a:lnTo>
                          <a:pt x="101" y="407"/>
                        </a:lnTo>
                        <a:lnTo>
                          <a:pt x="114" y="396"/>
                        </a:lnTo>
                        <a:lnTo>
                          <a:pt x="129" y="386"/>
                        </a:lnTo>
                        <a:lnTo>
                          <a:pt x="141" y="373"/>
                        </a:lnTo>
                        <a:lnTo>
                          <a:pt x="154" y="361"/>
                        </a:lnTo>
                        <a:lnTo>
                          <a:pt x="165" y="348"/>
                        </a:lnTo>
                        <a:lnTo>
                          <a:pt x="179" y="337"/>
                        </a:lnTo>
                        <a:lnTo>
                          <a:pt x="190" y="322"/>
                        </a:lnTo>
                        <a:lnTo>
                          <a:pt x="201" y="308"/>
                        </a:lnTo>
                        <a:lnTo>
                          <a:pt x="213" y="295"/>
                        </a:lnTo>
                        <a:lnTo>
                          <a:pt x="224" y="282"/>
                        </a:lnTo>
                        <a:lnTo>
                          <a:pt x="232" y="265"/>
                        </a:lnTo>
                        <a:lnTo>
                          <a:pt x="239" y="249"/>
                        </a:lnTo>
                        <a:lnTo>
                          <a:pt x="247" y="234"/>
                        </a:lnTo>
                        <a:lnTo>
                          <a:pt x="257" y="219"/>
                        </a:lnTo>
                        <a:lnTo>
                          <a:pt x="262" y="202"/>
                        </a:lnTo>
                        <a:lnTo>
                          <a:pt x="270" y="187"/>
                        </a:lnTo>
                        <a:lnTo>
                          <a:pt x="276" y="169"/>
                        </a:lnTo>
                        <a:lnTo>
                          <a:pt x="283" y="154"/>
                        </a:lnTo>
                        <a:lnTo>
                          <a:pt x="287" y="137"/>
                        </a:lnTo>
                        <a:lnTo>
                          <a:pt x="293" y="120"/>
                        </a:lnTo>
                        <a:lnTo>
                          <a:pt x="296" y="103"/>
                        </a:lnTo>
                        <a:lnTo>
                          <a:pt x="300" y="88"/>
                        </a:lnTo>
                        <a:lnTo>
                          <a:pt x="302" y="71"/>
                        </a:lnTo>
                        <a:lnTo>
                          <a:pt x="306" y="54"/>
                        </a:lnTo>
                        <a:lnTo>
                          <a:pt x="308" y="36"/>
                        </a:lnTo>
                        <a:lnTo>
                          <a:pt x="310" y="21"/>
                        </a:lnTo>
                        <a:lnTo>
                          <a:pt x="314" y="10"/>
                        </a:lnTo>
                        <a:lnTo>
                          <a:pt x="321" y="0"/>
                        </a:lnTo>
                        <a:lnTo>
                          <a:pt x="3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31"/>
                  <p:cNvSpPr>
                    <a:spLocks/>
                  </p:cNvSpPr>
                  <p:nvPr/>
                </p:nvSpPr>
                <p:spPr bwMode="auto">
                  <a:xfrm rot="14288280">
                    <a:off x="4767878" y="3117091"/>
                    <a:ext cx="341313" cy="263525"/>
                  </a:xfrm>
                  <a:custGeom>
                    <a:avLst/>
                    <a:gdLst>
                      <a:gd name="T0" fmla="*/ 414 w 429"/>
                      <a:gd name="T1" fmla="*/ 17 h 333"/>
                      <a:gd name="T2" fmla="*/ 426 w 429"/>
                      <a:gd name="T3" fmla="*/ 46 h 333"/>
                      <a:gd name="T4" fmla="*/ 428 w 429"/>
                      <a:gd name="T5" fmla="*/ 66 h 333"/>
                      <a:gd name="T6" fmla="*/ 426 w 429"/>
                      <a:gd name="T7" fmla="*/ 87 h 333"/>
                      <a:gd name="T8" fmla="*/ 420 w 429"/>
                      <a:gd name="T9" fmla="*/ 108 h 333"/>
                      <a:gd name="T10" fmla="*/ 410 w 429"/>
                      <a:gd name="T11" fmla="*/ 129 h 333"/>
                      <a:gd name="T12" fmla="*/ 399 w 429"/>
                      <a:gd name="T13" fmla="*/ 152 h 333"/>
                      <a:gd name="T14" fmla="*/ 376 w 429"/>
                      <a:gd name="T15" fmla="*/ 182 h 333"/>
                      <a:gd name="T16" fmla="*/ 338 w 429"/>
                      <a:gd name="T17" fmla="*/ 220 h 333"/>
                      <a:gd name="T18" fmla="*/ 308 w 429"/>
                      <a:gd name="T19" fmla="*/ 245 h 333"/>
                      <a:gd name="T20" fmla="*/ 287 w 429"/>
                      <a:gd name="T21" fmla="*/ 258 h 333"/>
                      <a:gd name="T22" fmla="*/ 257 w 429"/>
                      <a:gd name="T23" fmla="*/ 275 h 333"/>
                      <a:gd name="T24" fmla="*/ 228 w 429"/>
                      <a:gd name="T25" fmla="*/ 287 h 333"/>
                      <a:gd name="T26" fmla="*/ 205 w 429"/>
                      <a:gd name="T27" fmla="*/ 295 h 333"/>
                      <a:gd name="T28" fmla="*/ 182 w 429"/>
                      <a:gd name="T29" fmla="*/ 304 h 333"/>
                      <a:gd name="T30" fmla="*/ 160 w 429"/>
                      <a:gd name="T31" fmla="*/ 314 h 333"/>
                      <a:gd name="T32" fmla="*/ 139 w 429"/>
                      <a:gd name="T33" fmla="*/ 321 h 333"/>
                      <a:gd name="T34" fmla="*/ 116 w 429"/>
                      <a:gd name="T35" fmla="*/ 327 h 333"/>
                      <a:gd name="T36" fmla="*/ 91 w 429"/>
                      <a:gd name="T37" fmla="*/ 331 h 333"/>
                      <a:gd name="T38" fmla="*/ 67 w 429"/>
                      <a:gd name="T39" fmla="*/ 333 h 333"/>
                      <a:gd name="T40" fmla="*/ 44 w 429"/>
                      <a:gd name="T41" fmla="*/ 323 h 333"/>
                      <a:gd name="T42" fmla="*/ 8 w 429"/>
                      <a:gd name="T43" fmla="*/ 293 h 333"/>
                      <a:gd name="T44" fmla="*/ 10 w 429"/>
                      <a:gd name="T45" fmla="*/ 268 h 333"/>
                      <a:gd name="T46" fmla="*/ 36 w 429"/>
                      <a:gd name="T47" fmla="*/ 266 h 333"/>
                      <a:gd name="T48" fmla="*/ 67 w 429"/>
                      <a:gd name="T49" fmla="*/ 283 h 333"/>
                      <a:gd name="T50" fmla="*/ 99 w 429"/>
                      <a:gd name="T51" fmla="*/ 287 h 333"/>
                      <a:gd name="T52" fmla="*/ 133 w 429"/>
                      <a:gd name="T53" fmla="*/ 281 h 333"/>
                      <a:gd name="T54" fmla="*/ 165 w 429"/>
                      <a:gd name="T55" fmla="*/ 270 h 333"/>
                      <a:gd name="T56" fmla="*/ 200 w 429"/>
                      <a:gd name="T57" fmla="*/ 255 h 333"/>
                      <a:gd name="T58" fmla="*/ 232 w 429"/>
                      <a:gd name="T59" fmla="*/ 237 h 333"/>
                      <a:gd name="T60" fmla="*/ 264 w 429"/>
                      <a:gd name="T61" fmla="*/ 224 h 333"/>
                      <a:gd name="T62" fmla="*/ 291 w 429"/>
                      <a:gd name="T63" fmla="*/ 211 h 333"/>
                      <a:gd name="T64" fmla="*/ 312 w 429"/>
                      <a:gd name="T65" fmla="*/ 190 h 333"/>
                      <a:gd name="T66" fmla="*/ 333 w 429"/>
                      <a:gd name="T67" fmla="*/ 169 h 333"/>
                      <a:gd name="T68" fmla="*/ 352 w 429"/>
                      <a:gd name="T69" fmla="*/ 146 h 333"/>
                      <a:gd name="T70" fmla="*/ 367 w 429"/>
                      <a:gd name="T71" fmla="*/ 123 h 333"/>
                      <a:gd name="T72" fmla="*/ 380 w 429"/>
                      <a:gd name="T73" fmla="*/ 99 h 333"/>
                      <a:gd name="T74" fmla="*/ 388 w 429"/>
                      <a:gd name="T75" fmla="*/ 72 h 333"/>
                      <a:gd name="T76" fmla="*/ 390 w 429"/>
                      <a:gd name="T77" fmla="*/ 46 h 333"/>
                      <a:gd name="T78" fmla="*/ 391 w 429"/>
                      <a:gd name="T79" fmla="*/ 21 h 333"/>
                      <a:gd name="T80" fmla="*/ 397 w 429"/>
                      <a:gd name="T81" fmla="*/ 2 h 333"/>
                      <a:gd name="T82" fmla="*/ 401 w 429"/>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9" h="333">
                        <a:moveTo>
                          <a:pt x="401" y="0"/>
                        </a:moveTo>
                        <a:lnTo>
                          <a:pt x="414" y="17"/>
                        </a:lnTo>
                        <a:lnTo>
                          <a:pt x="424" y="36"/>
                        </a:lnTo>
                        <a:lnTo>
                          <a:pt x="426" y="46"/>
                        </a:lnTo>
                        <a:lnTo>
                          <a:pt x="428" y="55"/>
                        </a:lnTo>
                        <a:lnTo>
                          <a:pt x="428" y="66"/>
                        </a:lnTo>
                        <a:lnTo>
                          <a:pt x="429" y="78"/>
                        </a:lnTo>
                        <a:lnTo>
                          <a:pt x="426" y="87"/>
                        </a:lnTo>
                        <a:lnTo>
                          <a:pt x="424" y="99"/>
                        </a:lnTo>
                        <a:lnTo>
                          <a:pt x="420" y="108"/>
                        </a:lnTo>
                        <a:lnTo>
                          <a:pt x="416" y="120"/>
                        </a:lnTo>
                        <a:lnTo>
                          <a:pt x="410" y="129"/>
                        </a:lnTo>
                        <a:lnTo>
                          <a:pt x="405" y="141"/>
                        </a:lnTo>
                        <a:lnTo>
                          <a:pt x="399" y="152"/>
                        </a:lnTo>
                        <a:lnTo>
                          <a:pt x="393" y="163"/>
                        </a:lnTo>
                        <a:lnTo>
                          <a:pt x="376" y="182"/>
                        </a:lnTo>
                        <a:lnTo>
                          <a:pt x="359" y="203"/>
                        </a:lnTo>
                        <a:lnTo>
                          <a:pt x="338" y="220"/>
                        </a:lnTo>
                        <a:lnTo>
                          <a:pt x="319" y="237"/>
                        </a:lnTo>
                        <a:lnTo>
                          <a:pt x="308" y="245"/>
                        </a:lnTo>
                        <a:lnTo>
                          <a:pt x="298" y="253"/>
                        </a:lnTo>
                        <a:lnTo>
                          <a:pt x="287" y="258"/>
                        </a:lnTo>
                        <a:lnTo>
                          <a:pt x="277" y="266"/>
                        </a:lnTo>
                        <a:lnTo>
                          <a:pt x="257" y="275"/>
                        </a:lnTo>
                        <a:lnTo>
                          <a:pt x="239" y="285"/>
                        </a:lnTo>
                        <a:lnTo>
                          <a:pt x="228" y="287"/>
                        </a:lnTo>
                        <a:lnTo>
                          <a:pt x="217" y="291"/>
                        </a:lnTo>
                        <a:lnTo>
                          <a:pt x="205" y="295"/>
                        </a:lnTo>
                        <a:lnTo>
                          <a:pt x="194" y="300"/>
                        </a:lnTo>
                        <a:lnTo>
                          <a:pt x="182" y="304"/>
                        </a:lnTo>
                        <a:lnTo>
                          <a:pt x="171" y="310"/>
                        </a:lnTo>
                        <a:lnTo>
                          <a:pt x="160" y="314"/>
                        </a:lnTo>
                        <a:lnTo>
                          <a:pt x="150" y="319"/>
                        </a:lnTo>
                        <a:lnTo>
                          <a:pt x="139" y="321"/>
                        </a:lnTo>
                        <a:lnTo>
                          <a:pt x="127" y="325"/>
                        </a:lnTo>
                        <a:lnTo>
                          <a:pt x="116" y="327"/>
                        </a:lnTo>
                        <a:lnTo>
                          <a:pt x="105" y="331"/>
                        </a:lnTo>
                        <a:lnTo>
                          <a:pt x="91" y="331"/>
                        </a:lnTo>
                        <a:lnTo>
                          <a:pt x="80" y="333"/>
                        </a:lnTo>
                        <a:lnTo>
                          <a:pt x="67" y="333"/>
                        </a:lnTo>
                        <a:lnTo>
                          <a:pt x="55" y="333"/>
                        </a:lnTo>
                        <a:lnTo>
                          <a:pt x="44" y="323"/>
                        </a:lnTo>
                        <a:lnTo>
                          <a:pt x="27" y="310"/>
                        </a:lnTo>
                        <a:lnTo>
                          <a:pt x="8" y="293"/>
                        </a:lnTo>
                        <a:lnTo>
                          <a:pt x="0" y="281"/>
                        </a:lnTo>
                        <a:lnTo>
                          <a:pt x="10" y="268"/>
                        </a:lnTo>
                        <a:lnTo>
                          <a:pt x="23" y="255"/>
                        </a:lnTo>
                        <a:lnTo>
                          <a:pt x="36" y="266"/>
                        </a:lnTo>
                        <a:lnTo>
                          <a:pt x="51" y="277"/>
                        </a:lnTo>
                        <a:lnTo>
                          <a:pt x="67" y="283"/>
                        </a:lnTo>
                        <a:lnTo>
                          <a:pt x="84" y="289"/>
                        </a:lnTo>
                        <a:lnTo>
                          <a:pt x="99" y="287"/>
                        </a:lnTo>
                        <a:lnTo>
                          <a:pt x="116" y="285"/>
                        </a:lnTo>
                        <a:lnTo>
                          <a:pt x="133" y="281"/>
                        </a:lnTo>
                        <a:lnTo>
                          <a:pt x="150" y="277"/>
                        </a:lnTo>
                        <a:lnTo>
                          <a:pt x="165" y="270"/>
                        </a:lnTo>
                        <a:lnTo>
                          <a:pt x="182" y="262"/>
                        </a:lnTo>
                        <a:lnTo>
                          <a:pt x="200" y="255"/>
                        </a:lnTo>
                        <a:lnTo>
                          <a:pt x="217" y="247"/>
                        </a:lnTo>
                        <a:lnTo>
                          <a:pt x="232" y="237"/>
                        </a:lnTo>
                        <a:lnTo>
                          <a:pt x="249" y="232"/>
                        </a:lnTo>
                        <a:lnTo>
                          <a:pt x="264" y="224"/>
                        </a:lnTo>
                        <a:lnTo>
                          <a:pt x="281" y="222"/>
                        </a:lnTo>
                        <a:lnTo>
                          <a:pt x="291" y="211"/>
                        </a:lnTo>
                        <a:lnTo>
                          <a:pt x="302" y="201"/>
                        </a:lnTo>
                        <a:lnTo>
                          <a:pt x="312" y="190"/>
                        </a:lnTo>
                        <a:lnTo>
                          <a:pt x="323" y="180"/>
                        </a:lnTo>
                        <a:lnTo>
                          <a:pt x="333" y="169"/>
                        </a:lnTo>
                        <a:lnTo>
                          <a:pt x="342" y="158"/>
                        </a:lnTo>
                        <a:lnTo>
                          <a:pt x="352" y="146"/>
                        </a:lnTo>
                        <a:lnTo>
                          <a:pt x="361" y="137"/>
                        </a:lnTo>
                        <a:lnTo>
                          <a:pt x="367" y="123"/>
                        </a:lnTo>
                        <a:lnTo>
                          <a:pt x="374" y="112"/>
                        </a:lnTo>
                        <a:lnTo>
                          <a:pt x="380" y="99"/>
                        </a:lnTo>
                        <a:lnTo>
                          <a:pt x="386" y="87"/>
                        </a:lnTo>
                        <a:lnTo>
                          <a:pt x="388" y="72"/>
                        </a:lnTo>
                        <a:lnTo>
                          <a:pt x="390" y="59"/>
                        </a:lnTo>
                        <a:lnTo>
                          <a:pt x="390" y="46"/>
                        </a:lnTo>
                        <a:lnTo>
                          <a:pt x="390" y="32"/>
                        </a:lnTo>
                        <a:lnTo>
                          <a:pt x="391" y="21"/>
                        </a:lnTo>
                        <a:lnTo>
                          <a:pt x="395" y="11"/>
                        </a:lnTo>
                        <a:lnTo>
                          <a:pt x="397" y="2"/>
                        </a:lnTo>
                        <a:lnTo>
                          <a:pt x="401" y="0"/>
                        </a:lnTo>
                        <a:lnTo>
                          <a:pt x="4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32"/>
                  <p:cNvSpPr>
                    <a:spLocks/>
                  </p:cNvSpPr>
                  <p:nvPr/>
                </p:nvSpPr>
                <p:spPr bwMode="auto">
                  <a:xfrm rot="14288280">
                    <a:off x="3815270" y="3055848"/>
                    <a:ext cx="263525" cy="338138"/>
                  </a:xfrm>
                  <a:custGeom>
                    <a:avLst/>
                    <a:gdLst>
                      <a:gd name="T0" fmla="*/ 308 w 333"/>
                      <a:gd name="T1" fmla="*/ 13 h 428"/>
                      <a:gd name="T2" fmla="*/ 323 w 333"/>
                      <a:gd name="T3" fmla="*/ 49 h 428"/>
                      <a:gd name="T4" fmla="*/ 331 w 333"/>
                      <a:gd name="T5" fmla="*/ 87 h 428"/>
                      <a:gd name="T6" fmla="*/ 331 w 333"/>
                      <a:gd name="T7" fmla="*/ 118 h 428"/>
                      <a:gd name="T8" fmla="*/ 329 w 333"/>
                      <a:gd name="T9" fmla="*/ 141 h 428"/>
                      <a:gd name="T10" fmla="*/ 325 w 333"/>
                      <a:gd name="T11" fmla="*/ 162 h 428"/>
                      <a:gd name="T12" fmla="*/ 320 w 333"/>
                      <a:gd name="T13" fmla="*/ 183 h 428"/>
                      <a:gd name="T14" fmla="*/ 314 w 333"/>
                      <a:gd name="T15" fmla="*/ 203 h 428"/>
                      <a:gd name="T16" fmla="*/ 308 w 333"/>
                      <a:gd name="T17" fmla="*/ 224 h 428"/>
                      <a:gd name="T18" fmla="*/ 297 w 333"/>
                      <a:gd name="T19" fmla="*/ 255 h 428"/>
                      <a:gd name="T20" fmla="*/ 284 w 333"/>
                      <a:gd name="T21" fmla="*/ 293 h 428"/>
                      <a:gd name="T22" fmla="*/ 268 w 333"/>
                      <a:gd name="T23" fmla="*/ 331 h 428"/>
                      <a:gd name="T24" fmla="*/ 242 w 333"/>
                      <a:gd name="T25" fmla="*/ 369 h 428"/>
                      <a:gd name="T26" fmla="*/ 217 w 333"/>
                      <a:gd name="T27" fmla="*/ 392 h 428"/>
                      <a:gd name="T28" fmla="*/ 196 w 333"/>
                      <a:gd name="T29" fmla="*/ 403 h 428"/>
                      <a:gd name="T30" fmla="*/ 175 w 333"/>
                      <a:gd name="T31" fmla="*/ 414 h 428"/>
                      <a:gd name="T32" fmla="*/ 154 w 333"/>
                      <a:gd name="T33" fmla="*/ 422 h 428"/>
                      <a:gd name="T34" fmla="*/ 133 w 333"/>
                      <a:gd name="T35" fmla="*/ 426 h 428"/>
                      <a:gd name="T36" fmla="*/ 111 w 333"/>
                      <a:gd name="T37" fmla="*/ 428 h 428"/>
                      <a:gd name="T38" fmla="*/ 88 w 333"/>
                      <a:gd name="T39" fmla="*/ 426 h 428"/>
                      <a:gd name="T40" fmla="*/ 67 w 333"/>
                      <a:gd name="T41" fmla="*/ 422 h 428"/>
                      <a:gd name="T42" fmla="*/ 38 w 333"/>
                      <a:gd name="T43" fmla="*/ 409 h 428"/>
                      <a:gd name="T44" fmla="*/ 16 w 333"/>
                      <a:gd name="T45" fmla="*/ 386 h 428"/>
                      <a:gd name="T46" fmla="*/ 4 w 333"/>
                      <a:gd name="T47" fmla="*/ 365 h 428"/>
                      <a:gd name="T48" fmla="*/ 8 w 333"/>
                      <a:gd name="T49" fmla="*/ 335 h 428"/>
                      <a:gd name="T50" fmla="*/ 21 w 333"/>
                      <a:gd name="T51" fmla="*/ 333 h 428"/>
                      <a:gd name="T52" fmla="*/ 44 w 333"/>
                      <a:gd name="T53" fmla="*/ 357 h 428"/>
                      <a:gd name="T54" fmla="*/ 71 w 333"/>
                      <a:gd name="T55" fmla="*/ 374 h 428"/>
                      <a:gd name="T56" fmla="*/ 101 w 333"/>
                      <a:gd name="T57" fmla="*/ 384 h 428"/>
                      <a:gd name="T58" fmla="*/ 132 w 333"/>
                      <a:gd name="T59" fmla="*/ 384 h 428"/>
                      <a:gd name="T60" fmla="*/ 162 w 333"/>
                      <a:gd name="T61" fmla="*/ 374 h 428"/>
                      <a:gd name="T62" fmla="*/ 190 w 333"/>
                      <a:gd name="T63" fmla="*/ 361 h 428"/>
                      <a:gd name="T64" fmla="*/ 215 w 333"/>
                      <a:gd name="T65" fmla="*/ 338 h 428"/>
                      <a:gd name="T66" fmla="*/ 234 w 333"/>
                      <a:gd name="T67" fmla="*/ 308 h 428"/>
                      <a:gd name="T68" fmla="*/ 249 w 333"/>
                      <a:gd name="T69" fmla="*/ 272 h 428"/>
                      <a:gd name="T70" fmla="*/ 263 w 333"/>
                      <a:gd name="T71" fmla="*/ 236 h 428"/>
                      <a:gd name="T72" fmla="*/ 274 w 333"/>
                      <a:gd name="T73" fmla="*/ 198 h 428"/>
                      <a:gd name="T74" fmla="*/ 282 w 333"/>
                      <a:gd name="T75" fmla="*/ 160 h 428"/>
                      <a:gd name="T76" fmla="*/ 287 w 333"/>
                      <a:gd name="T77" fmla="*/ 122 h 428"/>
                      <a:gd name="T78" fmla="*/ 289 w 333"/>
                      <a:gd name="T79" fmla="*/ 82 h 428"/>
                      <a:gd name="T80" fmla="*/ 287 w 333"/>
                      <a:gd name="T81" fmla="*/ 42 h 428"/>
                      <a:gd name="T82" fmla="*/ 291 w 333"/>
                      <a:gd name="T83" fmla="*/ 11 h 428"/>
                      <a:gd name="T84" fmla="*/ 299 w 333"/>
                      <a:gd name="T85"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3" h="428">
                        <a:moveTo>
                          <a:pt x="299" y="0"/>
                        </a:moveTo>
                        <a:lnTo>
                          <a:pt x="308" y="13"/>
                        </a:lnTo>
                        <a:lnTo>
                          <a:pt x="318" y="30"/>
                        </a:lnTo>
                        <a:lnTo>
                          <a:pt x="323" y="49"/>
                        </a:lnTo>
                        <a:lnTo>
                          <a:pt x="331" y="68"/>
                        </a:lnTo>
                        <a:lnTo>
                          <a:pt x="331" y="87"/>
                        </a:lnTo>
                        <a:lnTo>
                          <a:pt x="333" y="108"/>
                        </a:lnTo>
                        <a:lnTo>
                          <a:pt x="331" y="118"/>
                        </a:lnTo>
                        <a:lnTo>
                          <a:pt x="331" y="129"/>
                        </a:lnTo>
                        <a:lnTo>
                          <a:pt x="329" y="141"/>
                        </a:lnTo>
                        <a:lnTo>
                          <a:pt x="329" y="152"/>
                        </a:lnTo>
                        <a:lnTo>
                          <a:pt x="325" y="162"/>
                        </a:lnTo>
                        <a:lnTo>
                          <a:pt x="323" y="173"/>
                        </a:lnTo>
                        <a:lnTo>
                          <a:pt x="320" y="183"/>
                        </a:lnTo>
                        <a:lnTo>
                          <a:pt x="318" y="194"/>
                        </a:lnTo>
                        <a:lnTo>
                          <a:pt x="314" y="203"/>
                        </a:lnTo>
                        <a:lnTo>
                          <a:pt x="312" y="215"/>
                        </a:lnTo>
                        <a:lnTo>
                          <a:pt x="308" y="224"/>
                        </a:lnTo>
                        <a:lnTo>
                          <a:pt x="306" y="236"/>
                        </a:lnTo>
                        <a:lnTo>
                          <a:pt x="297" y="255"/>
                        </a:lnTo>
                        <a:lnTo>
                          <a:pt x="291" y="274"/>
                        </a:lnTo>
                        <a:lnTo>
                          <a:pt x="284" y="293"/>
                        </a:lnTo>
                        <a:lnTo>
                          <a:pt x="278" y="312"/>
                        </a:lnTo>
                        <a:lnTo>
                          <a:pt x="268" y="331"/>
                        </a:lnTo>
                        <a:lnTo>
                          <a:pt x="257" y="352"/>
                        </a:lnTo>
                        <a:lnTo>
                          <a:pt x="242" y="369"/>
                        </a:lnTo>
                        <a:lnTo>
                          <a:pt x="227" y="386"/>
                        </a:lnTo>
                        <a:lnTo>
                          <a:pt x="217" y="392"/>
                        </a:lnTo>
                        <a:lnTo>
                          <a:pt x="208" y="397"/>
                        </a:lnTo>
                        <a:lnTo>
                          <a:pt x="196" y="403"/>
                        </a:lnTo>
                        <a:lnTo>
                          <a:pt x="187" y="411"/>
                        </a:lnTo>
                        <a:lnTo>
                          <a:pt x="175" y="414"/>
                        </a:lnTo>
                        <a:lnTo>
                          <a:pt x="166" y="418"/>
                        </a:lnTo>
                        <a:lnTo>
                          <a:pt x="154" y="422"/>
                        </a:lnTo>
                        <a:lnTo>
                          <a:pt x="145" y="426"/>
                        </a:lnTo>
                        <a:lnTo>
                          <a:pt x="133" y="426"/>
                        </a:lnTo>
                        <a:lnTo>
                          <a:pt x="122" y="428"/>
                        </a:lnTo>
                        <a:lnTo>
                          <a:pt x="111" y="428"/>
                        </a:lnTo>
                        <a:lnTo>
                          <a:pt x="99" y="428"/>
                        </a:lnTo>
                        <a:lnTo>
                          <a:pt x="88" y="426"/>
                        </a:lnTo>
                        <a:lnTo>
                          <a:pt x="76" y="426"/>
                        </a:lnTo>
                        <a:lnTo>
                          <a:pt x="67" y="422"/>
                        </a:lnTo>
                        <a:lnTo>
                          <a:pt x="57" y="420"/>
                        </a:lnTo>
                        <a:lnTo>
                          <a:pt x="38" y="409"/>
                        </a:lnTo>
                        <a:lnTo>
                          <a:pt x="23" y="395"/>
                        </a:lnTo>
                        <a:lnTo>
                          <a:pt x="16" y="386"/>
                        </a:lnTo>
                        <a:lnTo>
                          <a:pt x="10" y="376"/>
                        </a:lnTo>
                        <a:lnTo>
                          <a:pt x="4" y="365"/>
                        </a:lnTo>
                        <a:lnTo>
                          <a:pt x="0" y="354"/>
                        </a:lnTo>
                        <a:lnTo>
                          <a:pt x="8" y="335"/>
                        </a:lnTo>
                        <a:lnTo>
                          <a:pt x="14" y="317"/>
                        </a:lnTo>
                        <a:lnTo>
                          <a:pt x="21" y="333"/>
                        </a:lnTo>
                        <a:lnTo>
                          <a:pt x="33" y="346"/>
                        </a:lnTo>
                        <a:lnTo>
                          <a:pt x="44" y="357"/>
                        </a:lnTo>
                        <a:lnTo>
                          <a:pt x="59" y="369"/>
                        </a:lnTo>
                        <a:lnTo>
                          <a:pt x="71" y="374"/>
                        </a:lnTo>
                        <a:lnTo>
                          <a:pt x="86" y="380"/>
                        </a:lnTo>
                        <a:lnTo>
                          <a:pt x="101" y="384"/>
                        </a:lnTo>
                        <a:lnTo>
                          <a:pt x="118" y="386"/>
                        </a:lnTo>
                        <a:lnTo>
                          <a:pt x="132" y="384"/>
                        </a:lnTo>
                        <a:lnTo>
                          <a:pt x="147" y="380"/>
                        </a:lnTo>
                        <a:lnTo>
                          <a:pt x="162" y="374"/>
                        </a:lnTo>
                        <a:lnTo>
                          <a:pt x="177" y="371"/>
                        </a:lnTo>
                        <a:lnTo>
                          <a:pt x="190" y="361"/>
                        </a:lnTo>
                        <a:lnTo>
                          <a:pt x="204" y="352"/>
                        </a:lnTo>
                        <a:lnTo>
                          <a:pt x="215" y="338"/>
                        </a:lnTo>
                        <a:lnTo>
                          <a:pt x="228" y="327"/>
                        </a:lnTo>
                        <a:lnTo>
                          <a:pt x="234" y="308"/>
                        </a:lnTo>
                        <a:lnTo>
                          <a:pt x="242" y="291"/>
                        </a:lnTo>
                        <a:lnTo>
                          <a:pt x="249" y="272"/>
                        </a:lnTo>
                        <a:lnTo>
                          <a:pt x="257" y="255"/>
                        </a:lnTo>
                        <a:lnTo>
                          <a:pt x="263" y="236"/>
                        </a:lnTo>
                        <a:lnTo>
                          <a:pt x="268" y="217"/>
                        </a:lnTo>
                        <a:lnTo>
                          <a:pt x="274" y="198"/>
                        </a:lnTo>
                        <a:lnTo>
                          <a:pt x="280" y="181"/>
                        </a:lnTo>
                        <a:lnTo>
                          <a:pt x="282" y="160"/>
                        </a:lnTo>
                        <a:lnTo>
                          <a:pt x="285" y="141"/>
                        </a:lnTo>
                        <a:lnTo>
                          <a:pt x="287" y="122"/>
                        </a:lnTo>
                        <a:lnTo>
                          <a:pt x="289" y="103"/>
                        </a:lnTo>
                        <a:lnTo>
                          <a:pt x="289" y="82"/>
                        </a:lnTo>
                        <a:lnTo>
                          <a:pt x="289" y="63"/>
                        </a:lnTo>
                        <a:lnTo>
                          <a:pt x="287" y="42"/>
                        </a:lnTo>
                        <a:lnTo>
                          <a:pt x="287" y="23"/>
                        </a:lnTo>
                        <a:lnTo>
                          <a:pt x="291" y="11"/>
                        </a:lnTo>
                        <a:lnTo>
                          <a:pt x="299" y="0"/>
                        </a:lnTo>
                        <a:lnTo>
                          <a:pt x="2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33"/>
                  <p:cNvSpPr>
                    <a:spLocks/>
                  </p:cNvSpPr>
                  <p:nvPr/>
                </p:nvSpPr>
                <p:spPr bwMode="auto">
                  <a:xfrm rot="14288280">
                    <a:off x="3848680" y="3175661"/>
                    <a:ext cx="142875" cy="225425"/>
                  </a:xfrm>
                  <a:custGeom>
                    <a:avLst/>
                    <a:gdLst>
                      <a:gd name="T0" fmla="*/ 129 w 181"/>
                      <a:gd name="T1" fmla="*/ 0 h 283"/>
                      <a:gd name="T2" fmla="*/ 133 w 181"/>
                      <a:gd name="T3" fmla="*/ 0 h 283"/>
                      <a:gd name="T4" fmla="*/ 144 w 181"/>
                      <a:gd name="T5" fmla="*/ 2 h 283"/>
                      <a:gd name="T6" fmla="*/ 158 w 181"/>
                      <a:gd name="T7" fmla="*/ 2 h 283"/>
                      <a:gd name="T8" fmla="*/ 167 w 181"/>
                      <a:gd name="T9" fmla="*/ 6 h 283"/>
                      <a:gd name="T10" fmla="*/ 173 w 181"/>
                      <a:gd name="T11" fmla="*/ 11 h 283"/>
                      <a:gd name="T12" fmla="*/ 181 w 181"/>
                      <a:gd name="T13" fmla="*/ 19 h 283"/>
                      <a:gd name="T14" fmla="*/ 165 w 181"/>
                      <a:gd name="T15" fmla="*/ 23 h 283"/>
                      <a:gd name="T16" fmla="*/ 150 w 181"/>
                      <a:gd name="T17" fmla="*/ 25 h 283"/>
                      <a:gd name="T18" fmla="*/ 135 w 181"/>
                      <a:gd name="T19" fmla="*/ 27 h 283"/>
                      <a:gd name="T20" fmla="*/ 122 w 181"/>
                      <a:gd name="T21" fmla="*/ 28 h 283"/>
                      <a:gd name="T22" fmla="*/ 106 w 181"/>
                      <a:gd name="T23" fmla="*/ 30 h 283"/>
                      <a:gd name="T24" fmla="*/ 93 w 181"/>
                      <a:gd name="T25" fmla="*/ 38 h 283"/>
                      <a:gd name="T26" fmla="*/ 82 w 181"/>
                      <a:gd name="T27" fmla="*/ 47 h 283"/>
                      <a:gd name="T28" fmla="*/ 72 w 181"/>
                      <a:gd name="T29" fmla="*/ 63 h 283"/>
                      <a:gd name="T30" fmla="*/ 61 w 181"/>
                      <a:gd name="T31" fmla="*/ 72 h 283"/>
                      <a:gd name="T32" fmla="*/ 53 w 181"/>
                      <a:gd name="T33" fmla="*/ 84 h 283"/>
                      <a:gd name="T34" fmla="*/ 46 w 181"/>
                      <a:gd name="T35" fmla="*/ 95 h 283"/>
                      <a:gd name="T36" fmla="*/ 40 w 181"/>
                      <a:gd name="T37" fmla="*/ 108 h 283"/>
                      <a:gd name="T38" fmla="*/ 34 w 181"/>
                      <a:gd name="T39" fmla="*/ 120 h 283"/>
                      <a:gd name="T40" fmla="*/ 29 w 181"/>
                      <a:gd name="T41" fmla="*/ 133 h 283"/>
                      <a:gd name="T42" fmla="*/ 25 w 181"/>
                      <a:gd name="T43" fmla="*/ 146 h 283"/>
                      <a:gd name="T44" fmla="*/ 25 w 181"/>
                      <a:gd name="T45" fmla="*/ 162 h 283"/>
                      <a:gd name="T46" fmla="*/ 21 w 181"/>
                      <a:gd name="T47" fmla="*/ 173 h 283"/>
                      <a:gd name="T48" fmla="*/ 21 w 181"/>
                      <a:gd name="T49" fmla="*/ 188 h 283"/>
                      <a:gd name="T50" fmla="*/ 21 w 181"/>
                      <a:gd name="T51" fmla="*/ 200 h 283"/>
                      <a:gd name="T52" fmla="*/ 27 w 181"/>
                      <a:gd name="T53" fmla="*/ 215 h 283"/>
                      <a:gd name="T54" fmla="*/ 29 w 181"/>
                      <a:gd name="T55" fmla="*/ 228 h 283"/>
                      <a:gd name="T56" fmla="*/ 34 w 181"/>
                      <a:gd name="T57" fmla="*/ 241 h 283"/>
                      <a:gd name="T58" fmla="*/ 40 w 181"/>
                      <a:gd name="T59" fmla="*/ 253 h 283"/>
                      <a:gd name="T60" fmla="*/ 51 w 181"/>
                      <a:gd name="T61" fmla="*/ 266 h 283"/>
                      <a:gd name="T62" fmla="*/ 49 w 181"/>
                      <a:gd name="T63" fmla="*/ 274 h 283"/>
                      <a:gd name="T64" fmla="*/ 49 w 181"/>
                      <a:gd name="T65" fmla="*/ 283 h 283"/>
                      <a:gd name="T66" fmla="*/ 38 w 181"/>
                      <a:gd name="T67" fmla="*/ 277 h 283"/>
                      <a:gd name="T68" fmla="*/ 30 w 181"/>
                      <a:gd name="T69" fmla="*/ 274 h 283"/>
                      <a:gd name="T70" fmla="*/ 23 w 181"/>
                      <a:gd name="T71" fmla="*/ 268 h 283"/>
                      <a:gd name="T72" fmla="*/ 17 w 181"/>
                      <a:gd name="T73" fmla="*/ 262 h 283"/>
                      <a:gd name="T74" fmla="*/ 8 w 181"/>
                      <a:gd name="T75" fmla="*/ 245 h 283"/>
                      <a:gd name="T76" fmla="*/ 4 w 181"/>
                      <a:gd name="T77" fmla="*/ 230 h 283"/>
                      <a:gd name="T78" fmla="*/ 2 w 181"/>
                      <a:gd name="T79" fmla="*/ 219 h 283"/>
                      <a:gd name="T80" fmla="*/ 0 w 181"/>
                      <a:gd name="T81" fmla="*/ 209 h 283"/>
                      <a:gd name="T82" fmla="*/ 0 w 181"/>
                      <a:gd name="T83" fmla="*/ 198 h 283"/>
                      <a:gd name="T84" fmla="*/ 0 w 181"/>
                      <a:gd name="T85" fmla="*/ 188 h 283"/>
                      <a:gd name="T86" fmla="*/ 2 w 181"/>
                      <a:gd name="T87" fmla="*/ 169 h 283"/>
                      <a:gd name="T88" fmla="*/ 4 w 181"/>
                      <a:gd name="T89" fmla="*/ 152 h 283"/>
                      <a:gd name="T90" fmla="*/ 4 w 181"/>
                      <a:gd name="T91" fmla="*/ 139 h 283"/>
                      <a:gd name="T92" fmla="*/ 8 w 181"/>
                      <a:gd name="T93" fmla="*/ 125 h 283"/>
                      <a:gd name="T94" fmla="*/ 11 w 181"/>
                      <a:gd name="T95" fmla="*/ 114 h 283"/>
                      <a:gd name="T96" fmla="*/ 17 w 181"/>
                      <a:gd name="T97" fmla="*/ 103 h 283"/>
                      <a:gd name="T98" fmla="*/ 23 w 181"/>
                      <a:gd name="T99" fmla="*/ 89 h 283"/>
                      <a:gd name="T100" fmla="*/ 29 w 181"/>
                      <a:gd name="T101" fmla="*/ 78 h 283"/>
                      <a:gd name="T102" fmla="*/ 34 w 181"/>
                      <a:gd name="T103" fmla="*/ 66 h 283"/>
                      <a:gd name="T104" fmla="*/ 44 w 181"/>
                      <a:gd name="T105" fmla="*/ 57 h 283"/>
                      <a:gd name="T106" fmla="*/ 49 w 181"/>
                      <a:gd name="T107" fmla="*/ 46 h 283"/>
                      <a:gd name="T108" fmla="*/ 59 w 181"/>
                      <a:gd name="T109" fmla="*/ 34 h 283"/>
                      <a:gd name="T110" fmla="*/ 68 w 181"/>
                      <a:gd name="T111" fmla="*/ 25 h 283"/>
                      <a:gd name="T112" fmla="*/ 80 w 181"/>
                      <a:gd name="T113" fmla="*/ 19 h 283"/>
                      <a:gd name="T114" fmla="*/ 91 w 181"/>
                      <a:gd name="T115" fmla="*/ 11 h 283"/>
                      <a:gd name="T116" fmla="*/ 103 w 181"/>
                      <a:gd name="T117" fmla="*/ 6 h 283"/>
                      <a:gd name="T118" fmla="*/ 114 w 181"/>
                      <a:gd name="T119" fmla="*/ 0 h 283"/>
                      <a:gd name="T120" fmla="*/ 129 w 181"/>
                      <a:gd name="T121" fmla="*/ 0 h 283"/>
                      <a:gd name="T122" fmla="*/ 129 w 181"/>
                      <a:gd name="T12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283">
                        <a:moveTo>
                          <a:pt x="129" y="0"/>
                        </a:moveTo>
                        <a:lnTo>
                          <a:pt x="133" y="0"/>
                        </a:lnTo>
                        <a:lnTo>
                          <a:pt x="144" y="2"/>
                        </a:lnTo>
                        <a:lnTo>
                          <a:pt x="158" y="2"/>
                        </a:lnTo>
                        <a:lnTo>
                          <a:pt x="167" y="6"/>
                        </a:lnTo>
                        <a:lnTo>
                          <a:pt x="173" y="11"/>
                        </a:lnTo>
                        <a:lnTo>
                          <a:pt x="181" y="19"/>
                        </a:lnTo>
                        <a:lnTo>
                          <a:pt x="165" y="23"/>
                        </a:lnTo>
                        <a:lnTo>
                          <a:pt x="150" y="25"/>
                        </a:lnTo>
                        <a:lnTo>
                          <a:pt x="135" y="27"/>
                        </a:lnTo>
                        <a:lnTo>
                          <a:pt x="122" y="28"/>
                        </a:lnTo>
                        <a:lnTo>
                          <a:pt x="106" y="30"/>
                        </a:lnTo>
                        <a:lnTo>
                          <a:pt x="93" y="38"/>
                        </a:lnTo>
                        <a:lnTo>
                          <a:pt x="82" y="47"/>
                        </a:lnTo>
                        <a:lnTo>
                          <a:pt x="72" y="63"/>
                        </a:lnTo>
                        <a:lnTo>
                          <a:pt x="61" y="72"/>
                        </a:lnTo>
                        <a:lnTo>
                          <a:pt x="53" y="84"/>
                        </a:lnTo>
                        <a:lnTo>
                          <a:pt x="46" y="95"/>
                        </a:lnTo>
                        <a:lnTo>
                          <a:pt x="40" y="108"/>
                        </a:lnTo>
                        <a:lnTo>
                          <a:pt x="34" y="120"/>
                        </a:lnTo>
                        <a:lnTo>
                          <a:pt x="29" y="133"/>
                        </a:lnTo>
                        <a:lnTo>
                          <a:pt x="25" y="146"/>
                        </a:lnTo>
                        <a:lnTo>
                          <a:pt x="25" y="162"/>
                        </a:lnTo>
                        <a:lnTo>
                          <a:pt x="21" y="173"/>
                        </a:lnTo>
                        <a:lnTo>
                          <a:pt x="21" y="188"/>
                        </a:lnTo>
                        <a:lnTo>
                          <a:pt x="21" y="200"/>
                        </a:lnTo>
                        <a:lnTo>
                          <a:pt x="27" y="215"/>
                        </a:lnTo>
                        <a:lnTo>
                          <a:pt x="29" y="228"/>
                        </a:lnTo>
                        <a:lnTo>
                          <a:pt x="34" y="241"/>
                        </a:lnTo>
                        <a:lnTo>
                          <a:pt x="40" y="253"/>
                        </a:lnTo>
                        <a:lnTo>
                          <a:pt x="51" y="266"/>
                        </a:lnTo>
                        <a:lnTo>
                          <a:pt x="49" y="274"/>
                        </a:lnTo>
                        <a:lnTo>
                          <a:pt x="49" y="283"/>
                        </a:lnTo>
                        <a:lnTo>
                          <a:pt x="38" y="277"/>
                        </a:lnTo>
                        <a:lnTo>
                          <a:pt x="30" y="274"/>
                        </a:lnTo>
                        <a:lnTo>
                          <a:pt x="23" y="268"/>
                        </a:lnTo>
                        <a:lnTo>
                          <a:pt x="17" y="262"/>
                        </a:lnTo>
                        <a:lnTo>
                          <a:pt x="8" y="245"/>
                        </a:lnTo>
                        <a:lnTo>
                          <a:pt x="4" y="230"/>
                        </a:lnTo>
                        <a:lnTo>
                          <a:pt x="2" y="219"/>
                        </a:lnTo>
                        <a:lnTo>
                          <a:pt x="0" y="209"/>
                        </a:lnTo>
                        <a:lnTo>
                          <a:pt x="0" y="198"/>
                        </a:lnTo>
                        <a:lnTo>
                          <a:pt x="0" y="188"/>
                        </a:lnTo>
                        <a:lnTo>
                          <a:pt x="2" y="169"/>
                        </a:lnTo>
                        <a:lnTo>
                          <a:pt x="4" y="152"/>
                        </a:lnTo>
                        <a:lnTo>
                          <a:pt x="4" y="139"/>
                        </a:lnTo>
                        <a:lnTo>
                          <a:pt x="8" y="125"/>
                        </a:lnTo>
                        <a:lnTo>
                          <a:pt x="11" y="114"/>
                        </a:lnTo>
                        <a:lnTo>
                          <a:pt x="17" y="103"/>
                        </a:lnTo>
                        <a:lnTo>
                          <a:pt x="23" y="89"/>
                        </a:lnTo>
                        <a:lnTo>
                          <a:pt x="29" y="78"/>
                        </a:lnTo>
                        <a:lnTo>
                          <a:pt x="34" y="66"/>
                        </a:lnTo>
                        <a:lnTo>
                          <a:pt x="44" y="57"/>
                        </a:lnTo>
                        <a:lnTo>
                          <a:pt x="49" y="46"/>
                        </a:lnTo>
                        <a:lnTo>
                          <a:pt x="59" y="34"/>
                        </a:lnTo>
                        <a:lnTo>
                          <a:pt x="68" y="25"/>
                        </a:lnTo>
                        <a:lnTo>
                          <a:pt x="80" y="19"/>
                        </a:lnTo>
                        <a:lnTo>
                          <a:pt x="91" y="11"/>
                        </a:lnTo>
                        <a:lnTo>
                          <a:pt x="103" y="6"/>
                        </a:lnTo>
                        <a:lnTo>
                          <a:pt x="114" y="0"/>
                        </a:lnTo>
                        <a:lnTo>
                          <a:pt x="129" y="0"/>
                        </a:lnTo>
                        <a:lnTo>
                          <a:pt x="1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34"/>
                  <p:cNvSpPr>
                    <a:spLocks/>
                  </p:cNvSpPr>
                  <p:nvPr/>
                </p:nvSpPr>
                <p:spPr bwMode="auto">
                  <a:xfrm rot="14288280">
                    <a:off x="3852277" y="3156836"/>
                    <a:ext cx="136525" cy="195263"/>
                  </a:xfrm>
                  <a:custGeom>
                    <a:avLst/>
                    <a:gdLst>
                      <a:gd name="T0" fmla="*/ 9 w 173"/>
                      <a:gd name="T1" fmla="*/ 121 h 245"/>
                      <a:gd name="T2" fmla="*/ 17 w 173"/>
                      <a:gd name="T3" fmla="*/ 87 h 245"/>
                      <a:gd name="T4" fmla="*/ 32 w 173"/>
                      <a:gd name="T5" fmla="*/ 51 h 245"/>
                      <a:gd name="T6" fmla="*/ 57 w 173"/>
                      <a:gd name="T7" fmla="*/ 15 h 245"/>
                      <a:gd name="T8" fmla="*/ 120 w 173"/>
                      <a:gd name="T9" fmla="*/ 0 h 245"/>
                      <a:gd name="T10" fmla="*/ 169 w 173"/>
                      <a:gd name="T11" fmla="*/ 32 h 245"/>
                      <a:gd name="T12" fmla="*/ 173 w 173"/>
                      <a:gd name="T13" fmla="*/ 114 h 245"/>
                      <a:gd name="T14" fmla="*/ 141 w 173"/>
                      <a:gd name="T15" fmla="*/ 190 h 245"/>
                      <a:gd name="T16" fmla="*/ 85 w 173"/>
                      <a:gd name="T17" fmla="*/ 245 h 245"/>
                      <a:gd name="T18" fmla="*/ 30 w 173"/>
                      <a:gd name="T19" fmla="*/ 218 h 245"/>
                      <a:gd name="T20" fmla="*/ 0 w 173"/>
                      <a:gd name="T21" fmla="*/ 158 h 245"/>
                      <a:gd name="T22" fmla="*/ 9 w 173"/>
                      <a:gd name="T23" fmla="*/ 121 h 245"/>
                      <a:gd name="T24" fmla="*/ 9 w 173"/>
                      <a:gd name="T25" fmla="*/ 12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5">
                        <a:moveTo>
                          <a:pt x="9" y="121"/>
                        </a:moveTo>
                        <a:lnTo>
                          <a:pt x="17" y="87"/>
                        </a:lnTo>
                        <a:lnTo>
                          <a:pt x="32" y="51"/>
                        </a:lnTo>
                        <a:lnTo>
                          <a:pt x="57" y="15"/>
                        </a:lnTo>
                        <a:lnTo>
                          <a:pt x="120" y="0"/>
                        </a:lnTo>
                        <a:lnTo>
                          <a:pt x="169" y="32"/>
                        </a:lnTo>
                        <a:lnTo>
                          <a:pt x="173" y="114"/>
                        </a:lnTo>
                        <a:lnTo>
                          <a:pt x="141" y="190"/>
                        </a:lnTo>
                        <a:lnTo>
                          <a:pt x="85" y="245"/>
                        </a:lnTo>
                        <a:lnTo>
                          <a:pt x="30" y="218"/>
                        </a:lnTo>
                        <a:lnTo>
                          <a:pt x="0" y="158"/>
                        </a:lnTo>
                        <a:lnTo>
                          <a:pt x="9" y="121"/>
                        </a:lnTo>
                        <a:lnTo>
                          <a:pt x="9"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35"/>
                  <p:cNvSpPr>
                    <a:spLocks/>
                  </p:cNvSpPr>
                  <p:nvPr/>
                </p:nvSpPr>
                <p:spPr bwMode="auto">
                  <a:xfrm rot="14288280">
                    <a:off x="3882389" y="3210255"/>
                    <a:ext cx="69850" cy="111125"/>
                  </a:xfrm>
                  <a:custGeom>
                    <a:avLst/>
                    <a:gdLst>
                      <a:gd name="T0" fmla="*/ 53 w 88"/>
                      <a:gd name="T1" fmla="*/ 0 h 138"/>
                      <a:gd name="T2" fmla="*/ 61 w 88"/>
                      <a:gd name="T3" fmla="*/ 3 h 138"/>
                      <a:gd name="T4" fmla="*/ 65 w 88"/>
                      <a:gd name="T5" fmla="*/ 9 h 138"/>
                      <a:gd name="T6" fmla="*/ 63 w 88"/>
                      <a:gd name="T7" fmla="*/ 17 h 138"/>
                      <a:gd name="T8" fmla="*/ 59 w 88"/>
                      <a:gd name="T9" fmla="*/ 26 h 138"/>
                      <a:gd name="T10" fmla="*/ 44 w 88"/>
                      <a:gd name="T11" fmla="*/ 41 h 138"/>
                      <a:gd name="T12" fmla="*/ 36 w 88"/>
                      <a:gd name="T13" fmla="*/ 57 h 138"/>
                      <a:gd name="T14" fmla="*/ 31 w 88"/>
                      <a:gd name="T15" fmla="*/ 64 h 138"/>
                      <a:gd name="T16" fmla="*/ 27 w 88"/>
                      <a:gd name="T17" fmla="*/ 78 h 138"/>
                      <a:gd name="T18" fmla="*/ 25 w 88"/>
                      <a:gd name="T19" fmla="*/ 93 h 138"/>
                      <a:gd name="T20" fmla="*/ 25 w 88"/>
                      <a:gd name="T21" fmla="*/ 104 h 138"/>
                      <a:gd name="T22" fmla="*/ 33 w 88"/>
                      <a:gd name="T23" fmla="*/ 110 h 138"/>
                      <a:gd name="T24" fmla="*/ 42 w 88"/>
                      <a:gd name="T25" fmla="*/ 119 h 138"/>
                      <a:gd name="T26" fmla="*/ 46 w 88"/>
                      <a:gd name="T27" fmla="*/ 110 h 138"/>
                      <a:gd name="T28" fmla="*/ 55 w 88"/>
                      <a:gd name="T29" fmla="*/ 100 h 138"/>
                      <a:gd name="T30" fmla="*/ 63 w 88"/>
                      <a:gd name="T31" fmla="*/ 89 h 138"/>
                      <a:gd name="T32" fmla="*/ 69 w 88"/>
                      <a:gd name="T33" fmla="*/ 83 h 138"/>
                      <a:gd name="T34" fmla="*/ 76 w 88"/>
                      <a:gd name="T35" fmla="*/ 83 h 138"/>
                      <a:gd name="T36" fmla="*/ 88 w 88"/>
                      <a:gd name="T37" fmla="*/ 83 h 138"/>
                      <a:gd name="T38" fmla="*/ 88 w 88"/>
                      <a:gd name="T39" fmla="*/ 102 h 138"/>
                      <a:gd name="T40" fmla="*/ 80 w 88"/>
                      <a:gd name="T41" fmla="*/ 119 h 138"/>
                      <a:gd name="T42" fmla="*/ 67 w 88"/>
                      <a:gd name="T43" fmla="*/ 131 h 138"/>
                      <a:gd name="T44" fmla="*/ 52 w 88"/>
                      <a:gd name="T45" fmla="*/ 138 h 138"/>
                      <a:gd name="T46" fmla="*/ 33 w 88"/>
                      <a:gd name="T47" fmla="*/ 138 h 138"/>
                      <a:gd name="T48" fmla="*/ 19 w 88"/>
                      <a:gd name="T49" fmla="*/ 135 h 138"/>
                      <a:gd name="T50" fmla="*/ 12 w 88"/>
                      <a:gd name="T51" fmla="*/ 127 h 138"/>
                      <a:gd name="T52" fmla="*/ 8 w 88"/>
                      <a:gd name="T53" fmla="*/ 121 h 138"/>
                      <a:gd name="T54" fmla="*/ 4 w 88"/>
                      <a:gd name="T55" fmla="*/ 114 h 138"/>
                      <a:gd name="T56" fmla="*/ 4 w 88"/>
                      <a:gd name="T57" fmla="*/ 104 h 138"/>
                      <a:gd name="T58" fmla="*/ 0 w 88"/>
                      <a:gd name="T59" fmla="*/ 87 h 138"/>
                      <a:gd name="T60" fmla="*/ 2 w 88"/>
                      <a:gd name="T61" fmla="*/ 72 h 138"/>
                      <a:gd name="T62" fmla="*/ 4 w 88"/>
                      <a:gd name="T63" fmla="*/ 57 h 138"/>
                      <a:gd name="T64" fmla="*/ 12 w 88"/>
                      <a:gd name="T65" fmla="*/ 45 h 138"/>
                      <a:gd name="T66" fmla="*/ 17 w 88"/>
                      <a:gd name="T67" fmla="*/ 32 h 138"/>
                      <a:gd name="T68" fmla="*/ 29 w 88"/>
                      <a:gd name="T69" fmla="*/ 20 h 138"/>
                      <a:gd name="T70" fmla="*/ 40 w 88"/>
                      <a:gd name="T71" fmla="*/ 9 h 138"/>
                      <a:gd name="T72" fmla="*/ 53 w 88"/>
                      <a:gd name="T73" fmla="*/ 0 h 138"/>
                      <a:gd name="T74" fmla="*/ 53 w 88"/>
                      <a:gd name="T7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38">
                        <a:moveTo>
                          <a:pt x="53" y="0"/>
                        </a:moveTo>
                        <a:lnTo>
                          <a:pt x="61" y="3"/>
                        </a:lnTo>
                        <a:lnTo>
                          <a:pt x="65" y="9"/>
                        </a:lnTo>
                        <a:lnTo>
                          <a:pt x="63" y="17"/>
                        </a:lnTo>
                        <a:lnTo>
                          <a:pt x="59" y="26"/>
                        </a:lnTo>
                        <a:lnTo>
                          <a:pt x="44" y="41"/>
                        </a:lnTo>
                        <a:lnTo>
                          <a:pt x="36" y="57"/>
                        </a:lnTo>
                        <a:lnTo>
                          <a:pt x="31" y="64"/>
                        </a:lnTo>
                        <a:lnTo>
                          <a:pt x="27" y="78"/>
                        </a:lnTo>
                        <a:lnTo>
                          <a:pt x="25" y="93"/>
                        </a:lnTo>
                        <a:lnTo>
                          <a:pt x="25" y="104"/>
                        </a:lnTo>
                        <a:lnTo>
                          <a:pt x="33" y="110"/>
                        </a:lnTo>
                        <a:lnTo>
                          <a:pt x="42" y="119"/>
                        </a:lnTo>
                        <a:lnTo>
                          <a:pt x="46" y="110"/>
                        </a:lnTo>
                        <a:lnTo>
                          <a:pt x="55" y="100"/>
                        </a:lnTo>
                        <a:lnTo>
                          <a:pt x="63" y="89"/>
                        </a:lnTo>
                        <a:lnTo>
                          <a:pt x="69" y="83"/>
                        </a:lnTo>
                        <a:lnTo>
                          <a:pt x="76" y="83"/>
                        </a:lnTo>
                        <a:lnTo>
                          <a:pt x="88" y="83"/>
                        </a:lnTo>
                        <a:lnTo>
                          <a:pt x="88" y="102"/>
                        </a:lnTo>
                        <a:lnTo>
                          <a:pt x="80" y="119"/>
                        </a:lnTo>
                        <a:lnTo>
                          <a:pt x="67" y="131"/>
                        </a:lnTo>
                        <a:lnTo>
                          <a:pt x="52" y="138"/>
                        </a:lnTo>
                        <a:lnTo>
                          <a:pt x="33" y="138"/>
                        </a:lnTo>
                        <a:lnTo>
                          <a:pt x="19" y="135"/>
                        </a:lnTo>
                        <a:lnTo>
                          <a:pt x="12" y="127"/>
                        </a:lnTo>
                        <a:lnTo>
                          <a:pt x="8" y="121"/>
                        </a:lnTo>
                        <a:lnTo>
                          <a:pt x="4" y="114"/>
                        </a:lnTo>
                        <a:lnTo>
                          <a:pt x="4" y="104"/>
                        </a:lnTo>
                        <a:lnTo>
                          <a:pt x="0" y="87"/>
                        </a:lnTo>
                        <a:lnTo>
                          <a:pt x="2" y="72"/>
                        </a:lnTo>
                        <a:lnTo>
                          <a:pt x="4" y="57"/>
                        </a:lnTo>
                        <a:lnTo>
                          <a:pt x="12" y="45"/>
                        </a:lnTo>
                        <a:lnTo>
                          <a:pt x="17" y="32"/>
                        </a:lnTo>
                        <a:lnTo>
                          <a:pt x="29" y="20"/>
                        </a:lnTo>
                        <a:lnTo>
                          <a:pt x="40" y="9"/>
                        </a:lnTo>
                        <a:lnTo>
                          <a:pt x="53"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6"/>
                  <p:cNvSpPr>
                    <a:spLocks/>
                  </p:cNvSpPr>
                  <p:nvPr/>
                </p:nvSpPr>
                <p:spPr bwMode="auto">
                  <a:xfrm rot="14288280">
                    <a:off x="4967532" y="3305335"/>
                    <a:ext cx="84138" cy="112713"/>
                  </a:xfrm>
                  <a:custGeom>
                    <a:avLst/>
                    <a:gdLst>
                      <a:gd name="T0" fmla="*/ 54 w 107"/>
                      <a:gd name="T1" fmla="*/ 0 h 140"/>
                      <a:gd name="T2" fmla="*/ 65 w 107"/>
                      <a:gd name="T3" fmla="*/ 0 h 140"/>
                      <a:gd name="T4" fmla="*/ 80 w 107"/>
                      <a:gd name="T5" fmla="*/ 2 h 140"/>
                      <a:gd name="T6" fmla="*/ 93 w 107"/>
                      <a:gd name="T7" fmla="*/ 7 h 140"/>
                      <a:gd name="T8" fmla="*/ 107 w 107"/>
                      <a:gd name="T9" fmla="*/ 19 h 140"/>
                      <a:gd name="T10" fmla="*/ 107 w 107"/>
                      <a:gd name="T11" fmla="*/ 26 h 140"/>
                      <a:gd name="T12" fmla="*/ 107 w 107"/>
                      <a:gd name="T13" fmla="*/ 36 h 140"/>
                      <a:gd name="T14" fmla="*/ 95 w 107"/>
                      <a:gd name="T15" fmla="*/ 32 h 140"/>
                      <a:gd name="T16" fmla="*/ 84 w 107"/>
                      <a:gd name="T17" fmla="*/ 30 h 140"/>
                      <a:gd name="T18" fmla="*/ 73 w 107"/>
                      <a:gd name="T19" fmla="*/ 26 h 140"/>
                      <a:gd name="T20" fmla="*/ 63 w 107"/>
                      <a:gd name="T21" fmla="*/ 26 h 140"/>
                      <a:gd name="T22" fmla="*/ 52 w 107"/>
                      <a:gd name="T23" fmla="*/ 25 h 140"/>
                      <a:gd name="T24" fmla="*/ 42 w 107"/>
                      <a:gd name="T25" fmla="*/ 30 h 140"/>
                      <a:gd name="T26" fmla="*/ 35 w 107"/>
                      <a:gd name="T27" fmla="*/ 38 h 140"/>
                      <a:gd name="T28" fmla="*/ 29 w 107"/>
                      <a:gd name="T29" fmla="*/ 51 h 140"/>
                      <a:gd name="T30" fmla="*/ 23 w 107"/>
                      <a:gd name="T31" fmla="*/ 61 h 140"/>
                      <a:gd name="T32" fmla="*/ 23 w 107"/>
                      <a:gd name="T33" fmla="*/ 72 h 140"/>
                      <a:gd name="T34" fmla="*/ 23 w 107"/>
                      <a:gd name="T35" fmla="*/ 85 h 140"/>
                      <a:gd name="T36" fmla="*/ 29 w 107"/>
                      <a:gd name="T37" fmla="*/ 99 h 140"/>
                      <a:gd name="T38" fmla="*/ 35 w 107"/>
                      <a:gd name="T39" fmla="*/ 108 h 140"/>
                      <a:gd name="T40" fmla="*/ 46 w 107"/>
                      <a:gd name="T41" fmla="*/ 114 h 140"/>
                      <a:gd name="T42" fmla="*/ 57 w 107"/>
                      <a:gd name="T43" fmla="*/ 116 h 140"/>
                      <a:gd name="T44" fmla="*/ 74 w 107"/>
                      <a:gd name="T45" fmla="*/ 114 h 140"/>
                      <a:gd name="T46" fmla="*/ 82 w 107"/>
                      <a:gd name="T47" fmla="*/ 114 h 140"/>
                      <a:gd name="T48" fmla="*/ 95 w 107"/>
                      <a:gd name="T49" fmla="*/ 116 h 140"/>
                      <a:gd name="T50" fmla="*/ 92 w 107"/>
                      <a:gd name="T51" fmla="*/ 125 h 140"/>
                      <a:gd name="T52" fmla="*/ 88 w 107"/>
                      <a:gd name="T53" fmla="*/ 135 h 140"/>
                      <a:gd name="T54" fmla="*/ 71 w 107"/>
                      <a:gd name="T55" fmla="*/ 139 h 140"/>
                      <a:gd name="T56" fmla="*/ 55 w 107"/>
                      <a:gd name="T57" fmla="*/ 140 h 140"/>
                      <a:gd name="T58" fmla="*/ 38 w 107"/>
                      <a:gd name="T59" fmla="*/ 137 h 140"/>
                      <a:gd name="T60" fmla="*/ 27 w 107"/>
                      <a:gd name="T61" fmla="*/ 133 h 140"/>
                      <a:gd name="T62" fmla="*/ 14 w 107"/>
                      <a:gd name="T63" fmla="*/ 121 h 140"/>
                      <a:gd name="T64" fmla="*/ 6 w 107"/>
                      <a:gd name="T65" fmla="*/ 112 h 140"/>
                      <a:gd name="T66" fmla="*/ 0 w 107"/>
                      <a:gd name="T67" fmla="*/ 97 h 140"/>
                      <a:gd name="T68" fmla="*/ 2 w 107"/>
                      <a:gd name="T69" fmla="*/ 82 h 140"/>
                      <a:gd name="T70" fmla="*/ 0 w 107"/>
                      <a:gd name="T71" fmla="*/ 66 h 140"/>
                      <a:gd name="T72" fmla="*/ 0 w 107"/>
                      <a:gd name="T73" fmla="*/ 55 h 140"/>
                      <a:gd name="T74" fmla="*/ 4 w 107"/>
                      <a:gd name="T75" fmla="*/ 42 h 140"/>
                      <a:gd name="T76" fmla="*/ 12 w 107"/>
                      <a:gd name="T77" fmla="*/ 30 h 140"/>
                      <a:gd name="T78" fmla="*/ 17 w 107"/>
                      <a:gd name="T79" fmla="*/ 19 h 140"/>
                      <a:gd name="T80" fmla="*/ 29 w 107"/>
                      <a:gd name="T81" fmla="*/ 9 h 140"/>
                      <a:gd name="T82" fmla="*/ 40 w 107"/>
                      <a:gd name="T83" fmla="*/ 4 h 140"/>
                      <a:gd name="T84" fmla="*/ 54 w 107"/>
                      <a:gd name="T85" fmla="*/ 0 h 140"/>
                      <a:gd name="T86" fmla="*/ 54 w 10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40">
                        <a:moveTo>
                          <a:pt x="54" y="0"/>
                        </a:moveTo>
                        <a:lnTo>
                          <a:pt x="65" y="0"/>
                        </a:lnTo>
                        <a:lnTo>
                          <a:pt x="80" y="2"/>
                        </a:lnTo>
                        <a:lnTo>
                          <a:pt x="93" y="7"/>
                        </a:lnTo>
                        <a:lnTo>
                          <a:pt x="107" y="19"/>
                        </a:lnTo>
                        <a:lnTo>
                          <a:pt x="107" y="26"/>
                        </a:lnTo>
                        <a:lnTo>
                          <a:pt x="107" y="36"/>
                        </a:lnTo>
                        <a:lnTo>
                          <a:pt x="95" y="32"/>
                        </a:lnTo>
                        <a:lnTo>
                          <a:pt x="84" y="30"/>
                        </a:lnTo>
                        <a:lnTo>
                          <a:pt x="73" y="26"/>
                        </a:lnTo>
                        <a:lnTo>
                          <a:pt x="63" y="26"/>
                        </a:lnTo>
                        <a:lnTo>
                          <a:pt x="52" y="25"/>
                        </a:lnTo>
                        <a:lnTo>
                          <a:pt x="42" y="30"/>
                        </a:lnTo>
                        <a:lnTo>
                          <a:pt x="35" y="38"/>
                        </a:lnTo>
                        <a:lnTo>
                          <a:pt x="29" y="51"/>
                        </a:lnTo>
                        <a:lnTo>
                          <a:pt x="23" y="61"/>
                        </a:lnTo>
                        <a:lnTo>
                          <a:pt x="23" y="72"/>
                        </a:lnTo>
                        <a:lnTo>
                          <a:pt x="23" y="85"/>
                        </a:lnTo>
                        <a:lnTo>
                          <a:pt x="29" y="99"/>
                        </a:lnTo>
                        <a:lnTo>
                          <a:pt x="35" y="108"/>
                        </a:lnTo>
                        <a:lnTo>
                          <a:pt x="46" y="114"/>
                        </a:lnTo>
                        <a:lnTo>
                          <a:pt x="57" y="116"/>
                        </a:lnTo>
                        <a:lnTo>
                          <a:pt x="74" y="114"/>
                        </a:lnTo>
                        <a:lnTo>
                          <a:pt x="82" y="114"/>
                        </a:lnTo>
                        <a:lnTo>
                          <a:pt x="95" y="116"/>
                        </a:lnTo>
                        <a:lnTo>
                          <a:pt x="92" y="125"/>
                        </a:lnTo>
                        <a:lnTo>
                          <a:pt x="88" y="135"/>
                        </a:lnTo>
                        <a:lnTo>
                          <a:pt x="71" y="139"/>
                        </a:lnTo>
                        <a:lnTo>
                          <a:pt x="55" y="140"/>
                        </a:lnTo>
                        <a:lnTo>
                          <a:pt x="38" y="137"/>
                        </a:lnTo>
                        <a:lnTo>
                          <a:pt x="27" y="133"/>
                        </a:lnTo>
                        <a:lnTo>
                          <a:pt x="14" y="121"/>
                        </a:lnTo>
                        <a:lnTo>
                          <a:pt x="6" y="112"/>
                        </a:lnTo>
                        <a:lnTo>
                          <a:pt x="0" y="97"/>
                        </a:lnTo>
                        <a:lnTo>
                          <a:pt x="2" y="82"/>
                        </a:lnTo>
                        <a:lnTo>
                          <a:pt x="0" y="66"/>
                        </a:lnTo>
                        <a:lnTo>
                          <a:pt x="0" y="55"/>
                        </a:lnTo>
                        <a:lnTo>
                          <a:pt x="4" y="42"/>
                        </a:lnTo>
                        <a:lnTo>
                          <a:pt x="12" y="30"/>
                        </a:lnTo>
                        <a:lnTo>
                          <a:pt x="17" y="19"/>
                        </a:lnTo>
                        <a:lnTo>
                          <a:pt x="29" y="9"/>
                        </a:lnTo>
                        <a:lnTo>
                          <a:pt x="40" y="4"/>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7"/>
                  <p:cNvSpPr>
                    <a:spLocks/>
                  </p:cNvSpPr>
                  <p:nvPr/>
                </p:nvSpPr>
                <p:spPr bwMode="auto">
                  <a:xfrm rot="14288280">
                    <a:off x="4900689" y="3189816"/>
                    <a:ext cx="76200" cy="115888"/>
                  </a:xfrm>
                  <a:custGeom>
                    <a:avLst/>
                    <a:gdLst>
                      <a:gd name="T0" fmla="*/ 65 w 97"/>
                      <a:gd name="T1" fmla="*/ 0 h 144"/>
                      <a:gd name="T2" fmla="*/ 69 w 97"/>
                      <a:gd name="T3" fmla="*/ 0 h 144"/>
                      <a:gd name="T4" fmla="*/ 78 w 97"/>
                      <a:gd name="T5" fmla="*/ 2 h 144"/>
                      <a:gd name="T6" fmla="*/ 88 w 97"/>
                      <a:gd name="T7" fmla="*/ 6 h 144"/>
                      <a:gd name="T8" fmla="*/ 97 w 97"/>
                      <a:gd name="T9" fmla="*/ 11 h 144"/>
                      <a:gd name="T10" fmla="*/ 91 w 97"/>
                      <a:gd name="T11" fmla="*/ 17 h 144"/>
                      <a:gd name="T12" fmla="*/ 88 w 97"/>
                      <a:gd name="T13" fmla="*/ 23 h 144"/>
                      <a:gd name="T14" fmla="*/ 67 w 97"/>
                      <a:gd name="T15" fmla="*/ 21 h 144"/>
                      <a:gd name="T16" fmla="*/ 52 w 97"/>
                      <a:gd name="T17" fmla="*/ 27 h 144"/>
                      <a:gd name="T18" fmla="*/ 36 w 97"/>
                      <a:gd name="T19" fmla="*/ 38 h 144"/>
                      <a:gd name="T20" fmla="*/ 27 w 97"/>
                      <a:gd name="T21" fmla="*/ 55 h 144"/>
                      <a:gd name="T22" fmla="*/ 21 w 97"/>
                      <a:gd name="T23" fmla="*/ 72 h 144"/>
                      <a:gd name="T24" fmla="*/ 23 w 97"/>
                      <a:gd name="T25" fmla="*/ 89 h 144"/>
                      <a:gd name="T26" fmla="*/ 29 w 97"/>
                      <a:gd name="T27" fmla="*/ 104 h 144"/>
                      <a:gd name="T28" fmla="*/ 46 w 97"/>
                      <a:gd name="T29" fmla="*/ 122 h 144"/>
                      <a:gd name="T30" fmla="*/ 53 w 97"/>
                      <a:gd name="T31" fmla="*/ 122 h 144"/>
                      <a:gd name="T32" fmla="*/ 67 w 97"/>
                      <a:gd name="T33" fmla="*/ 123 h 144"/>
                      <a:gd name="T34" fmla="*/ 78 w 97"/>
                      <a:gd name="T35" fmla="*/ 127 h 144"/>
                      <a:gd name="T36" fmla="*/ 88 w 97"/>
                      <a:gd name="T37" fmla="*/ 133 h 144"/>
                      <a:gd name="T38" fmla="*/ 76 w 97"/>
                      <a:gd name="T39" fmla="*/ 137 h 144"/>
                      <a:gd name="T40" fmla="*/ 67 w 97"/>
                      <a:gd name="T41" fmla="*/ 144 h 144"/>
                      <a:gd name="T42" fmla="*/ 50 w 97"/>
                      <a:gd name="T43" fmla="*/ 142 h 144"/>
                      <a:gd name="T44" fmla="*/ 36 w 97"/>
                      <a:gd name="T45" fmla="*/ 141 h 144"/>
                      <a:gd name="T46" fmla="*/ 23 w 97"/>
                      <a:gd name="T47" fmla="*/ 133 h 144"/>
                      <a:gd name="T48" fmla="*/ 15 w 97"/>
                      <a:gd name="T49" fmla="*/ 125 h 144"/>
                      <a:gd name="T50" fmla="*/ 8 w 97"/>
                      <a:gd name="T51" fmla="*/ 114 h 144"/>
                      <a:gd name="T52" fmla="*/ 2 w 97"/>
                      <a:gd name="T53" fmla="*/ 103 h 144"/>
                      <a:gd name="T54" fmla="*/ 0 w 97"/>
                      <a:gd name="T55" fmla="*/ 89 h 144"/>
                      <a:gd name="T56" fmla="*/ 0 w 97"/>
                      <a:gd name="T57" fmla="*/ 78 h 144"/>
                      <a:gd name="T58" fmla="*/ 0 w 97"/>
                      <a:gd name="T59" fmla="*/ 63 h 144"/>
                      <a:gd name="T60" fmla="*/ 4 w 97"/>
                      <a:gd name="T61" fmla="*/ 47 h 144"/>
                      <a:gd name="T62" fmla="*/ 8 w 97"/>
                      <a:gd name="T63" fmla="*/ 34 h 144"/>
                      <a:gd name="T64" fmla="*/ 15 w 97"/>
                      <a:gd name="T65" fmla="*/ 25 h 144"/>
                      <a:gd name="T66" fmla="*/ 23 w 97"/>
                      <a:gd name="T67" fmla="*/ 13 h 144"/>
                      <a:gd name="T68" fmla="*/ 36 w 97"/>
                      <a:gd name="T69" fmla="*/ 6 h 144"/>
                      <a:gd name="T70" fmla="*/ 48 w 97"/>
                      <a:gd name="T71" fmla="*/ 0 h 144"/>
                      <a:gd name="T72" fmla="*/ 65 w 97"/>
                      <a:gd name="T73" fmla="*/ 0 h 144"/>
                      <a:gd name="T74" fmla="*/ 65 w 97"/>
                      <a:gd name="T7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144">
                        <a:moveTo>
                          <a:pt x="65" y="0"/>
                        </a:moveTo>
                        <a:lnTo>
                          <a:pt x="69" y="0"/>
                        </a:lnTo>
                        <a:lnTo>
                          <a:pt x="78" y="2"/>
                        </a:lnTo>
                        <a:lnTo>
                          <a:pt x="88" y="6"/>
                        </a:lnTo>
                        <a:lnTo>
                          <a:pt x="97" y="11"/>
                        </a:lnTo>
                        <a:lnTo>
                          <a:pt x="91" y="17"/>
                        </a:lnTo>
                        <a:lnTo>
                          <a:pt x="88" y="23"/>
                        </a:lnTo>
                        <a:lnTo>
                          <a:pt x="67" y="21"/>
                        </a:lnTo>
                        <a:lnTo>
                          <a:pt x="52" y="27"/>
                        </a:lnTo>
                        <a:lnTo>
                          <a:pt x="36" y="38"/>
                        </a:lnTo>
                        <a:lnTo>
                          <a:pt x="27" y="55"/>
                        </a:lnTo>
                        <a:lnTo>
                          <a:pt x="21" y="72"/>
                        </a:lnTo>
                        <a:lnTo>
                          <a:pt x="23" y="89"/>
                        </a:lnTo>
                        <a:lnTo>
                          <a:pt x="29" y="104"/>
                        </a:lnTo>
                        <a:lnTo>
                          <a:pt x="46" y="122"/>
                        </a:lnTo>
                        <a:lnTo>
                          <a:pt x="53" y="122"/>
                        </a:lnTo>
                        <a:lnTo>
                          <a:pt x="67" y="123"/>
                        </a:lnTo>
                        <a:lnTo>
                          <a:pt x="78" y="127"/>
                        </a:lnTo>
                        <a:lnTo>
                          <a:pt x="88" y="133"/>
                        </a:lnTo>
                        <a:lnTo>
                          <a:pt x="76" y="137"/>
                        </a:lnTo>
                        <a:lnTo>
                          <a:pt x="67" y="144"/>
                        </a:lnTo>
                        <a:lnTo>
                          <a:pt x="50" y="142"/>
                        </a:lnTo>
                        <a:lnTo>
                          <a:pt x="36" y="141"/>
                        </a:lnTo>
                        <a:lnTo>
                          <a:pt x="23" y="133"/>
                        </a:lnTo>
                        <a:lnTo>
                          <a:pt x="15" y="125"/>
                        </a:lnTo>
                        <a:lnTo>
                          <a:pt x="8" y="114"/>
                        </a:lnTo>
                        <a:lnTo>
                          <a:pt x="2" y="103"/>
                        </a:lnTo>
                        <a:lnTo>
                          <a:pt x="0" y="89"/>
                        </a:lnTo>
                        <a:lnTo>
                          <a:pt x="0" y="78"/>
                        </a:lnTo>
                        <a:lnTo>
                          <a:pt x="0" y="63"/>
                        </a:lnTo>
                        <a:lnTo>
                          <a:pt x="4" y="47"/>
                        </a:lnTo>
                        <a:lnTo>
                          <a:pt x="8" y="34"/>
                        </a:lnTo>
                        <a:lnTo>
                          <a:pt x="15" y="25"/>
                        </a:lnTo>
                        <a:lnTo>
                          <a:pt x="23" y="13"/>
                        </a:lnTo>
                        <a:lnTo>
                          <a:pt x="36" y="6"/>
                        </a:lnTo>
                        <a:lnTo>
                          <a:pt x="48" y="0"/>
                        </a:lnTo>
                        <a:lnTo>
                          <a:pt x="65" y="0"/>
                        </a:ln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38"/>
                  <p:cNvSpPr>
                    <a:spLocks/>
                  </p:cNvSpPr>
                  <p:nvPr/>
                </p:nvSpPr>
                <p:spPr bwMode="auto">
                  <a:xfrm rot="14288280">
                    <a:off x="4773994" y="3242504"/>
                    <a:ext cx="92075" cy="109538"/>
                  </a:xfrm>
                  <a:custGeom>
                    <a:avLst/>
                    <a:gdLst>
                      <a:gd name="T0" fmla="*/ 71 w 116"/>
                      <a:gd name="T1" fmla="*/ 0 h 139"/>
                      <a:gd name="T2" fmla="*/ 80 w 116"/>
                      <a:gd name="T3" fmla="*/ 6 h 139"/>
                      <a:gd name="T4" fmla="*/ 92 w 116"/>
                      <a:gd name="T5" fmla="*/ 15 h 139"/>
                      <a:gd name="T6" fmla="*/ 76 w 116"/>
                      <a:gd name="T7" fmla="*/ 19 h 139"/>
                      <a:gd name="T8" fmla="*/ 65 w 116"/>
                      <a:gd name="T9" fmla="*/ 27 h 139"/>
                      <a:gd name="T10" fmla="*/ 52 w 116"/>
                      <a:gd name="T11" fmla="*/ 34 h 139"/>
                      <a:gd name="T12" fmla="*/ 42 w 116"/>
                      <a:gd name="T13" fmla="*/ 46 h 139"/>
                      <a:gd name="T14" fmla="*/ 33 w 116"/>
                      <a:gd name="T15" fmla="*/ 57 h 139"/>
                      <a:gd name="T16" fmla="*/ 29 w 116"/>
                      <a:gd name="T17" fmla="*/ 71 h 139"/>
                      <a:gd name="T18" fmla="*/ 29 w 116"/>
                      <a:gd name="T19" fmla="*/ 84 h 139"/>
                      <a:gd name="T20" fmla="*/ 35 w 116"/>
                      <a:gd name="T21" fmla="*/ 101 h 139"/>
                      <a:gd name="T22" fmla="*/ 48 w 116"/>
                      <a:gd name="T23" fmla="*/ 110 h 139"/>
                      <a:gd name="T24" fmla="*/ 67 w 116"/>
                      <a:gd name="T25" fmla="*/ 114 h 139"/>
                      <a:gd name="T26" fmla="*/ 86 w 116"/>
                      <a:gd name="T27" fmla="*/ 110 h 139"/>
                      <a:gd name="T28" fmla="*/ 103 w 116"/>
                      <a:gd name="T29" fmla="*/ 107 h 139"/>
                      <a:gd name="T30" fmla="*/ 109 w 116"/>
                      <a:gd name="T31" fmla="*/ 110 h 139"/>
                      <a:gd name="T32" fmla="*/ 116 w 116"/>
                      <a:gd name="T33" fmla="*/ 118 h 139"/>
                      <a:gd name="T34" fmla="*/ 107 w 116"/>
                      <a:gd name="T35" fmla="*/ 126 h 139"/>
                      <a:gd name="T36" fmla="*/ 97 w 116"/>
                      <a:gd name="T37" fmla="*/ 131 h 139"/>
                      <a:gd name="T38" fmla="*/ 86 w 116"/>
                      <a:gd name="T39" fmla="*/ 135 h 139"/>
                      <a:gd name="T40" fmla="*/ 76 w 116"/>
                      <a:gd name="T41" fmla="*/ 139 h 139"/>
                      <a:gd name="T42" fmla="*/ 65 w 116"/>
                      <a:gd name="T43" fmla="*/ 137 h 139"/>
                      <a:gd name="T44" fmla="*/ 55 w 116"/>
                      <a:gd name="T45" fmla="*/ 137 h 139"/>
                      <a:gd name="T46" fmla="*/ 44 w 116"/>
                      <a:gd name="T47" fmla="*/ 133 h 139"/>
                      <a:gd name="T48" fmla="*/ 36 w 116"/>
                      <a:gd name="T49" fmla="*/ 129 h 139"/>
                      <a:gd name="T50" fmla="*/ 17 w 116"/>
                      <a:gd name="T51" fmla="*/ 114 h 139"/>
                      <a:gd name="T52" fmla="*/ 6 w 116"/>
                      <a:gd name="T53" fmla="*/ 97 h 139"/>
                      <a:gd name="T54" fmla="*/ 0 w 116"/>
                      <a:gd name="T55" fmla="*/ 86 h 139"/>
                      <a:gd name="T56" fmla="*/ 0 w 116"/>
                      <a:gd name="T57" fmla="*/ 76 h 139"/>
                      <a:gd name="T58" fmla="*/ 2 w 116"/>
                      <a:gd name="T59" fmla="*/ 65 h 139"/>
                      <a:gd name="T60" fmla="*/ 8 w 116"/>
                      <a:gd name="T61" fmla="*/ 55 h 139"/>
                      <a:gd name="T62" fmla="*/ 17 w 116"/>
                      <a:gd name="T63" fmla="*/ 36 h 139"/>
                      <a:gd name="T64" fmla="*/ 33 w 116"/>
                      <a:gd name="T65" fmla="*/ 21 h 139"/>
                      <a:gd name="T66" fmla="*/ 40 w 116"/>
                      <a:gd name="T67" fmla="*/ 12 h 139"/>
                      <a:gd name="T68" fmla="*/ 50 w 116"/>
                      <a:gd name="T69" fmla="*/ 6 h 139"/>
                      <a:gd name="T70" fmla="*/ 59 w 116"/>
                      <a:gd name="T71" fmla="*/ 0 h 139"/>
                      <a:gd name="T72" fmla="*/ 71 w 116"/>
                      <a:gd name="T73" fmla="*/ 0 h 139"/>
                      <a:gd name="T74" fmla="*/ 71 w 116"/>
                      <a:gd name="T75"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39">
                        <a:moveTo>
                          <a:pt x="71" y="0"/>
                        </a:moveTo>
                        <a:lnTo>
                          <a:pt x="80" y="6"/>
                        </a:lnTo>
                        <a:lnTo>
                          <a:pt x="92" y="15"/>
                        </a:lnTo>
                        <a:lnTo>
                          <a:pt x="76" y="19"/>
                        </a:lnTo>
                        <a:lnTo>
                          <a:pt x="65" y="27"/>
                        </a:lnTo>
                        <a:lnTo>
                          <a:pt x="52" y="34"/>
                        </a:lnTo>
                        <a:lnTo>
                          <a:pt x="42" y="46"/>
                        </a:lnTo>
                        <a:lnTo>
                          <a:pt x="33" y="57"/>
                        </a:lnTo>
                        <a:lnTo>
                          <a:pt x="29" y="71"/>
                        </a:lnTo>
                        <a:lnTo>
                          <a:pt x="29" y="84"/>
                        </a:lnTo>
                        <a:lnTo>
                          <a:pt x="35" y="101"/>
                        </a:lnTo>
                        <a:lnTo>
                          <a:pt x="48" y="110"/>
                        </a:lnTo>
                        <a:lnTo>
                          <a:pt x="67" y="114"/>
                        </a:lnTo>
                        <a:lnTo>
                          <a:pt x="86" y="110"/>
                        </a:lnTo>
                        <a:lnTo>
                          <a:pt x="103" y="107"/>
                        </a:lnTo>
                        <a:lnTo>
                          <a:pt x="109" y="110"/>
                        </a:lnTo>
                        <a:lnTo>
                          <a:pt x="116" y="118"/>
                        </a:lnTo>
                        <a:lnTo>
                          <a:pt x="107" y="126"/>
                        </a:lnTo>
                        <a:lnTo>
                          <a:pt x="97" y="131"/>
                        </a:lnTo>
                        <a:lnTo>
                          <a:pt x="86" y="135"/>
                        </a:lnTo>
                        <a:lnTo>
                          <a:pt x="76" y="139"/>
                        </a:lnTo>
                        <a:lnTo>
                          <a:pt x="65" y="137"/>
                        </a:lnTo>
                        <a:lnTo>
                          <a:pt x="55" y="137"/>
                        </a:lnTo>
                        <a:lnTo>
                          <a:pt x="44" y="133"/>
                        </a:lnTo>
                        <a:lnTo>
                          <a:pt x="36" y="129"/>
                        </a:lnTo>
                        <a:lnTo>
                          <a:pt x="17" y="114"/>
                        </a:lnTo>
                        <a:lnTo>
                          <a:pt x="6" y="97"/>
                        </a:lnTo>
                        <a:lnTo>
                          <a:pt x="0" y="86"/>
                        </a:lnTo>
                        <a:lnTo>
                          <a:pt x="0" y="76"/>
                        </a:lnTo>
                        <a:lnTo>
                          <a:pt x="2" y="65"/>
                        </a:lnTo>
                        <a:lnTo>
                          <a:pt x="8" y="55"/>
                        </a:lnTo>
                        <a:lnTo>
                          <a:pt x="17" y="36"/>
                        </a:lnTo>
                        <a:lnTo>
                          <a:pt x="33" y="21"/>
                        </a:lnTo>
                        <a:lnTo>
                          <a:pt x="40" y="12"/>
                        </a:lnTo>
                        <a:lnTo>
                          <a:pt x="50" y="6"/>
                        </a:lnTo>
                        <a:lnTo>
                          <a:pt x="59" y="0"/>
                        </a:lnTo>
                        <a:lnTo>
                          <a:pt x="71" y="0"/>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39"/>
                  <p:cNvSpPr>
                    <a:spLocks/>
                  </p:cNvSpPr>
                  <p:nvPr/>
                </p:nvSpPr>
                <p:spPr bwMode="auto">
                  <a:xfrm rot="14288280">
                    <a:off x="4960978" y="3311740"/>
                    <a:ext cx="77788" cy="74613"/>
                  </a:xfrm>
                  <a:custGeom>
                    <a:avLst/>
                    <a:gdLst>
                      <a:gd name="T0" fmla="*/ 51 w 99"/>
                      <a:gd name="T1" fmla="*/ 95 h 95"/>
                      <a:gd name="T2" fmla="*/ 67 w 99"/>
                      <a:gd name="T3" fmla="*/ 89 h 95"/>
                      <a:gd name="T4" fmla="*/ 84 w 99"/>
                      <a:gd name="T5" fmla="*/ 80 h 95"/>
                      <a:gd name="T6" fmla="*/ 93 w 99"/>
                      <a:gd name="T7" fmla="*/ 64 h 95"/>
                      <a:gd name="T8" fmla="*/ 99 w 99"/>
                      <a:gd name="T9" fmla="*/ 47 h 95"/>
                      <a:gd name="T10" fmla="*/ 93 w 99"/>
                      <a:gd name="T11" fmla="*/ 26 h 95"/>
                      <a:gd name="T12" fmla="*/ 84 w 99"/>
                      <a:gd name="T13" fmla="*/ 13 h 95"/>
                      <a:gd name="T14" fmla="*/ 67 w 99"/>
                      <a:gd name="T15" fmla="*/ 2 h 95"/>
                      <a:gd name="T16" fmla="*/ 51 w 99"/>
                      <a:gd name="T17" fmla="*/ 0 h 95"/>
                      <a:gd name="T18" fmla="*/ 40 w 99"/>
                      <a:gd name="T19" fmla="*/ 0 h 95"/>
                      <a:gd name="T20" fmla="*/ 29 w 99"/>
                      <a:gd name="T21" fmla="*/ 2 h 95"/>
                      <a:gd name="T22" fmla="*/ 19 w 99"/>
                      <a:gd name="T23" fmla="*/ 5 h 95"/>
                      <a:gd name="T24" fmla="*/ 13 w 99"/>
                      <a:gd name="T25" fmla="*/ 13 h 95"/>
                      <a:gd name="T26" fmla="*/ 4 w 99"/>
                      <a:gd name="T27" fmla="*/ 26 h 95"/>
                      <a:gd name="T28" fmla="*/ 0 w 99"/>
                      <a:gd name="T29" fmla="*/ 47 h 95"/>
                      <a:gd name="T30" fmla="*/ 4 w 99"/>
                      <a:gd name="T31" fmla="*/ 64 h 95"/>
                      <a:gd name="T32" fmla="*/ 13 w 99"/>
                      <a:gd name="T33" fmla="*/ 80 h 95"/>
                      <a:gd name="T34" fmla="*/ 19 w 99"/>
                      <a:gd name="T35" fmla="*/ 83 h 95"/>
                      <a:gd name="T36" fmla="*/ 29 w 99"/>
                      <a:gd name="T37" fmla="*/ 89 h 95"/>
                      <a:gd name="T38" fmla="*/ 40 w 99"/>
                      <a:gd name="T39" fmla="*/ 93 h 95"/>
                      <a:gd name="T40" fmla="*/ 51 w 99"/>
                      <a:gd name="T41" fmla="*/ 95 h 95"/>
                      <a:gd name="T42" fmla="*/ 51 w 99"/>
                      <a:gd name="T4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95">
                        <a:moveTo>
                          <a:pt x="51" y="95"/>
                        </a:moveTo>
                        <a:lnTo>
                          <a:pt x="67" y="89"/>
                        </a:lnTo>
                        <a:lnTo>
                          <a:pt x="84" y="80"/>
                        </a:lnTo>
                        <a:lnTo>
                          <a:pt x="93" y="64"/>
                        </a:lnTo>
                        <a:lnTo>
                          <a:pt x="99" y="47"/>
                        </a:lnTo>
                        <a:lnTo>
                          <a:pt x="93" y="26"/>
                        </a:lnTo>
                        <a:lnTo>
                          <a:pt x="84" y="13"/>
                        </a:lnTo>
                        <a:lnTo>
                          <a:pt x="67" y="2"/>
                        </a:lnTo>
                        <a:lnTo>
                          <a:pt x="51" y="0"/>
                        </a:lnTo>
                        <a:lnTo>
                          <a:pt x="40" y="0"/>
                        </a:lnTo>
                        <a:lnTo>
                          <a:pt x="29" y="2"/>
                        </a:lnTo>
                        <a:lnTo>
                          <a:pt x="19" y="5"/>
                        </a:lnTo>
                        <a:lnTo>
                          <a:pt x="13" y="13"/>
                        </a:lnTo>
                        <a:lnTo>
                          <a:pt x="4" y="26"/>
                        </a:lnTo>
                        <a:lnTo>
                          <a:pt x="0" y="47"/>
                        </a:lnTo>
                        <a:lnTo>
                          <a:pt x="4" y="64"/>
                        </a:lnTo>
                        <a:lnTo>
                          <a:pt x="13" y="80"/>
                        </a:lnTo>
                        <a:lnTo>
                          <a:pt x="19" y="83"/>
                        </a:lnTo>
                        <a:lnTo>
                          <a:pt x="29" y="89"/>
                        </a:lnTo>
                        <a:lnTo>
                          <a:pt x="40" y="93"/>
                        </a:lnTo>
                        <a:lnTo>
                          <a:pt x="51" y="95"/>
                        </a:lnTo>
                        <a:lnTo>
                          <a:pt x="51"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0"/>
                  <p:cNvSpPr>
                    <a:spLocks/>
                  </p:cNvSpPr>
                  <p:nvPr/>
                </p:nvSpPr>
                <p:spPr bwMode="auto">
                  <a:xfrm rot="14288280">
                    <a:off x="4773608" y="3253042"/>
                    <a:ext cx="73025" cy="74613"/>
                  </a:xfrm>
                  <a:custGeom>
                    <a:avLst/>
                    <a:gdLst>
                      <a:gd name="T0" fmla="*/ 44 w 91"/>
                      <a:gd name="T1" fmla="*/ 93 h 93"/>
                      <a:gd name="T2" fmla="*/ 61 w 91"/>
                      <a:gd name="T3" fmla="*/ 88 h 93"/>
                      <a:gd name="T4" fmla="*/ 76 w 91"/>
                      <a:gd name="T5" fmla="*/ 78 h 93"/>
                      <a:gd name="T6" fmla="*/ 85 w 91"/>
                      <a:gd name="T7" fmla="*/ 63 h 93"/>
                      <a:gd name="T8" fmla="*/ 91 w 91"/>
                      <a:gd name="T9" fmla="*/ 48 h 93"/>
                      <a:gd name="T10" fmla="*/ 85 w 91"/>
                      <a:gd name="T11" fmla="*/ 27 h 93"/>
                      <a:gd name="T12" fmla="*/ 76 w 91"/>
                      <a:gd name="T13" fmla="*/ 14 h 93"/>
                      <a:gd name="T14" fmla="*/ 61 w 91"/>
                      <a:gd name="T15" fmla="*/ 2 h 93"/>
                      <a:gd name="T16" fmla="*/ 44 w 91"/>
                      <a:gd name="T17" fmla="*/ 0 h 93"/>
                      <a:gd name="T18" fmla="*/ 27 w 91"/>
                      <a:gd name="T19" fmla="*/ 2 h 93"/>
                      <a:gd name="T20" fmla="*/ 13 w 91"/>
                      <a:gd name="T21" fmla="*/ 14 h 93"/>
                      <a:gd name="T22" fmla="*/ 2 w 91"/>
                      <a:gd name="T23" fmla="*/ 27 h 93"/>
                      <a:gd name="T24" fmla="*/ 0 w 91"/>
                      <a:gd name="T25" fmla="*/ 48 h 93"/>
                      <a:gd name="T26" fmla="*/ 2 w 91"/>
                      <a:gd name="T27" fmla="*/ 63 h 93"/>
                      <a:gd name="T28" fmla="*/ 13 w 91"/>
                      <a:gd name="T29" fmla="*/ 78 h 93"/>
                      <a:gd name="T30" fmla="*/ 27 w 91"/>
                      <a:gd name="T31" fmla="*/ 88 h 93"/>
                      <a:gd name="T32" fmla="*/ 44 w 91"/>
                      <a:gd name="T33" fmla="*/ 93 h 93"/>
                      <a:gd name="T34" fmla="*/ 44 w 91"/>
                      <a:gd name="T3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93">
                        <a:moveTo>
                          <a:pt x="44" y="93"/>
                        </a:moveTo>
                        <a:lnTo>
                          <a:pt x="61" y="88"/>
                        </a:lnTo>
                        <a:lnTo>
                          <a:pt x="76" y="78"/>
                        </a:lnTo>
                        <a:lnTo>
                          <a:pt x="85" y="63"/>
                        </a:lnTo>
                        <a:lnTo>
                          <a:pt x="91" y="48"/>
                        </a:lnTo>
                        <a:lnTo>
                          <a:pt x="85" y="27"/>
                        </a:lnTo>
                        <a:lnTo>
                          <a:pt x="76" y="14"/>
                        </a:lnTo>
                        <a:lnTo>
                          <a:pt x="61" y="2"/>
                        </a:lnTo>
                        <a:lnTo>
                          <a:pt x="44" y="0"/>
                        </a:lnTo>
                        <a:lnTo>
                          <a:pt x="27" y="2"/>
                        </a:lnTo>
                        <a:lnTo>
                          <a:pt x="13" y="14"/>
                        </a:lnTo>
                        <a:lnTo>
                          <a:pt x="2" y="27"/>
                        </a:lnTo>
                        <a:lnTo>
                          <a:pt x="0" y="48"/>
                        </a:lnTo>
                        <a:lnTo>
                          <a:pt x="2" y="63"/>
                        </a:lnTo>
                        <a:lnTo>
                          <a:pt x="13" y="78"/>
                        </a:lnTo>
                        <a:lnTo>
                          <a:pt x="27" y="88"/>
                        </a:lnTo>
                        <a:lnTo>
                          <a:pt x="44" y="93"/>
                        </a:lnTo>
                        <a:lnTo>
                          <a:pt x="44"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1"/>
                  <p:cNvSpPr>
                    <a:spLocks/>
                  </p:cNvSpPr>
                  <p:nvPr/>
                </p:nvSpPr>
                <p:spPr bwMode="auto">
                  <a:xfrm rot="14288280">
                    <a:off x="4885404" y="3198600"/>
                    <a:ext cx="76200" cy="76200"/>
                  </a:xfrm>
                  <a:custGeom>
                    <a:avLst/>
                    <a:gdLst>
                      <a:gd name="T0" fmla="*/ 48 w 95"/>
                      <a:gd name="T1" fmla="*/ 95 h 95"/>
                      <a:gd name="T2" fmla="*/ 65 w 95"/>
                      <a:gd name="T3" fmla="*/ 89 h 95"/>
                      <a:gd name="T4" fmla="*/ 80 w 95"/>
                      <a:gd name="T5" fmla="*/ 80 h 95"/>
                      <a:gd name="T6" fmla="*/ 89 w 95"/>
                      <a:gd name="T7" fmla="*/ 65 h 95"/>
                      <a:gd name="T8" fmla="*/ 95 w 95"/>
                      <a:gd name="T9" fmla="*/ 48 h 95"/>
                      <a:gd name="T10" fmla="*/ 89 w 95"/>
                      <a:gd name="T11" fmla="*/ 27 h 95"/>
                      <a:gd name="T12" fmla="*/ 80 w 95"/>
                      <a:gd name="T13" fmla="*/ 13 h 95"/>
                      <a:gd name="T14" fmla="*/ 65 w 95"/>
                      <a:gd name="T15" fmla="*/ 2 h 95"/>
                      <a:gd name="T16" fmla="*/ 48 w 95"/>
                      <a:gd name="T17" fmla="*/ 0 h 95"/>
                      <a:gd name="T18" fmla="*/ 27 w 95"/>
                      <a:gd name="T19" fmla="*/ 2 h 95"/>
                      <a:gd name="T20" fmla="*/ 13 w 95"/>
                      <a:gd name="T21" fmla="*/ 13 h 95"/>
                      <a:gd name="T22" fmla="*/ 2 w 95"/>
                      <a:gd name="T23" fmla="*/ 27 h 95"/>
                      <a:gd name="T24" fmla="*/ 0 w 95"/>
                      <a:gd name="T25" fmla="*/ 48 h 95"/>
                      <a:gd name="T26" fmla="*/ 2 w 95"/>
                      <a:gd name="T27" fmla="*/ 65 h 95"/>
                      <a:gd name="T28" fmla="*/ 13 w 95"/>
                      <a:gd name="T29" fmla="*/ 80 h 95"/>
                      <a:gd name="T30" fmla="*/ 27 w 95"/>
                      <a:gd name="T31" fmla="*/ 89 h 95"/>
                      <a:gd name="T32" fmla="*/ 48 w 95"/>
                      <a:gd name="T33" fmla="*/ 95 h 95"/>
                      <a:gd name="T34" fmla="*/ 48 w 95"/>
                      <a:gd name="T3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48" y="95"/>
                        </a:moveTo>
                        <a:lnTo>
                          <a:pt x="65" y="89"/>
                        </a:lnTo>
                        <a:lnTo>
                          <a:pt x="80" y="80"/>
                        </a:lnTo>
                        <a:lnTo>
                          <a:pt x="89" y="65"/>
                        </a:lnTo>
                        <a:lnTo>
                          <a:pt x="95" y="48"/>
                        </a:lnTo>
                        <a:lnTo>
                          <a:pt x="89" y="27"/>
                        </a:lnTo>
                        <a:lnTo>
                          <a:pt x="80" y="13"/>
                        </a:lnTo>
                        <a:lnTo>
                          <a:pt x="65" y="2"/>
                        </a:lnTo>
                        <a:lnTo>
                          <a:pt x="48" y="0"/>
                        </a:lnTo>
                        <a:lnTo>
                          <a:pt x="27" y="2"/>
                        </a:lnTo>
                        <a:lnTo>
                          <a:pt x="13" y="13"/>
                        </a:lnTo>
                        <a:lnTo>
                          <a:pt x="2" y="27"/>
                        </a:lnTo>
                        <a:lnTo>
                          <a:pt x="0" y="48"/>
                        </a:lnTo>
                        <a:lnTo>
                          <a:pt x="2" y="65"/>
                        </a:lnTo>
                        <a:lnTo>
                          <a:pt x="13" y="80"/>
                        </a:lnTo>
                        <a:lnTo>
                          <a:pt x="27" y="89"/>
                        </a:lnTo>
                        <a:lnTo>
                          <a:pt x="48" y="95"/>
                        </a:lnTo>
                        <a:lnTo>
                          <a:pt x="4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2"/>
                  <p:cNvSpPr>
                    <a:spLocks/>
                  </p:cNvSpPr>
                  <p:nvPr/>
                </p:nvSpPr>
                <p:spPr bwMode="auto">
                  <a:xfrm rot="14288280">
                    <a:off x="3631545" y="3135599"/>
                    <a:ext cx="400050" cy="333375"/>
                  </a:xfrm>
                  <a:custGeom>
                    <a:avLst/>
                    <a:gdLst>
                      <a:gd name="T0" fmla="*/ 494 w 504"/>
                      <a:gd name="T1" fmla="*/ 188 h 420"/>
                      <a:gd name="T2" fmla="*/ 481 w 504"/>
                      <a:gd name="T3" fmla="*/ 143 h 420"/>
                      <a:gd name="T4" fmla="*/ 458 w 504"/>
                      <a:gd name="T5" fmla="*/ 99 h 420"/>
                      <a:gd name="T6" fmla="*/ 409 w 504"/>
                      <a:gd name="T7" fmla="*/ 42 h 420"/>
                      <a:gd name="T8" fmla="*/ 357 w 504"/>
                      <a:gd name="T9" fmla="*/ 21 h 420"/>
                      <a:gd name="T10" fmla="*/ 338 w 504"/>
                      <a:gd name="T11" fmla="*/ 11 h 420"/>
                      <a:gd name="T12" fmla="*/ 380 w 504"/>
                      <a:gd name="T13" fmla="*/ 19 h 420"/>
                      <a:gd name="T14" fmla="*/ 335 w 504"/>
                      <a:gd name="T15" fmla="*/ 4 h 420"/>
                      <a:gd name="T16" fmla="*/ 291 w 504"/>
                      <a:gd name="T17" fmla="*/ 0 h 420"/>
                      <a:gd name="T18" fmla="*/ 238 w 504"/>
                      <a:gd name="T19" fmla="*/ 10 h 420"/>
                      <a:gd name="T20" fmla="*/ 164 w 504"/>
                      <a:gd name="T21" fmla="*/ 48 h 420"/>
                      <a:gd name="T22" fmla="*/ 101 w 504"/>
                      <a:gd name="T23" fmla="*/ 110 h 420"/>
                      <a:gd name="T24" fmla="*/ 52 w 504"/>
                      <a:gd name="T25" fmla="*/ 181 h 420"/>
                      <a:gd name="T26" fmla="*/ 19 w 504"/>
                      <a:gd name="T27" fmla="*/ 251 h 420"/>
                      <a:gd name="T28" fmla="*/ 2 w 504"/>
                      <a:gd name="T29" fmla="*/ 310 h 420"/>
                      <a:gd name="T30" fmla="*/ 4 w 504"/>
                      <a:gd name="T31" fmla="*/ 348 h 420"/>
                      <a:gd name="T32" fmla="*/ 8 w 504"/>
                      <a:gd name="T33" fmla="*/ 336 h 420"/>
                      <a:gd name="T34" fmla="*/ 23 w 504"/>
                      <a:gd name="T35" fmla="*/ 283 h 420"/>
                      <a:gd name="T36" fmla="*/ 42 w 504"/>
                      <a:gd name="T37" fmla="*/ 224 h 420"/>
                      <a:gd name="T38" fmla="*/ 59 w 504"/>
                      <a:gd name="T39" fmla="*/ 184 h 420"/>
                      <a:gd name="T40" fmla="*/ 61 w 504"/>
                      <a:gd name="T41" fmla="*/ 190 h 420"/>
                      <a:gd name="T42" fmla="*/ 44 w 504"/>
                      <a:gd name="T43" fmla="*/ 234 h 420"/>
                      <a:gd name="T44" fmla="*/ 57 w 504"/>
                      <a:gd name="T45" fmla="*/ 209 h 420"/>
                      <a:gd name="T46" fmla="*/ 91 w 504"/>
                      <a:gd name="T47" fmla="*/ 148 h 420"/>
                      <a:gd name="T48" fmla="*/ 80 w 504"/>
                      <a:gd name="T49" fmla="*/ 188 h 420"/>
                      <a:gd name="T50" fmla="*/ 61 w 504"/>
                      <a:gd name="T51" fmla="*/ 224 h 420"/>
                      <a:gd name="T52" fmla="*/ 44 w 504"/>
                      <a:gd name="T53" fmla="*/ 277 h 420"/>
                      <a:gd name="T54" fmla="*/ 33 w 504"/>
                      <a:gd name="T55" fmla="*/ 335 h 420"/>
                      <a:gd name="T56" fmla="*/ 33 w 504"/>
                      <a:gd name="T57" fmla="*/ 392 h 420"/>
                      <a:gd name="T58" fmla="*/ 44 w 504"/>
                      <a:gd name="T59" fmla="*/ 403 h 420"/>
                      <a:gd name="T60" fmla="*/ 48 w 504"/>
                      <a:gd name="T61" fmla="*/ 355 h 420"/>
                      <a:gd name="T62" fmla="*/ 53 w 504"/>
                      <a:gd name="T63" fmla="*/ 312 h 420"/>
                      <a:gd name="T64" fmla="*/ 69 w 504"/>
                      <a:gd name="T65" fmla="*/ 264 h 420"/>
                      <a:gd name="T66" fmla="*/ 91 w 504"/>
                      <a:gd name="T67" fmla="*/ 213 h 420"/>
                      <a:gd name="T68" fmla="*/ 114 w 504"/>
                      <a:gd name="T69" fmla="*/ 165 h 420"/>
                      <a:gd name="T70" fmla="*/ 141 w 504"/>
                      <a:gd name="T71" fmla="*/ 133 h 420"/>
                      <a:gd name="T72" fmla="*/ 158 w 504"/>
                      <a:gd name="T73" fmla="*/ 127 h 420"/>
                      <a:gd name="T74" fmla="*/ 118 w 504"/>
                      <a:gd name="T75" fmla="*/ 184 h 420"/>
                      <a:gd name="T76" fmla="*/ 82 w 504"/>
                      <a:gd name="T77" fmla="*/ 257 h 420"/>
                      <a:gd name="T78" fmla="*/ 61 w 504"/>
                      <a:gd name="T79" fmla="*/ 327 h 420"/>
                      <a:gd name="T80" fmla="*/ 71 w 504"/>
                      <a:gd name="T81" fmla="*/ 369 h 420"/>
                      <a:gd name="T82" fmla="*/ 84 w 504"/>
                      <a:gd name="T83" fmla="*/ 325 h 420"/>
                      <a:gd name="T84" fmla="*/ 105 w 504"/>
                      <a:gd name="T85" fmla="*/ 257 h 420"/>
                      <a:gd name="T86" fmla="*/ 139 w 504"/>
                      <a:gd name="T87" fmla="*/ 184 h 420"/>
                      <a:gd name="T88" fmla="*/ 188 w 504"/>
                      <a:gd name="T89" fmla="*/ 125 h 420"/>
                      <a:gd name="T90" fmla="*/ 234 w 504"/>
                      <a:gd name="T91" fmla="*/ 93 h 420"/>
                      <a:gd name="T92" fmla="*/ 287 w 504"/>
                      <a:gd name="T93" fmla="*/ 76 h 420"/>
                      <a:gd name="T94" fmla="*/ 361 w 504"/>
                      <a:gd name="T95" fmla="*/ 99 h 420"/>
                      <a:gd name="T96" fmla="*/ 407 w 504"/>
                      <a:gd name="T97" fmla="*/ 152 h 420"/>
                      <a:gd name="T98" fmla="*/ 422 w 504"/>
                      <a:gd name="T99" fmla="*/ 196 h 420"/>
                      <a:gd name="T100" fmla="*/ 464 w 504"/>
                      <a:gd name="T101" fmla="*/ 28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4" h="420">
                        <a:moveTo>
                          <a:pt x="504" y="224"/>
                        </a:moveTo>
                        <a:lnTo>
                          <a:pt x="500" y="211"/>
                        </a:lnTo>
                        <a:lnTo>
                          <a:pt x="498" y="200"/>
                        </a:lnTo>
                        <a:lnTo>
                          <a:pt x="494" y="188"/>
                        </a:lnTo>
                        <a:lnTo>
                          <a:pt x="492" y="177"/>
                        </a:lnTo>
                        <a:lnTo>
                          <a:pt x="489" y="165"/>
                        </a:lnTo>
                        <a:lnTo>
                          <a:pt x="485" y="154"/>
                        </a:lnTo>
                        <a:lnTo>
                          <a:pt x="481" y="143"/>
                        </a:lnTo>
                        <a:lnTo>
                          <a:pt x="477" y="131"/>
                        </a:lnTo>
                        <a:lnTo>
                          <a:pt x="470" y="120"/>
                        </a:lnTo>
                        <a:lnTo>
                          <a:pt x="464" y="108"/>
                        </a:lnTo>
                        <a:lnTo>
                          <a:pt x="458" y="99"/>
                        </a:lnTo>
                        <a:lnTo>
                          <a:pt x="452" y="89"/>
                        </a:lnTo>
                        <a:lnTo>
                          <a:pt x="437" y="70"/>
                        </a:lnTo>
                        <a:lnTo>
                          <a:pt x="422" y="55"/>
                        </a:lnTo>
                        <a:lnTo>
                          <a:pt x="409" y="42"/>
                        </a:lnTo>
                        <a:lnTo>
                          <a:pt x="395" y="34"/>
                        </a:lnTo>
                        <a:lnTo>
                          <a:pt x="382" y="29"/>
                        </a:lnTo>
                        <a:lnTo>
                          <a:pt x="371" y="27"/>
                        </a:lnTo>
                        <a:lnTo>
                          <a:pt x="357" y="21"/>
                        </a:lnTo>
                        <a:lnTo>
                          <a:pt x="346" y="19"/>
                        </a:lnTo>
                        <a:lnTo>
                          <a:pt x="333" y="13"/>
                        </a:lnTo>
                        <a:lnTo>
                          <a:pt x="321" y="10"/>
                        </a:lnTo>
                        <a:lnTo>
                          <a:pt x="338" y="11"/>
                        </a:lnTo>
                        <a:lnTo>
                          <a:pt x="357" y="15"/>
                        </a:lnTo>
                        <a:lnTo>
                          <a:pt x="375" y="19"/>
                        </a:lnTo>
                        <a:lnTo>
                          <a:pt x="394" y="25"/>
                        </a:lnTo>
                        <a:lnTo>
                          <a:pt x="380" y="19"/>
                        </a:lnTo>
                        <a:lnTo>
                          <a:pt x="369" y="13"/>
                        </a:lnTo>
                        <a:lnTo>
                          <a:pt x="357" y="10"/>
                        </a:lnTo>
                        <a:lnTo>
                          <a:pt x="346" y="8"/>
                        </a:lnTo>
                        <a:lnTo>
                          <a:pt x="335" y="4"/>
                        </a:lnTo>
                        <a:lnTo>
                          <a:pt x="323" y="2"/>
                        </a:lnTo>
                        <a:lnTo>
                          <a:pt x="312" y="2"/>
                        </a:lnTo>
                        <a:lnTo>
                          <a:pt x="302" y="2"/>
                        </a:lnTo>
                        <a:lnTo>
                          <a:pt x="291" y="0"/>
                        </a:lnTo>
                        <a:lnTo>
                          <a:pt x="280" y="0"/>
                        </a:lnTo>
                        <a:lnTo>
                          <a:pt x="268" y="2"/>
                        </a:lnTo>
                        <a:lnTo>
                          <a:pt x="259" y="4"/>
                        </a:lnTo>
                        <a:lnTo>
                          <a:pt x="238" y="10"/>
                        </a:lnTo>
                        <a:lnTo>
                          <a:pt x="221" y="19"/>
                        </a:lnTo>
                        <a:lnTo>
                          <a:pt x="200" y="25"/>
                        </a:lnTo>
                        <a:lnTo>
                          <a:pt x="181" y="36"/>
                        </a:lnTo>
                        <a:lnTo>
                          <a:pt x="164" y="48"/>
                        </a:lnTo>
                        <a:lnTo>
                          <a:pt x="148" y="63"/>
                        </a:lnTo>
                        <a:lnTo>
                          <a:pt x="131" y="76"/>
                        </a:lnTo>
                        <a:lnTo>
                          <a:pt x="116" y="93"/>
                        </a:lnTo>
                        <a:lnTo>
                          <a:pt x="101" y="110"/>
                        </a:lnTo>
                        <a:lnTo>
                          <a:pt x="90" y="129"/>
                        </a:lnTo>
                        <a:lnTo>
                          <a:pt x="74" y="146"/>
                        </a:lnTo>
                        <a:lnTo>
                          <a:pt x="63" y="163"/>
                        </a:lnTo>
                        <a:lnTo>
                          <a:pt x="52" y="181"/>
                        </a:lnTo>
                        <a:lnTo>
                          <a:pt x="42" y="200"/>
                        </a:lnTo>
                        <a:lnTo>
                          <a:pt x="33" y="217"/>
                        </a:lnTo>
                        <a:lnTo>
                          <a:pt x="25" y="234"/>
                        </a:lnTo>
                        <a:lnTo>
                          <a:pt x="19" y="251"/>
                        </a:lnTo>
                        <a:lnTo>
                          <a:pt x="14" y="268"/>
                        </a:lnTo>
                        <a:lnTo>
                          <a:pt x="8" y="281"/>
                        </a:lnTo>
                        <a:lnTo>
                          <a:pt x="4" y="297"/>
                        </a:lnTo>
                        <a:lnTo>
                          <a:pt x="2" y="310"/>
                        </a:lnTo>
                        <a:lnTo>
                          <a:pt x="2" y="323"/>
                        </a:lnTo>
                        <a:lnTo>
                          <a:pt x="0" y="333"/>
                        </a:lnTo>
                        <a:lnTo>
                          <a:pt x="2" y="342"/>
                        </a:lnTo>
                        <a:lnTo>
                          <a:pt x="4" y="348"/>
                        </a:lnTo>
                        <a:lnTo>
                          <a:pt x="10" y="355"/>
                        </a:lnTo>
                        <a:lnTo>
                          <a:pt x="8" y="350"/>
                        </a:lnTo>
                        <a:lnTo>
                          <a:pt x="8" y="346"/>
                        </a:lnTo>
                        <a:lnTo>
                          <a:pt x="8" y="336"/>
                        </a:lnTo>
                        <a:lnTo>
                          <a:pt x="12" y="327"/>
                        </a:lnTo>
                        <a:lnTo>
                          <a:pt x="14" y="312"/>
                        </a:lnTo>
                        <a:lnTo>
                          <a:pt x="17" y="298"/>
                        </a:lnTo>
                        <a:lnTo>
                          <a:pt x="23" y="283"/>
                        </a:lnTo>
                        <a:lnTo>
                          <a:pt x="29" y="270"/>
                        </a:lnTo>
                        <a:lnTo>
                          <a:pt x="33" y="253"/>
                        </a:lnTo>
                        <a:lnTo>
                          <a:pt x="38" y="238"/>
                        </a:lnTo>
                        <a:lnTo>
                          <a:pt x="42" y="224"/>
                        </a:lnTo>
                        <a:lnTo>
                          <a:pt x="48" y="213"/>
                        </a:lnTo>
                        <a:lnTo>
                          <a:pt x="52" y="200"/>
                        </a:lnTo>
                        <a:lnTo>
                          <a:pt x="55" y="192"/>
                        </a:lnTo>
                        <a:lnTo>
                          <a:pt x="59" y="184"/>
                        </a:lnTo>
                        <a:lnTo>
                          <a:pt x="63" y="182"/>
                        </a:lnTo>
                        <a:lnTo>
                          <a:pt x="71" y="179"/>
                        </a:lnTo>
                        <a:lnTo>
                          <a:pt x="65" y="182"/>
                        </a:lnTo>
                        <a:lnTo>
                          <a:pt x="61" y="190"/>
                        </a:lnTo>
                        <a:lnTo>
                          <a:pt x="55" y="201"/>
                        </a:lnTo>
                        <a:lnTo>
                          <a:pt x="52" y="213"/>
                        </a:lnTo>
                        <a:lnTo>
                          <a:pt x="46" y="222"/>
                        </a:lnTo>
                        <a:lnTo>
                          <a:pt x="44" y="234"/>
                        </a:lnTo>
                        <a:lnTo>
                          <a:pt x="42" y="241"/>
                        </a:lnTo>
                        <a:lnTo>
                          <a:pt x="44" y="247"/>
                        </a:lnTo>
                        <a:lnTo>
                          <a:pt x="50" y="226"/>
                        </a:lnTo>
                        <a:lnTo>
                          <a:pt x="57" y="209"/>
                        </a:lnTo>
                        <a:lnTo>
                          <a:pt x="65" y="192"/>
                        </a:lnTo>
                        <a:lnTo>
                          <a:pt x="74" y="177"/>
                        </a:lnTo>
                        <a:lnTo>
                          <a:pt x="82" y="162"/>
                        </a:lnTo>
                        <a:lnTo>
                          <a:pt x="91" y="148"/>
                        </a:lnTo>
                        <a:lnTo>
                          <a:pt x="99" y="148"/>
                        </a:lnTo>
                        <a:lnTo>
                          <a:pt x="93" y="163"/>
                        </a:lnTo>
                        <a:lnTo>
                          <a:pt x="86" y="175"/>
                        </a:lnTo>
                        <a:lnTo>
                          <a:pt x="80" y="188"/>
                        </a:lnTo>
                        <a:lnTo>
                          <a:pt x="74" y="196"/>
                        </a:lnTo>
                        <a:lnTo>
                          <a:pt x="74" y="200"/>
                        </a:lnTo>
                        <a:lnTo>
                          <a:pt x="67" y="211"/>
                        </a:lnTo>
                        <a:lnTo>
                          <a:pt x="61" y="224"/>
                        </a:lnTo>
                        <a:lnTo>
                          <a:pt x="55" y="238"/>
                        </a:lnTo>
                        <a:lnTo>
                          <a:pt x="52" y="251"/>
                        </a:lnTo>
                        <a:lnTo>
                          <a:pt x="46" y="264"/>
                        </a:lnTo>
                        <a:lnTo>
                          <a:pt x="44" y="277"/>
                        </a:lnTo>
                        <a:lnTo>
                          <a:pt x="40" y="291"/>
                        </a:lnTo>
                        <a:lnTo>
                          <a:pt x="38" y="306"/>
                        </a:lnTo>
                        <a:lnTo>
                          <a:pt x="34" y="319"/>
                        </a:lnTo>
                        <a:lnTo>
                          <a:pt x="33" y="335"/>
                        </a:lnTo>
                        <a:lnTo>
                          <a:pt x="33" y="348"/>
                        </a:lnTo>
                        <a:lnTo>
                          <a:pt x="33" y="363"/>
                        </a:lnTo>
                        <a:lnTo>
                          <a:pt x="33" y="376"/>
                        </a:lnTo>
                        <a:lnTo>
                          <a:pt x="33" y="392"/>
                        </a:lnTo>
                        <a:lnTo>
                          <a:pt x="34" y="405"/>
                        </a:lnTo>
                        <a:lnTo>
                          <a:pt x="38" y="420"/>
                        </a:lnTo>
                        <a:lnTo>
                          <a:pt x="42" y="414"/>
                        </a:lnTo>
                        <a:lnTo>
                          <a:pt x="44" y="403"/>
                        </a:lnTo>
                        <a:lnTo>
                          <a:pt x="46" y="392"/>
                        </a:lnTo>
                        <a:lnTo>
                          <a:pt x="46" y="380"/>
                        </a:lnTo>
                        <a:lnTo>
                          <a:pt x="48" y="369"/>
                        </a:lnTo>
                        <a:lnTo>
                          <a:pt x="48" y="355"/>
                        </a:lnTo>
                        <a:lnTo>
                          <a:pt x="50" y="344"/>
                        </a:lnTo>
                        <a:lnTo>
                          <a:pt x="50" y="333"/>
                        </a:lnTo>
                        <a:lnTo>
                          <a:pt x="53" y="323"/>
                        </a:lnTo>
                        <a:lnTo>
                          <a:pt x="53" y="312"/>
                        </a:lnTo>
                        <a:lnTo>
                          <a:pt x="57" y="300"/>
                        </a:lnTo>
                        <a:lnTo>
                          <a:pt x="59" y="289"/>
                        </a:lnTo>
                        <a:lnTo>
                          <a:pt x="65" y="277"/>
                        </a:lnTo>
                        <a:lnTo>
                          <a:pt x="69" y="264"/>
                        </a:lnTo>
                        <a:lnTo>
                          <a:pt x="74" y="251"/>
                        </a:lnTo>
                        <a:lnTo>
                          <a:pt x="80" y="238"/>
                        </a:lnTo>
                        <a:lnTo>
                          <a:pt x="86" y="226"/>
                        </a:lnTo>
                        <a:lnTo>
                          <a:pt x="91" y="213"/>
                        </a:lnTo>
                        <a:lnTo>
                          <a:pt x="97" y="200"/>
                        </a:lnTo>
                        <a:lnTo>
                          <a:pt x="103" y="188"/>
                        </a:lnTo>
                        <a:lnTo>
                          <a:pt x="109" y="177"/>
                        </a:lnTo>
                        <a:lnTo>
                          <a:pt x="114" y="165"/>
                        </a:lnTo>
                        <a:lnTo>
                          <a:pt x="122" y="156"/>
                        </a:lnTo>
                        <a:lnTo>
                          <a:pt x="129" y="146"/>
                        </a:lnTo>
                        <a:lnTo>
                          <a:pt x="137" y="141"/>
                        </a:lnTo>
                        <a:lnTo>
                          <a:pt x="141" y="133"/>
                        </a:lnTo>
                        <a:lnTo>
                          <a:pt x="152" y="124"/>
                        </a:lnTo>
                        <a:lnTo>
                          <a:pt x="160" y="116"/>
                        </a:lnTo>
                        <a:lnTo>
                          <a:pt x="169" y="120"/>
                        </a:lnTo>
                        <a:lnTo>
                          <a:pt x="158" y="127"/>
                        </a:lnTo>
                        <a:lnTo>
                          <a:pt x="148" y="141"/>
                        </a:lnTo>
                        <a:lnTo>
                          <a:pt x="139" y="152"/>
                        </a:lnTo>
                        <a:lnTo>
                          <a:pt x="129" y="169"/>
                        </a:lnTo>
                        <a:lnTo>
                          <a:pt x="118" y="184"/>
                        </a:lnTo>
                        <a:lnTo>
                          <a:pt x="109" y="201"/>
                        </a:lnTo>
                        <a:lnTo>
                          <a:pt x="99" y="220"/>
                        </a:lnTo>
                        <a:lnTo>
                          <a:pt x="91" y="239"/>
                        </a:lnTo>
                        <a:lnTo>
                          <a:pt x="82" y="257"/>
                        </a:lnTo>
                        <a:lnTo>
                          <a:pt x="74" y="274"/>
                        </a:lnTo>
                        <a:lnTo>
                          <a:pt x="69" y="291"/>
                        </a:lnTo>
                        <a:lnTo>
                          <a:pt x="65" y="310"/>
                        </a:lnTo>
                        <a:lnTo>
                          <a:pt x="61" y="327"/>
                        </a:lnTo>
                        <a:lnTo>
                          <a:pt x="61" y="344"/>
                        </a:lnTo>
                        <a:lnTo>
                          <a:pt x="63" y="359"/>
                        </a:lnTo>
                        <a:lnTo>
                          <a:pt x="69" y="376"/>
                        </a:lnTo>
                        <a:lnTo>
                          <a:pt x="71" y="369"/>
                        </a:lnTo>
                        <a:lnTo>
                          <a:pt x="74" y="361"/>
                        </a:lnTo>
                        <a:lnTo>
                          <a:pt x="76" y="350"/>
                        </a:lnTo>
                        <a:lnTo>
                          <a:pt x="80" y="340"/>
                        </a:lnTo>
                        <a:lnTo>
                          <a:pt x="84" y="325"/>
                        </a:lnTo>
                        <a:lnTo>
                          <a:pt x="88" y="310"/>
                        </a:lnTo>
                        <a:lnTo>
                          <a:pt x="93" y="293"/>
                        </a:lnTo>
                        <a:lnTo>
                          <a:pt x="99" y="276"/>
                        </a:lnTo>
                        <a:lnTo>
                          <a:pt x="105" y="257"/>
                        </a:lnTo>
                        <a:lnTo>
                          <a:pt x="110" y="238"/>
                        </a:lnTo>
                        <a:lnTo>
                          <a:pt x="118" y="219"/>
                        </a:lnTo>
                        <a:lnTo>
                          <a:pt x="129" y="201"/>
                        </a:lnTo>
                        <a:lnTo>
                          <a:pt x="139" y="184"/>
                        </a:lnTo>
                        <a:lnTo>
                          <a:pt x="150" y="167"/>
                        </a:lnTo>
                        <a:lnTo>
                          <a:pt x="162" y="150"/>
                        </a:lnTo>
                        <a:lnTo>
                          <a:pt x="179" y="137"/>
                        </a:lnTo>
                        <a:lnTo>
                          <a:pt x="188" y="125"/>
                        </a:lnTo>
                        <a:lnTo>
                          <a:pt x="200" y="116"/>
                        </a:lnTo>
                        <a:lnTo>
                          <a:pt x="211" y="106"/>
                        </a:lnTo>
                        <a:lnTo>
                          <a:pt x="223" y="101"/>
                        </a:lnTo>
                        <a:lnTo>
                          <a:pt x="234" y="93"/>
                        </a:lnTo>
                        <a:lnTo>
                          <a:pt x="245" y="87"/>
                        </a:lnTo>
                        <a:lnTo>
                          <a:pt x="257" y="84"/>
                        </a:lnTo>
                        <a:lnTo>
                          <a:pt x="268" y="82"/>
                        </a:lnTo>
                        <a:lnTo>
                          <a:pt x="287" y="76"/>
                        </a:lnTo>
                        <a:lnTo>
                          <a:pt x="308" y="78"/>
                        </a:lnTo>
                        <a:lnTo>
                          <a:pt x="327" y="82"/>
                        </a:lnTo>
                        <a:lnTo>
                          <a:pt x="346" y="89"/>
                        </a:lnTo>
                        <a:lnTo>
                          <a:pt x="361" y="99"/>
                        </a:lnTo>
                        <a:lnTo>
                          <a:pt x="376" y="110"/>
                        </a:lnTo>
                        <a:lnTo>
                          <a:pt x="390" y="125"/>
                        </a:lnTo>
                        <a:lnTo>
                          <a:pt x="403" y="144"/>
                        </a:lnTo>
                        <a:lnTo>
                          <a:pt x="407" y="152"/>
                        </a:lnTo>
                        <a:lnTo>
                          <a:pt x="411" y="162"/>
                        </a:lnTo>
                        <a:lnTo>
                          <a:pt x="414" y="173"/>
                        </a:lnTo>
                        <a:lnTo>
                          <a:pt x="420" y="184"/>
                        </a:lnTo>
                        <a:lnTo>
                          <a:pt x="422" y="196"/>
                        </a:lnTo>
                        <a:lnTo>
                          <a:pt x="426" y="207"/>
                        </a:lnTo>
                        <a:lnTo>
                          <a:pt x="428" y="220"/>
                        </a:lnTo>
                        <a:lnTo>
                          <a:pt x="432" y="236"/>
                        </a:lnTo>
                        <a:lnTo>
                          <a:pt x="464" y="283"/>
                        </a:lnTo>
                        <a:lnTo>
                          <a:pt x="504" y="224"/>
                        </a:lnTo>
                        <a:lnTo>
                          <a:pt x="504"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3"/>
                  <p:cNvSpPr>
                    <a:spLocks/>
                  </p:cNvSpPr>
                  <p:nvPr/>
                </p:nvSpPr>
                <p:spPr bwMode="auto">
                  <a:xfrm rot="14288280">
                    <a:off x="3797595" y="3011831"/>
                    <a:ext cx="412750" cy="377825"/>
                  </a:xfrm>
                  <a:custGeom>
                    <a:avLst/>
                    <a:gdLst>
                      <a:gd name="T0" fmla="*/ 445 w 519"/>
                      <a:gd name="T1" fmla="*/ 78 h 475"/>
                      <a:gd name="T2" fmla="*/ 426 w 519"/>
                      <a:gd name="T3" fmla="*/ 160 h 475"/>
                      <a:gd name="T4" fmla="*/ 391 w 519"/>
                      <a:gd name="T5" fmla="*/ 238 h 475"/>
                      <a:gd name="T6" fmla="*/ 331 w 519"/>
                      <a:gd name="T7" fmla="*/ 321 h 475"/>
                      <a:gd name="T8" fmla="*/ 245 w 519"/>
                      <a:gd name="T9" fmla="*/ 384 h 475"/>
                      <a:gd name="T10" fmla="*/ 156 w 519"/>
                      <a:gd name="T11" fmla="*/ 367 h 475"/>
                      <a:gd name="T12" fmla="*/ 114 w 519"/>
                      <a:gd name="T13" fmla="*/ 306 h 475"/>
                      <a:gd name="T14" fmla="*/ 93 w 519"/>
                      <a:gd name="T15" fmla="*/ 238 h 475"/>
                      <a:gd name="T16" fmla="*/ 87 w 519"/>
                      <a:gd name="T17" fmla="*/ 171 h 475"/>
                      <a:gd name="T18" fmla="*/ 84 w 519"/>
                      <a:gd name="T19" fmla="*/ 101 h 475"/>
                      <a:gd name="T20" fmla="*/ 78 w 519"/>
                      <a:gd name="T21" fmla="*/ 137 h 475"/>
                      <a:gd name="T22" fmla="*/ 84 w 519"/>
                      <a:gd name="T23" fmla="*/ 202 h 475"/>
                      <a:gd name="T24" fmla="*/ 91 w 519"/>
                      <a:gd name="T25" fmla="*/ 253 h 475"/>
                      <a:gd name="T26" fmla="*/ 104 w 519"/>
                      <a:gd name="T27" fmla="*/ 304 h 475"/>
                      <a:gd name="T28" fmla="*/ 101 w 519"/>
                      <a:gd name="T29" fmla="*/ 302 h 475"/>
                      <a:gd name="T30" fmla="*/ 72 w 519"/>
                      <a:gd name="T31" fmla="*/ 213 h 475"/>
                      <a:gd name="T32" fmla="*/ 65 w 519"/>
                      <a:gd name="T33" fmla="*/ 122 h 475"/>
                      <a:gd name="T34" fmla="*/ 63 w 519"/>
                      <a:gd name="T35" fmla="*/ 59 h 475"/>
                      <a:gd name="T36" fmla="*/ 53 w 519"/>
                      <a:gd name="T37" fmla="*/ 124 h 475"/>
                      <a:gd name="T38" fmla="*/ 51 w 519"/>
                      <a:gd name="T39" fmla="*/ 183 h 475"/>
                      <a:gd name="T40" fmla="*/ 57 w 519"/>
                      <a:gd name="T41" fmla="*/ 228 h 475"/>
                      <a:gd name="T42" fmla="*/ 70 w 519"/>
                      <a:gd name="T43" fmla="*/ 285 h 475"/>
                      <a:gd name="T44" fmla="*/ 53 w 519"/>
                      <a:gd name="T45" fmla="*/ 247 h 475"/>
                      <a:gd name="T46" fmla="*/ 36 w 519"/>
                      <a:gd name="T47" fmla="*/ 169 h 475"/>
                      <a:gd name="T48" fmla="*/ 34 w 519"/>
                      <a:gd name="T49" fmla="*/ 95 h 475"/>
                      <a:gd name="T50" fmla="*/ 44 w 519"/>
                      <a:gd name="T51" fmla="*/ 29 h 475"/>
                      <a:gd name="T52" fmla="*/ 25 w 519"/>
                      <a:gd name="T53" fmla="*/ 76 h 475"/>
                      <a:gd name="T54" fmla="*/ 15 w 519"/>
                      <a:gd name="T55" fmla="*/ 158 h 475"/>
                      <a:gd name="T56" fmla="*/ 19 w 519"/>
                      <a:gd name="T57" fmla="*/ 236 h 475"/>
                      <a:gd name="T58" fmla="*/ 11 w 519"/>
                      <a:gd name="T59" fmla="*/ 223 h 475"/>
                      <a:gd name="T60" fmla="*/ 4 w 519"/>
                      <a:gd name="T61" fmla="*/ 257 h 475"/>
                      <a:gd name="T62" fmla="*/ 40 w 519"/>
                      <a:gd name="T63" fmla="*/ 337 h 475"/>
                      <a:gd name="T64" fmla="*/ 91 w 519"/>
                      <a:gd name="T65" fmla="*/ 407 h 475"/>
                      <a:gd name="T66" fmla="*/ 141 w 519"/>
                      <a:gd name="T67" fmla="*/ 441 h 475"/>
                      <a:gd name="T68" fmla="*/ 199 w 519"/>
                      <a:gd name="T69" fmla="*/ 453 h 475"/>
                      <a:gd name="T70" fmla="*/ 249 w 519"/>
                      <a:gd name="T71" fmla="*/ 460 h 475"/>
                      <a:gd name="T72" fmla="*/ 213 w 519"/>
                      <a:gd name="T73" fmla="*/ 470 h 475"/>
                      <a:gd name="T74" fmla="*/ 120 w 519"/>
                      <a:gd name="T75" fmla="*/ 445 h 475"/>
                      <a:gd name="T76" fmla="*/ 49 w 519"/>
                      <a:gd name="T77" fmla="*/ 382 h 475"/>
                      <a:gd name="T78" fmla="*/ 13 w 519"/>
                      <a:gd name="T79" fmla="*/ 333 h 475"/>
                      <a:gd name="T80" fmla="*/ 42 w 519"/>
                      <a:gd name="T81" fmla="*/ 394 h 475"/>
                      <a:gd name="T82" fmla="*/ 120 w 519"/>
                      <a:gd name="T83" fmla="*/ 451 h 475"/>
                      <a:gd name="T84" fmla="*/ 182 w 519"/>
                      <a:gd name="T85" fmla="*/ 474 h 475"/>
                      <a:gd name="T86" fmla="*/ 255 w 519"/>
                      <a:gd name="T87" fmla="*/ 470 h 475"/>
                      <a:gd name="T88" fmla="*/ 321 w 519"/>
                      <a:gd name="T89" fmla="*/ 441 h 475"/>
                      <a:gd name="T90" fmla="*/ 378 w 519"/>
                      <a:gd name="T91" fmla="*/ 392 h 475"/>
                      <a:gd name="T92" fmla="*/ 426 w 519"/>
                      <a:gd name="T93" fmla="*/ 329 h 475"/>
                      <a:gd name="T94" fmla="*/ 462 w 519"/>
                      <a:gd name="T95" fmla="*/ 257 h 475"/>
                      <a:gd name="T96" fmla="*/ 492 w 519"/>
                      <a:gd name="T97" fmla="*/ 188 h 475"/>
                      <a:gd name="T98" fmla="*/ 505 w 519"/>
                      <a:gd name="T99" fmla="*/ 128 h 475"/>
                      <a:gd name="T100" fmla="*/ 517 w 519"/>
                      <a:gd name="T101" fmla="*/ 69 h 475"/>
                      <a:gd name="T102" fmla="*/ 517 w 519"/>
                      <a:gd name="T10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9" h="475">
                        <a:moveTo>
                          <a:pt x="445" y="12"/>
                        </a:moveTo>
                        <a:lnTo>
                          <a:pt x="445" y="27"/>
                        </a:lnTo>
                        <a:lnTo>
                          <a:pt x="445" y="44"/>
                        </a:lnTo>
                        <a:lnTo>
                          <a:pt x="445" y="61"/>
                        </a:lnTo>
                        <a:lnTo>
                          <a:pt x="445" y="78"/>
                        </a:lnTo>
                        <a:lnTo>
                          <a:pt x="441" y="93"/>
                        </a:lnTo>
                        <a:lnTo>
                          <a:pt x="439" y="111"/>
                        </a:lnTo>
                        <a:lnTo>
                          <a:pt x="435" y="128"/>
                        </a:lnTo>
                        <a:lnTo>
                          <a:pt x="431" y="145"/>
                        </a:lnTo>
                        <a:lnTo>
                          <a:pt x="426" y="160"/>
                        </a:lnTo>
                        <a:lnTo>
                          <a:pt x="420" y="175"/>
                        </a:lnTo>
                        <a:lnTo>
                          <a:pt x="412" y="190"/>
                        </a:lnTo>
                        <a:lnTo>
                          <a:pt x="407" y="207"/>
                        </a:lnTo>
                        <a:lnTo>
                          <a:pt x="399" y="221"/>
                        </a:lnTo>
                        <a:lnTo>
                          <a:pt x="391" y="238"/>
                        </a:lnTo>
                        <a:lnTo>
                          <a:pt x="384" y="251"/>
                        </a:lnTo>
                        <a:lnTo>
                          <a:pt x="376" y="268"/>
                        </a:lnTo>
                        <a:lnTo>
                          <a:pt x="361" y="285"/>
                        </a:lnTo>
                        <a:lnTo>
                          <a:pt x="348" y="304"/>
                        </a:lnTo>
                        <a:lnTo>
                          <a:pt x="331" y="321"/>
                        </a:lnTo>
                        <a:lnTo>
                          <a:pt x="315" y="339"/>
                        </a:lnTo>
                        <a:lnTo>
                          <a:pt x="298" y="352"/>
                        </a:lnTo>
                        <a:lnTo>
                          <a:pt x="281" y="365"/>
                        </a:lnTo>
                        <a:lnTo>
                          <a:pt x="262" y="375"/>
                        </a:lnTo>
                        <a:lnTo>
                          <a:pt x="245" y="384"/>
                        </a:lnTo>
                        <a:lnTo>
                          <a:pt x="226" y="388"/>
                        </a:lnTo>
                        <a:lnTo>
                          <a:pt x="207" y="388"/>
                        </a:lnTo>
                        <a:lnTo>
                          <a:pt x="190" y="384"/>
                        </a:lnTo>
                        <a:lnTo>
                          <a:pt x="173" y="379"/>
                        </a:lnTo>
                        <a:lnTo>
                          <a:pt x="156" y="367"/>
                        </a:lnTo>
                        <a:lnTo>
                          <a:pt x="141" y="352"/>
                        </a:lnTo>
                        <a:lnTo>
                          <a:pt x="131" y="340"/>
                        </a:lnTo>
                        <a:lnTo>
                          <a:pt x="125" y="331"/>
                        </a:lnTo>
                        <a:lnTo>
                          <a:pt x="120" y="318"/>
                        </a:lnTo>
                        <a:lnTo>
                          <a:pt x="114" y="306"/>
                        </a:lnTo>
                        <a:lnTo>
                          <a:pt x="108" y="291"/>
                        </a:lnTo>
                        <a:lnTo>
                          <a:pt x="103" y="280"/>
                        </a:lnTo>
                        <a:lnTo>
                          <a:pt x="99" y="264"/>
                        </a:lnTo>
                        <a:lnTo>
                          <a:pt x="97" y="253"/>
                        </a:lnTo>
                        <a:lnTo>
                          <a:pt x="93" y="238"/>
                        </a:lnTo>
                        <a:lnTo>
                          <a:pt x="91" y="226"/>
                        </a:lnTo>
                        <a:lnTo>
                          <a:pt x="89" y="211"/>
                        </a:lnTo>
                        <a:lnTo>
                          <a:pt x="89" y="200"/>
                        </a:lnTo>
                        <a:lnTo>
                          <a:pt x="87" y="185"/>
                        </a:lnTo>
                        <a:lnTo>
                          <a:pt x="87" y="171"/>
                        </a:lnTo>
                        <a:lnTo>
                          <a:pt x="85" y="156"/>
                        </a:lnTo>
                        <a:lnTo>
                          <a:pt x="85" y="145"/>
                        </a:lnTo>
                        <a:lnTo>
                          <a:pt x="84" y="130"/>
                        </a:lnTo>
                        <a:lnTo>
                          <a:pt x="84" y="116"/>
                        </a:lnTo>
                        <a:lnTo>
                          <a:pt x="84" y="101"/>
                        </a:lnTo>
                        <a:lnTo>
                          <a:pt x="84" y="90"/>
                        </a:lnTo>
                        <a:lnTo>
                          <a:pt x="78" y="99"/>
                        </a:lnTo>
                        <a:lnTo>
                          <a:pt x="78" y="116"/>
                        </a:lnTo>
                        <a:lnTo>
                          <a:pt x="78" y="126"/>
                        </a:lnTo>
                        <a:lnTo>
                          <a:pt x="78" y="137"/>
                        </a:lnTo>
                        <a:lnTo>
                          <a:pt x="78" y="150"/>
                        </a:lnTo>
                        <a:lnTo>
                          <a:pt x="80" y="166"/>
                        </a:lnTo>
                        <a:lnTo>
                          <a:pt x="80" y="177"/>
                        </a:lnTo>
                        <a:lnTo>
                          <a:pt x="82" y="190"/>
                        </a:lnTo>
                        <a:lnTo>
                          <a:pt x="84" y="202"/>
                        </a:lnTo>
                        <a:lnTo>
                          <a:pt x="85" y="215"/>
                        </a:lnTo>
                        <a:lnTo>
                          <a:pt x="85" y="225"/>
                        </a:lnTo>
                        <a:lnTo>
                          <a:pt x="87" y="236"/>
                        </a:lnTo>
                        <a:lnTo>
                          <a:pt x="89" y="244"/>
                        </a:lnTo>
                        <a:lnTo>
                          <a:pt x="91" y="253"/>
                        </a:lnTo>
                        <a:lnTo>
                          <a:pt x="91" y="263"/>
                        </a:lnTo>
                        <a:lnTo>
                          <a:pt x="93" y="274"/>
                        </a:lnTo>
                        <a:lnTo>
                          <a:pt x="95" y="283"/>
                        </a:lnTo>
                        <a:lnTo>
                          <a:pt x="101" y="295"/>
                        </a:lnTo>
                        <a:lnTo>
                          <a:pt x="104" y="304"/>
                        </a:lnTo>
                        <a:lnTo>
                          <a:pt x="110" y="314"/>
                        </a:lnTo>
                        <a:lnTo>
                          <a:pt x="114" y="325"/>
                        </a:lnTo>
                        <a:lnTo>
                          <a:pt x="120" y="337"/>
                        </a:lnTo>
                        <a:lnTo>
                          <a:pt x="108" y="320"/>
                        </a:lnTo>
                        <a:lnTo>
                          <a:pt x="101" y="302"/>
                        </a:lnTo>
                        <a:lnTo>
                          <a:pt x="93" y="285"/>
                        </a:lnTo>
                        <a:lnTo>
                          <a:pt x="87" y="268"/>
                        </a:lnTo>
                        <a:lnTo>
                          <a:pt x="82" y="249"/>
                        </a:lnTo>
                        <a:lnTo>
                          <a:pt x="76" y="232"/>
                        </a:lnTo>
                        <a:lnTo>
                          <a:pt x="72" y="213"/>
                        </a:lnTo>
                        <a:lnTo>
                          <a:pt x="70" y="196"/>
                        </a:lnTo>
                        <a:lnTo>
                          <a:pt x="66" y="177"/>
                        </a:lnTo>
                        <a:lnTo>
                          <a:pt x="65" y="158"/>
                        </a:lnTo>
                        <a:lnTo>
                          <a:pt x="65" y="139"/>
                        </a:lnTo>
                        <a:lnTo>
                          <a:pt x="65" y="122"/>
                        </a:lnTo>
                        <a:lnTo>
                          <a:pt x="65" y="103"/>
                        </a:lnTo>
                        <a:lnTo>
                          <a:pt x="65" y="86"/>
                        </a:lnTo>
                        <a:lnTo>
                          <a:pt x="66" y="69"/>
                        </a:lnTo>
                        <a:lnTo>
                          <a:pt x="70" y="52"/>
                        </a:lnTo>
                        <a:lnTo>
                          <a:pt x="63" y="59"/>
                        </a:lnTo>
                        <a:lnTo>
                          <a:pt x="59" y="76"/>
                        </a:lnTo>
                        <a:lnTo>
                          <a:pt x="55" y="86"/>
                        </a:lnTo>
                        <a:lnTo>
                          <a:pt x="53" y="97"/>
                        </a:lnTo>
                        <a:lnTo>
                          <a:pt x="53" y="111"/>
                        </a:lnTo>
                        <a:lnTo>
                          <a:pt x="53" y="124"/>
                        </a:lnTo>
                        <a:lnTo>
                          <a:pt x="51" y="135"/>
                        </a:lnTo>
                        <a:lnTo>
                          <a:pt x="51" y="149"/>
                        </a:lnTo>
                        <a:lnTo>
                          <a:pt x="51" y="160"/>
                        </a:lnTo>
                        <a:lnTo>
                          <a:pt x="51" y="173"/>
                        </a:lnTo>
                        <a:lnTo>
                          <a:pt x="51" y="183"/>
                        </a:lnTo>
                        <a:lnTo>
                          <a:pt x="53" y="194"/>
                        </a:lnTo>
                        <a:lnTo>
                          <a:pt x="53" y="202"/>
                        </a:lnTo>
                        <a:lnTo>
                          <a:pt x="55" y="209"/>
                        </a:lnTo>
                        <a:lnTo>
                          <a:pt x="55" y="219"/>
                        </a:lnTo>
                        <a:lnTo>
                          <a:pt x="57" y="228"/>
                        </a:lnTo>
                        <a:lnTo>
                          <a:pt x="59" y="240"/>
                        </a:lnTo>
                        <a:lnTo>
                          <a:pt x="63" y="251"/>
                        </a:lnTo>
                        <a:lnTo>
                          <a:pt x="65" y="263"/>
                        </a:lnTo>
                        <a:lnTo>
                          <a:pt x="68" y="274"/>
                        </a:lnTo>
                        <a:lnTo>
                          <a:pt x="70" y="285"/>
                        </a:lnTo>
                        <a:lnTo>
                          <a:pt x="72" y="299"/>
                        </a:lnTo>
                        <a:lnTo>
                          <a:pt x="66" y="285"/>
                        </a:lnTo>
                        <a:lnTo>
                          <a:pt x="61" y="274"/>
                        </a:lnTo>
                        <a:lnTo>
                          <a:pt x="57" y="261"/>
                        </a:lnTo>
                        <a:lnTo>
                          <a:pt x="53" y="247"/>
                        </a:lnTo>
                        <a:lnTo>
                          <a:pt x="47" y="232"/>
                        </a:lnTo>
                        <a:lnTo>
                          <a:pt x="44" y="217"/>
                        </a:lnTo>
                        <a:lnTo>
                          <a:pt x="40" y="202"/>
                        </a:lnTo>
                        <a:lnTo>
                          <a:pt x="40" y="187"/>
                        </a:lnTo>
                        <a:lnTo>
                          <a:pt x="36" y="169"/>
                        </a:lnTo>
                        <a:lnTo>
                          <a:pt x="34" y="154"/>
                        </a:lnTo>
                        <a:lnTo>
                          <a:pt x="34" y="139"/>
                        </a:lnTo>
                        <a:lnTo>
                          <a:pt x="34" y="124"/>
                        </a:lnTo>
                        <a:lnTo>
                          <a:pt x="34" y="109"/>
                        </a:lnTo>
                        <a:lnTo>
                          <a:pt x="34" y="95"/>
                        </a:lnTo>
                        <a:lnTo>
                          <a:pt x="36" y="84"/>
                        </a:lnTo>
                        <a:lnTo>
                          <a:pt x="40" y="74"/>
                        </a:lnTo>
                        <a:lnTo>
                          <a:pt x="42" y="61"/>
                        </a:lnTo>
                        <a:lnTo>
                          <a:pt x="44" y="46"/>
                        </a:lnTo>
                        <a:lnTo>
                          <a:pt x="44" y="29"/>
                        </a:lnTo>
                        <a:lnTo>
                          <a:pt x="44" y="17"/>
                        </a:lnTo>
                        <a:lnTo>
                          <a:pt x="36" y="29"/>
                        </a:lnTo>
                        <a:lnTo>
                          <a:pt x="30" y="44"/>
                        </a:lnTo>
                        <a:lnTo>
                          <a:pt x="27" y="59"/>
                        </a:lnTo>
                        <a:lnTo>
                          <a:pt x="25" y="76"/>
                        </a:lnTo>
                        <a:lnTo>
                          <a:pt x="23" y="92"/>
                        </a:lnTo>
                        <a:lnTo>
                          <a:pt x="23" y="109"/>
                        </a:lnTo>
                        <a:lnTo>
                          <a:pt x="23" y="124"/>
                        </a:lnTo>
                        <a:lnTo>
                          <a:pt x="23" y="141"/>
                        </a:lnTo>
                        <a:lnTo>
                          <a:pt x="15" y="158"/>
                        </a:lnTo>
                        <a:lnTo>
                          <a:pt x="13" y="175"/>
                        </a:lnTo>
                        <a:lnTo>
                          <a:pt x="13" y="192"/>
                        </a:lnTo>
                        <a:lnTo>
                          <a:pt x="15" y="209"/>
                        </a:lnTo>
                        <a:lnTo>
                          <a:pt x="15" y="223"/>
                        </a:lnTo>
                        <a:lnTo>
                          <a:pt x="19" y="236"/>
                        </a:lnTo>
                        <a:lnTo>
                          <a:pt x="21" y="245"/>
                        </a:lnTo>
                        <a:lnTo>
                          <a:pt x="25" y="257"/>
                        </a:lnTo>
                        <a:lnTo>
                          <a:pt x="17" y="245"/>
                        </a:lnTo>
                        <a:lnTo>
                          <a:pt x="13" y="234"/>
                        </a:lnTo>
                        <a:lnTo>
                          <a:pt x="11" y="223"/>
                        </a:lnTo>
                        <a:lnTo>
                          <a:pt x="9" y="215"/>
                        </a:lnTo>
                        <a:lnTo>
                          <a:pt x="2" y="221"/>
                        </a:lnTo>
                        <a:lnTo>
                          <a:pt x="0" y="230"/>
                        </a:lnTo>
                        <a:lnTo>
                          <a:pt x="0" y="242"/>
                        </a:lnTo>
                        <a:lnTo>
                          <a:pt x="4" y="257"/>
                        </a:lnTo>
                        <a:lnTo>
                          <a:pt x="8" y="270"/>
                        </a:lnTo>
                        <a:lnTo>
                          <a:pt x="15" y="287"/>
                        </a:lnTo>
                        <a:lnTo>
                          <a:pt x="21" y="304"/>
                        </a:lnTo>
                        <a:lnTo>
                          <a:pt x="32" y="321"/>
                        </a:lnTo>
                        <a:lnTo>
                          <a:pt x="40" y="337"/>
                        </a:lnTo>
                        <a:lnTo>
                          <a:pt x="49" y="354"/>
                        </a:lnTo>
                        <a:lnTo>
                          <a:pt x="59" y="369"/>
                        </a:lnTo>
                        <a:lnTo>
                          <a:pt x="70" y="384"/>
                        </a:lnTo>
                        <a:lnTo>
                          <a:pt x="80" y="396"/>
                        </a:lnTo>
                        <a:lnTo>
                          <a:pt x="91" y="407"/>
                        </a:lnTo>
                        <a:lnTo>
                          <a:pt x="99" y="415"/>
                        </a:lnTo>
                        <a:lnTo>
                          <a:pt x="108" y="422"/>
                        </a:lnTo>
                        <a:lnTo>
                          <a:pt x="116" y="432"/>
                        </a:lnTo>
                        <a:lnTo>
                          <a:pt x="131" y="439"/>
                        </a:lnTo>
                        <a:lnTo>
                          <a:pt x="141" y="441"/>
                        </a:lnTo>
                        <a:lnTo>
                          <a:pt x="152" y="445"/>
                        </a:lnTo>
                        <a:lnTo>
                          <a:pt x="163" y="447"/>
                        </a:lnTo>
                        <a:lnTo>
                          <a:pt x="177" y="451"/>
                        </a:lnTo>
                        <a:lnTo>
                          <a:pt x="188" y="451"/>
                        </a:lnTo>
                        <a:lnTo>
                          <a:pt x="199" y="453"/>
                        </a:lnTo>
                        <a:lnTo>
                          <a:pt x="211" y="455"/>
                        </a:lnTo>
                        <a:lnTo>
                          <a:pt x="222" y="456"/>
                        </a:lnTo>
                        <a:lnTo>
                          <a:pt x="232" y="456"/>
                        </a:lnTo>
                        <a:lnTo>
                          <a:pt x="241" y="458"/>
                        </a:lnTo>
                        <a:lnTo>
                          <a:pt x="249" y="460"/>
                        </a:lnTo>
                        <a:lnTo>
                          <a:pt x="256" y="462"/>
                        </a:lnTo>
                        <a:lnTo>
                          <a:pt x="245" y="464"/>
                        </a:lnTo>
                        <a:lnTo>
                          <a:pt x="234" y="466"/>
                        </a:lnTo>
                        <a:lnTo>
                          <a:pt x="222" y="468"/>
                        </a:lnTo>
                        <a:lnTo>
                          <a:pt x="213" y="470"/>
                        </a:lnTo>
                        <a:lnTo>
                          <a:pt x="192" y="470"/>
                        </a:lnTo>
                        <a:lnTo>
                          <a:pt x="173" y="468"/>
                        </a:lnTo>
                        <a:lnTo>
                          <a:pt x="154" y="460"/>
                        </a:lnTo>
                        <a:lnTo>
                          <a:pt x="137" y="455"/>
                        </a:lnTo>
                        <a:lnTo>
                          <a:pt x="120" y="445"/>
                        </a:lnTo>
                        <a:lnTo>
                          <a:pt x="104" y="436"/>
                        </a:lnTo>
                        <a:lnTo>
                          <a:pt x="87" y="422"/>
                        </a:lnTo>
                        <a:lnTo>
                          <a:pt x="74" y="409"/>
                        </a:lnTo>
                        <a:lnTo>
                          <a:pt x="61" y="396"/>
                        </a:lnTo>
                        <a:lnTo>
                          <a:pt x="49" y="382"/>
                        </a:lnTo>
                        <a:lnTo>
                          <a:pt x="38" y="367"/>
                        </a:lnTo>
                        <a:lnTo>
                          <a:pt x="28" y="356"/>
                        </a:lnTo>
                        <a:lnTo>
                          <a:pt x="19" y="342"/>
                        </a:lnTo>
                        <a:lnTo>
                          <a:pt x="13" y="331"/>
                        </a:lnTo>
                        <a:lnTo>
                          <a:pt x="13" y="333"/>
                        </a:lnTo>
                        <a:lnTo>
                          <a:pt x="15" y="342"/>
                        </a:lnTo>
                        <a:lnTo>
                          <a:pt x="15" y="350"/>
                        </a:lnTo>
                        <a:lnTo>
                          <a:pt x="15" y="358"/>
                        </a:lnTo>
                        <a:lnTo>
                          <a:pt x="27" y="377"/>
                        </a:lnTo>
                        <a:lnTo>
                          <a:pt x="42" y="394"/>
                        </a:lnTo>
                        <a:lnTo>
                          <a:pt x="57" y="409"/>
                        </a:lnTo>
                        <a:lnTo>
                          <a:pt x="74" y="424"/>
                        </a:lnTo>
                        <a:lnTo>
                          <a:pt x="91" y="436"/>
                        </a:lnTo>
                        <a:lnTo>
                          <a:pt x="110" y="447"/>
                        </a:lnTo>
                        <a:lnTo>
                          <a:pt x="120" y="451"/>
                        </a:lnTo>
                        <a:lnTo>
                          <a:pt x="129" y="456"/>
                        </a:lnTo>
                        <a:lnTo>
                          <a:pt x="141" y="462"/>
                        </a:lnTo>
                        <a:lnTo>
                          <a:pt x="154" y="468"/>
                        </a:lnTo>
                        <a:lnTo>
                          <a:pt x="167" y="470"/>
                        </a:lnTo>
                        <a:lnTo>
                          <a:pt x="182" y="474"/>
                        </a:lnTo>
                        <a:lnTo>
                          <a:pt x="198" y="474"/>
                        </a:lnTo>
                        <a:lnTo>
                          <a:pt x="213" y="475"/>
                        </a:lnTo>
                        <a:lnTo>
                          <a:pt x="226" y="474"/>
                        </a:lnTo>
                        <a:lnTo>
                          <a:pt x="241" y="474"/>
                        </a:lnTo>
                        <a:lnTo>
                          <a:pt x="255" y="470"/>
                        </a:lnTo>
                        <a:lnTo>
                          <a:pt x="270" y="468"/>
                        </a:lnTo>
                        <a:lnTo>
                          <a:pt x="281" y="462"/>
                        </a:lnTo>
                        <a:lnTo>
                          <a:pt x="294" y="456"/>
                        </a:lnTo>
                        <a:lnTo>
                          <a:pt x="308" y="449"/>
                        </a:lnTo>
                        <a:lnTo>
                          <a:pt x="321" y="441"/>
                        </a:lnTo>
                        <a:lnTo>
                          <a:pt x="332" y="432"/>
                        </a:lnTo>
                        <a:lnTo>
                          <a:pt x="344" y="424"/>
                        </a:lnTo>
                        <a:lnTo>
                          <a:pt x="355" y="415"/>
                        </a:lnTo>
                        <a:lnTo>
                          <a:pt x="369" y="405"/>
                        </a:lnTo>
                        <a:lnTo>
                          <a:pt x="378" y="392"/>
                        </a:lnTo>
                        <a:lnTo>
                          <a:pt x="388" y="380"/>
                        </a:lnTo>
                        <a:lnTo>
                          <a:pt x="397" y="367"/>
                        </a:lnTo>
                        <a:lnTo>
                          <a:pt x="408" y="356"/>
                        </a:lnTo>
                        <a:lnTo>
                          <a:pt x="416" y="340"/>
                        </a:lnTo>
                        <a:lnTo>
                          <a:pt x="426" y="329"/>
                        </a:lnTo>
                        <a:lnTo>
                          <a:pt x="433" y="314"/>
                        </a:lnTo>
                        <a:lnTo>
                          <a:pt x="443" y="302"/>
                        </a:lnTo>
                        <a:lnTo>
                          <a:pt x="448" y="287"/>
                        </a:lnTo>
                        <a:lnTo>
                          <a:pt x="456" y="272"/>
                        </a:lnTo>
                        <a:lnTo>
                          <a:pt x="462" y="257"/>
                        </a:lnTo>
                        <a:lnTo>
                          <a:pt x="469" y="244"/>
                        </a:lnTo>
                        <a:lnTo>
                          <a:pt x="475" y="228"/>
                        </a:lnTo>
                        <a:lnTo>
                          <a:pt x="481" y="215"/>
                        </a:lnTo>
                        <a:lnTo>
                          <a:pt x="486" y="200"/>
                        </a:lnTo>
                        <a:lnTo>
                          <a:pt x="492" y="188"/>
                        </a:lnTo>
                        <a:lnTo>
                          <a:pt x="494" y="175"/>
                        </a:lnTo>
                        <a:lnTo>
                          <a:pt x="498" y="164"/>
                        </a:lnTo>
                        <a:lnTo>
                          <a:pt x="500" y="152"/>
                        </a:lnTo>
                        <a:lnTo>
                          <a:pt x="503" y="141"/>
                        </a:lnTo>
                        <a:lnTo>
                          <a:pt x="505" y="128"/>
                        </a:lnTo>
                        <a:lnTo>
                          <a:pt x="509" y="116"/>
                        </a:lnTo>
                        <a:lnTo>
                          <a:pt x="511" y="105"/>
                        </a:lnTo>
                        <a:lnTo>
                          <a:pt x="515" y="93"/>
                        </a:lnTo>
                        <a:lnTo>
                          <a:pt x="515" y="80"/>
                        </a:lnTo>
                        <a:lnTo>
                          <a:pt x="517" y="69"/>
                        </a:lnTo>
                        <a:lnTo>
                          <a:pt x="517" y="57"/>
                        </a:lnTo>
                        <a:lnTo>
                          <a:pt x="519" y="46"/>
                        </a:lnTo>
                        <a:lnTo>
                          <a:pt x="517" y="34"/>
                        </a:lnTo>
                        <a:lnTo>
                          <a:pt x="517" y="23"/>
                        </a:lnTo>
                        <a:lnTo>
                          <a:pt x="517" y="12"/>
                        </a:lnTo>
                        <a:lnTo>
                          <a:pt x="517" y="0"/>
                        </a:lnTo>
                        <a:lnTo>
                          <a:pt x="445" y="12"/>
                        </a:lnTo>
                        <a:lnTo>
                          <a:pt x="44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4"/>
                  <p:cNvSpPr>
                    <a:spLocks/>
                  </p:cNvSpPr>
                  <p:nvPr/>
                </p:nvSpPr>
                <p:spPr bwMode="auto">
                  <a:xfrm rot="14288280">
                    <a:off x="3934138" y="3020451"/>
                    <a:ext cx="112713" cy="169863"/>
                  </a:xfrm>
                  <a:custGeom>
                    <a:avLst/>
                    <a:gdLst>
                      <a:gd name="T0" fmla="*/ 0 w 143"/>
                      <a:gd name="T1" fmla="*/ 213 h 213"/>
                      <a:gd name="T2" fmla="*/ 6 w 143"/>
                      <a:gd name="T3" fmla="*/ 207 h 213"/>
                      <a:gd name="T4" fmla="*/ 15 w 143"/>
                      <a:gd name="T5" fmla="*/ 201 h 213"/>
                      <a:gd name="T6" fmla="*/ 27 w 143"/>
                      <a:gd name="T7" fmla="*/ 190 h 213"/>
                      <a:gd name="T8" fmla="*/ 38 w 143"/>
                      <a:gd name="T9" fmla="*/ 180 h 213"/>
                      <a:gd name="T10" fmla="*/ 48 w 143"/>
                      <a:gd name="T11" fmla="*/ 167 h 213"/>
                      <a:gd name="T12" fmla="*/ 59 w 143"/>
                      <a:gd name="T13" fmla="*/ 154 h 213"/>
                      <a:gd name="T14" fmla="*/ 71 w 143"/>
                      <a:gd name="T15" fmla="*/ 139 h 213"/>
                      <a:gd name="T16" fmla="*/ 84 w 143"/>
                      <a:gd name="T17" fmla="*/ 125 h 213"/>
                      <a:gd name="T18" fmla="*/ 93 w 143"/>
                      <a:gd name="T19" fmla="*/ 108 h 213"/>
                      <a:gd name="T20" fmla="*/ 103 w 143"/>
                      <a:gd name="T21" fmla="*/ 91 h 213"/>
                      <a:gd name="T22" fmla="*/ 112 w 143"/>
                      <a:gd name="T23" fmla="*/ 74 h 213"/>
                      <a:gd name="T24" fmla="*/ 122 w 143"/>
                      <a:gd name="T25" fmla="*/ 59 h 213"/>
                      <a:gd name="T26" fmla="*/ 128 w 143"/>
                      <a:gd name="T27" fmla="*/ 42 h 213"/>
                      <a:gd name="T28" fmla="*/ 135 w 143"/>
                      <a:gd name="T29" fmla="*/ 30 h 213"/>
                      <a:gd name="T30" fmla="*/ 139 w 143"/>
                      <a:gd name="T31" fmla="*/ 17 h 213"/>
                      <a:gd name="T32" fmla="*/ 143 w 143"/>
                      <a:gd name="T33" fmla="*/ 7 h 213"/>
                      <a:gd name="T34" fmla="*/ 141 w 143"/>
                      <a:gd name="T35" fmla="*/ 2 h 213"/>
                      <a:gd name="T36" fmla="*/ 137 w 143"/>
                      <a:gd name="T37" fmla="*/ 0 h 213"/>
                      <a:gd name="T38" fmla="*/ 129 w 143"/>
                      <a:gd name="T39" fmla="*/ 15 h 213"/>
                      <a:gd name="T40" fmla="*/ 124 w 143"/>
                      <a:gd name="T41" fmla="*/ 30 h 213"/>
                      <a:gd name="T42" fmla="*/ 116 w 143"/>
                      <a:gd name="T43" fmla="*/ 45 h 213"/>
                      <a:gd name="T44" fmla="*/ 110 w 143"/>
                      <a:gd name="T45" fmla="*/ 61 h 213"/>
                      <a:gd name="T46" fmla="*/ 103 w 143"/>
                      <a:gd name="T47" fmla="*/ 74 h 213"/>
                      <a:gd name="T48" fmla="*/ 95 w 143"/>
                      <a:gd name="T49" fmla="*/ 87 h 213"/>
                      <a:gd name="T50" fmla="*/ 88 w 143"/>
                      <a:gd name="T51" fmla="*/ 101 h 213"/>
                      <a:gd name="T52" fmla="*/ 82 w 143"/>
                      <a:gd name="T53" fmla="*/ 114 h 213"/>
                      <a:gd name="T54" fmla="*/ 72 w 143"/>
                      <a:gd name="T55" fmla="*/ 125 h 213"/>
                      <a:gd name="T56" fmla="*/ 63 w 143"/>
                      <a:gd name="T57" fmla="*/ 139 h 213"/>
                      <a:gd name="T58" fmla="*/ 53 w 143"/>
                      <a:gd name="T59" fmla="*/ 150 h 213"/>
                      <a:gd name="T60" fmla="*/ 44 w 143"/>
                      <a:gd name="T61" fmla="*/ 163 h 213"/>
                      <a:gd name="T62" fmla="*/ 33 w 143"/>
                      <a:gd name="T63" fmla="*/ 175 h 213"/>
                      <a:gd name="T64" fmla="*/ 23 w 143"/>
                      <a:gd name="T65" fmla="*/ 186 h 213"/>
                      <a:gd name="T66" fmla="*/ 12 w 143"/>
                      <a:gd name="T67" fmla="*/ 199 h 213"/>
                      <a:gd name="T68" fmla="*/ 0 w 143"/>
                      <a:gd name="T69" fmla="*/ 213 h 213"/>
                      <a:gd name="T70" fmla="*/ 0 w 143"/>
                      <a:gd name="T71"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 h="213">
                        <a:moveTo>
                          <a:pt x="0" y="213"/>
                        </a:moveTo>
                        <a:lnTo>
                          <a:pt x="6" y="207"/>
                        </a:lnTo>
                        <a:lnTo>
                          <a:pt x="15" y="201"/>
                        </a:lnTo>
                        <a:lnTo>
                          <a:pt x="27" y="190"/>
                        </a:lnTo>
                        <a:lnTo>
                          <a:pt x="38" y="180"/>
                        </a:lnTo>
                        <a:lnTo>
                          <a:pt x="48" y="167"/>
                        </a:lnTo>
                        <a:lnTo>
                          <a:pt x="59" y="154"/>
                        </a:lnTo>
                        <a:lnTo>
                          <a:pt x="71" y="139"/>
                        </a:lnTo>
                        <a:lnTo>
                          <a:pt x="84" y="125"/>
                        </a:lnTo>
                        <a:lnTo>
                          <a:pt x="93" y="108"/>
                        </a:lnTo>
                        <a:lnTo>
                          <a:pt x="103" y="91"/>
                        </a:lnTo>
                        <a:lnTo>
                          <a:pt x="112" y="74"/>
                        </a:lnTo>
                        <a:lnTo>
                          <a:pt x="122" y="59"/>
                        </a:lnTo>
                        <a:lnTo>
                          <a:pt x="128" y="42"/>
                        </a:lnTo>
                        <a:lnTo>
                          <a:pt x="135" y="30"/>
                        </a:lnTo>
                        <a:lnTo>
                          <a:pt x="139" y="17"/>
                        </a:lnTo>
                        <a:lnTo>
                          <a:pt x="143" y="7"/>
                        </a:lnTo>
                        <a:lnTo>
                          <a:pt x="141" y="2"/>
                        </a:lnTo>
                        <a:lnTo>
                          <a:pt x="137" y="0"/>
                        </a:lnTo>
                        <a:lnTo>
                          <a:pt x="129" y="15"/>
                        </a:lnTo>
                        <a:lnTo>
                          <a:pt x="124" y="30"/>
                        </a:lnTo>
                        <a:lnTo>
                          <a:pt x="116" y="45"/>
                        </a:lnTo>
                        <a:lnTo>
                          <a:pt x="110" y="61"/>
                        </a:lnTo>
                        <a:lnTo>
                          <a:pt x="103" y="74"/>
                        </a:lnTo>
                        <a:lnTo>
                          <a:pt x="95" y="87"/>
                        </a:lnTo>
                        <a:lnTo>
                          <a:pt x="88" y="101"/>
                        </a:lnTo>
                        <a:lnTo>
                          <a:pt x="82" y="114"/>
                        </a:lnTo>
                        <a:lnTo>
                          <a:pt x="72" y="125"/>
                        </a:lnTo>
                        <a:lnTo>
                          <a:pt x="63" y="139"/>
                        </a:lnTo>
                        <a:lnTo>
                          <a:pt x="53" y="150"/>
                        </a:lnTo>
                        <a:lnTo>
                          <a:pt x="44" y="163"/>
                        </a:lnTo>
                        <a:lnTo>
                          <a:pt x="33" y="175"/>
                        </a:lnTo>
                        <a:lnTo>
                          <a:pt x="23" y="186"/>
                        </a:lnTo>
                        <a:lnTo>
                          <a:pt x="12" y="199"/>
                        </a:lnTo>
                        <a:lnTo>
                          <a:pt x="0" y="213"/>
                        </a:lnTo>
                        <a:lnTo>
                          <a:pt x="0" y="2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5"/>
                  <p:cNvSpPr>
                    <a:spLocks/>
                  </p:cNvSpPr>
                  <p:nvPr/>
                </p:nvSpPr>
                <p:spPr bwMode="auto">
                  <a:xfrm rot="14288280">
                    <a:off x="3657488" y="3221910"/>
                    <a:ext cx="117475" cy="87313"/>
                  </a:xfrm>
                  <a:custGeom>
                    <a:avLst/>
                    <a:gdLst>
                      <a:gd name="T0" fmla="*/ 146 w 146"/>
                      <a:gd name="T1" fmla="*/ 110 h 110"/>
                      <a:gd name="T2" fmla="*/ 138 w 146"/>
                      <a:gd name="T3" fmla="*/ 93 h 110"/>
                      <a:gd name="T4" fmla="*/ 131 w 146"/>
                      <a:gd name="T5" fmla="*/ 80 h 110"/>
                      <a:gd name="T6" fmla="*/ 121 w 146"/>
                      <a:gd name="T7" fmla="*/ 65 h 110"/>
                      <a:gd name="T8" fmla="*/ 114 w 146"/>
                      <a:gd name="T9" fmla="*/ 53 h 110"/>
                      <a:gd name="T10" fmla="*/ 100 w 146"/>
                      <a:gd name="T11" fmla="*/ 42 h 110"/>
                      <a:gd name="T12" fmla="*/ 89 w 146"/>
                      <a:gd name="T13" fmla="*/ 32 h 110"/>
                      <a:gd name="T14" fmla="*/ 76 w 146"/>
                      <a:gd name="T15" fmla="*/ 23 h 110"/>
                      <a:gd name="T16" fmla="*/ 64 w 146"/>
                      <a:gd name="T17" fmla="*/ 17 h 110"/>
                      <a:gd name="T18" fmla="*/ 59 w 146"/>
                      <a:gd name="T19" fmla="*/ 13 h 110"/>
                      <a:gd name="T20" fmla="*/ 49 w 146"/>
                      <a:gd name="T21" fmla="*/ 13 h 110"/>
                      <a:gd name="T22" fmla="*/ 38 w 146"/>
                      <a:gd name="T23" fmla="*/ 10 h 110"/>
                      <a:gd name="T24" fmla="*/ 28 w 146"/>
                      <a:gd name="T25" fmla="*/ 10 h 110"/>
                      <a:gd name="T26" fmla="*/ 17 w 146"/>
                      <a:gd name="T27" fmla="*/ 6 h 110"/>
                      <a:gd name="T28" fmla="*/ 7 w 146"/>
                      <a:gd name="T29" fmla="*/ 6 h 110"/>
                      <a:gd name="T30" fmla="*/ 0 w 146"/>
                      <a:gd name="T31" fmla="*/ 2 h 110"/>
                      <a:gd name="T32" fmla="*/ 5 w 146"/>
                      <a:gd name="T33" fmla="*/ 0 h 110"/>
                      <a:gd name="T34" fmla="*/ 17 w 146"/>
                      <a:gd name="T35" fmla="*/ 0 h 110"/>
                      <a:gd name="T36" fmla="*/ 28 w 146"/>
                      <a:gd name="T37" fmla="*/ 2 h 110"/>
                      <a:gd name="T38" fmla="*/ 40 w 146"/>
                      <a:gd name="T39" fmla="*/ 4 h 110"/>
                      <a:gd name="T40" fmla="*/ 51 w 146"/>
                      <a:gd name="T41" fmla="*/ 6 h 110"/>
                      <a:gd name="T42" fmla="*/ 62 w 146"/>
                      <a:gd name="T43" fmla="*/ 10 h 110"/>
                      <a:gd name="T44" fmla="*/ 74 w 146"/>
                      <a:gd name="T45" fmla="*/ 15 h 110"/>
                      <a:gd name="T46" fmla="*/ 87 w 146"/>
                      <a:gd name="T47" fmla="*/ 23 h 110"/>
                      <a:gd name="T48" fmla="*/ 97 w 146"/>
                      <a:gd name="T49" fmla="*/ 29 h 110"/>
                      <a:gd name="T50" fmla="*/ 108 w 146"/>
                      <a:gd name="T51" fmla="*/ 36 h 110"/>
                      <a:gd name="T52" fmla="*/ 118 w 146"/>
                      <a:gd name="T53" fmla="*/ 46 h 110"/>
                      <a:gd name="T54" fmla="*/ 127 w 146"/>
                      <a:gd name="T55" fmla="*/ 57 h 110"/>
                      <a:gd name="T56" fmla="*/ 133 w 146"/>
                      <a:gd name="T57" fmla="*/ 67 h 110"/>
                      <a:gd name="T58" fmla="*/ 138 w 146"/>
                      <a:gd name="T59" fmla="*/ 80 h 110"/>
                      <a:gd name="T60" fmla="*/ 142 w 146"/>
                      <a:gd name="T61" fmla="*/ 93 h 110"/>
                      <a:gd name="T62" fmla="*/ 146 w 146"/>
                      <a:gd name="T63" fmla="*/ 110 h 110"/>
                      <a:gd name="T64" fmla="*/ 146 w 146"/>
                      <a:gd name="T6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10">
                        <a:moveTo>
                          <a:pt x="146" y="110"/>
                        </a:moveTo>
                        <a:lnTo>
                          <a:pt x="138" y="93"/>
                        </a:lnTo>
                        <a:lnTo>
                          <a:pt x="131" y="80"/>
                        </a:lnTo>
                        <a:lnTo>
                          <a:pt x="121" y="65"/>
                        </a:lnTo>
                        <a:lnTo>
                          <a:pt x="114" y="53"/>
                        </a:lnTo>
                        <a:lnTo>
                          <a:pt x="100" y="42"/>
                        </a:lnTo>
                        <a:lnTo>
                          <a:pt x="89" y="32"/>
                        </a:lnTo>
                        <a:lnTo>
                          <a:pt x="76" y="23"/>
                        </a:lnTo>
                        <a:lnTo>
                          <a:pt x="64" y="17"/>
                        </a:lnTo>
                        <a:lnTo>
                          <a:pt x="59" y="13"/>
                        </a:lnTo>
                        <a:lnTo>
                          <a:pt x="49" y="13"/>
                        </a:lnTo>
                        <a:lnTo>
                          <a:pt x="38" y="10"/>
                        </a:lnTo>
                        <a:lnTo>
                          <a:pt x="28" y="10"/>
                        </a:lnTo>
                        <a:lnTo>
                          <a:pt x="17" y="6"/>
                        </a:lnTo>
                        <a:lnTo>
                          <a:pt x="7" y="6"/>
                        </a:lnTo>
                        <a:lnTo>
                          <a:pt x="0" y="2"/>
                        </a:lnTo>
                        <a:lnTo>
                          <a:pt x="5" y="0"/>
                        </a:lnTo>
                        <a:lnTo>
                          <a:pt x="17" y="0"/>
                        </a:lnTo>
                        <a:lnTo>
                          <a:pt x="28" y="2"/>
                        </a:lnTo>
                        <a:lnTo>
                          <a:pt x="40" y="4"/>
                        </a:lnTo>
                        <a:lnTo>
                          <a:pt x="51" y="6"/>
                        </a:lnTo>
                        <a:lnTo>
                          <a:pt x="62" y="10"/>
                        </a:lnTo>
                        <a:lnTo>
                          <a:pt x="74" y="15"/>
                        </a:lnTo>
                        <a:lnTo>
                          <a:pt x="87" y="23"/>
                        </a:lnTo>
                        <a:lnTo>
                          <a:pt x="97" y="29"/>
                        </a:lnTo>
                        <a:lnTo>
                          <a:pt x="108" y="36"/>
                        </a:lnTo>
                        <a:lnTo>
                          <a:pt x="118" y="46"/>
                        </a:lnTo>
                        <a:lnTo>
                          <a:pt x="127" y="57"/>
                        </a:lnTo>
                        <a:lnTo>
                          <a:pt x="133" y="67"/>
                        </a:lnTo>
                        <a:lnTo>
                          <a:pt x="138" y="80"/>
                        </a:lnTo>
                        <a:lnTo>
                          <a:pt x="142" y="93"/>
                        </a:lnTo>
                        <a:lnTo>
                          <a:pt x="146" y="110"/>
                        </a:lnTo>
                        <a:lnTo>
                          <a:pt x="146"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6"/>
                  <p:cNvSpPr>
                    <a:spLocks/>
                  </p:cNvSpPr>
                  <p:nvPr/>
                </p:nvSpPr>
                <p:spPr bwMode="auto">
                  <a:xfrm rot="14288280">
                    <a:off x="4036060" y="3048514"/>
                    <a:ext cx="17463" cy="23813"/>
                  </a:xfrm>
                  <a:custGeom>
                    <a:avLst/>
                    <a:gdLst>
                      <a:gd name="T0" fmla="*/ 6 w 23"/>
                      <a:gd name="T1" fmla="*/ 31 h 31"/>
                      <a:gd name="T2" fmla="*/ 10 w 23"/>
                      <a:gd name="T3" fmla="*/ 23 h 31"/>
                      <a:gd name="T4" fmla="*/ 16 w 23"/>
                      <a:gd name="T5" fmla="*/ 16 h 31"/>
                      <a:gd name="T6" fmla="*/ 19 w 23"/>
                      <a:gd name="T7" fmla="*/ 6 h 31"/>
                      <a:gd name="T8" fmla="*/ 23 w 23"/>
                      <a:gd name="T9" fmla="*/ 0 h 31"/>
                      <a:gd name="T10" fmla="*/ 10 w 23"/>
                      <a:gd name="T11" fmla="*/ 12 h 31"/>
                      <a:gd name="T12" fmla="*/ 0 w 23"/>
                      <a:gd name="T13" fmla="*/ 25 h 31"/>
                      <a:gd name="T14" fmla="*/ 6 w 23"/>
                      <a:gd name="T15" fmla="*/ 31 h 31"/>
                      <a:gd name="T16" fmla="*/ 6 w 2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1">
                        <a:moveTo>
                          <a:pt x="6" y="31"/>
                        </a:moveTo>
                        <a:lnTo>
                          <a:pt x="10" y="23"/>
                        </a:lnTo>
                        <a:lnTo>
                          <a:pt x="16" y="16"/>
                        </a:lnTo>
                        <a:lnTo>
                          <a:pt x="19" y="6"/>
                        </a:lnTo>
                        <a:lnTo>
                          <a:pt x="23" y="0"/>
                        </a:lnTo>
                        <a:lnTo>
                          <a:pt x="10" y="12"/>
                        </a:lnTo>
                        <a:lnTo>
                          <a:pt x="0" y="25"/>
                        </a:lnTo>
                        <a:lnTo>
                          <a:pt x="6" y="31"/>
                        </a:lnTo>
                        <a:lnTo>
                          <a:pt x="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7"/>
                  <p:cNvSpPr>
                    <a:spLocks/>
                  </p:cNvSpPr>
                  <p:nvPr/>
                </p:nvSpPr>
                <p:spPr bwMode="auto">
                  <a:xfrm rot="14288280">
                    <a:off x="4126243" y="3267010"/>
                    <a:ext cx="34925" cy="82550"/>
                  </a:xfrm>
                  <a:custGeom>
                    <a:avLst/>
                    <a:gdLst>
                      <a:gd name="T0" fmla="*/ 2 w 44"/>
                      <a:gd name="T1" fmla="*/ 0 h 103"/>
                      <a:gd name="T2" fmla="*/ 0 w 44"/>
                      <a:gd name="T3" fmla="*/ 8 h 103"/>
                      <a:gd name="T4" fmla="*/ 2 w 44"/>
                      <a:gd name="T5" fmla="*/ 21 h 103"/>
                      <a:gd name="T6" fmla="*/ 6 w 44"/>
                      <a:gd name="T7" fmla="*/ 37 h 103"/>
                      <a:gd name="T8" fmla="*/ 14 w 44"/>
                      <a:gd name="T9" fmla="*/ 54 h 103"/>
                      <a:gd name="T10" fmla="*/ 19 w 44"/>
                      <a:gd name="T11" fmla="*/ 67 h 103"/>
                      <a:gd name="T12" fmla="*/ 29 w 44"/>
                      <a:gd name="T13" fmla="*/ 82 h 103"/>
                      <a:gd name="T14" fmla="*/ 37 w 44"/>
                      <a:gd name="T15" fmla="*/ 94 h 103"/>
                      <a:gd name="T16" fmla="*/ 44 w 44"/>
                      <a:gd name="T17" fmla="*/ 103 h 103"/>
                      <a:gd name="T18" fmla="*/ 37 w 44"/>
                      <a:gd name="T19" fmla="*/ 90 h 103"/>
                      <a:gd name="T20" fmla="*/ 31 w 44"/>
                      <a:gd name="T21" fmla="*/ 76 h 103"/>
                      <a:gd name="T22" fmla="*/ 25 w 44"/>
                      <a:gd name="T23" fmla="*/ 63 h 103"/>
                      <a:gd name="T24" fmla="*/ 21 w 44"/>
                      <a:gd name="T25" fmla="*/ 52 h 103"/>
                      <a:gd name="T26" fmla="*/ 16 w 44"/>
                      <a:gd name="T27" fmla="*/ 38 h 103"/>
                      <a:gd name="T28" fmla="*/ 10 w 44"/>
                      <a:gd name="T29" fmla="*/ 25 h 103"/>
                      <a:gd name="T30" fmla="*/ 6 w 44"/>
                      <a:gd name="T31" fmla="*/ 12 h 103"/>
                      <a:gd name="T32" fmla="*/ 2 w 44"/>
                      <a:gd name="T33" fmla="*/ 0 h 103"/>
                      <a:gd name="T34" fmla="*/ 2 w 44"/>
                      <a:gd name="T3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103">
                        <a:moveTo>
                          <a:pt x="2" y="0"/>
                        </a:moveTo>
                        <a:lnTo>
                          <a:pt x="0" y="8"/>
                        </a:lnTo>
                        <a:lnTo>
                          <a:pt x="2" y="21"/>
                        </a:lnTo>
                        <a:lnTo>
                          <a:pt x="6" y="37"/>
                        </a:lnTo>
                        <a:lnTo>
                          <a:pt x="14" y="54"/>
                        </a:lnTo>
                        <a:lnTo>
                          <a:pt x="19" y="67"/>
                        </a:lnTo>
                        <a:lnTo>
                          <a:pt x="29" y="82"/>
                        </a:lnTo>
                        <a:lnTo>
                          <a:pt x="37" y="94"/>
                        </a:lnTo>
                        <a:lnTo>
                          <a:pt x="44" y="103"/>
                        </a:lnTo>
                        <a:lnTo>
                          <a:pt x="37" y="90"/>
                        </a:lnTo>
                        <a:lnTo>
                          <a:pt x="31" y="76"/>
                        </a:lnTo>
                        <a:lnTo>
                          <a:pt x="25" y="63"/>
                        </a:lnTo>
                        <a:lnTo>
                          <a:pt x="21" y="52"/>
                        </a:lnTo>
                        <a:lnTo>
                          <a:pt x="16" y="38"/>
                        </a:lnTo>
                        <a:lnTo>
                          <a:pt x="10" y="25"/>
                        </a:lnTo>
                        <a:lnTo>
                          <a:pt x="6" y="1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8"/>
                  <p:cNvSpPr>
                    <a:spLocks/>
                  </p:cNvSpPr>
                  <p:nvPr/>
                </p:nvSpPr>
                <p:spPr bwMode="auto">
                  <a:xfrm rot="14288280">
                    <a:off x="4071935" y="3058245"/>
                    <a:ext cx="50800" cy="38100"/>
                  </a:xfrm>
                  <a:custGeom>
                    <a:avLst/>
                    <a:gdLst>
                      <a:gd name="T0" fmla="*/ 0 w 65"/>
                      <a:gd name="T1" fmla="*/ 47 h 47"/>
                      <a:gd name="T2" fmla="*/ 14 w 65"/>
                      <a:gd name="T3" fmla="*/ 32 h 47"/>
                      <a:gd name="T4" fmla="*/ 31 w 65"/>
                      <a:gd name="T5" fmla="*/ 21 h 47"/>
                      <a:gd name="T6" fmla="*/ 48 w 65"/>
                      <a:gd name="T7" fmla="*/ 7 h 47"/>
                      <a:gd name="T8" fmla="*/ 65 w 65"/>
                      <a:gd name="T9" fmla="*/ 0 h 47"/>
                      <a:gd name="T10" fmla="*/ 50 w 65"/>
                      <a:gd name="T11" fmla="*/ 13 h 47"/>
                      <a:gd name="T12" fmla="*/ 35 w 65"/>
                      <a:gd name="T13" fmla="*/ 26 h 47"/>
                      <a:gd name="T14" fmla="*/ 17 w 65"/>
                      <a:gd name="T15" fmla="*/ 36 h 47"/>
                      <a:gd name="T16" fmla="*/ 0 w 65"/>
                      <a:gd name="T17" fmla="*/ 47 h 47"/>
                      <a:gd name="T18" fmla="*/ 0 w 65"/>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47"/>
                        </a:moveTo>
                        <a:lnTo>
                          <a:pt x="14" y="32"/>
                        </a:lnTo>
                        <a:lnTo>
                          <a:pt x="31" y="21"/>
                        </a:lnTo>
                        <a:lnTo>
                          <a:pt x="48" y="7"/>
                        </a:lnTo>
                        <a:lnTo>
                          <a:pt x="65" y="0"/>
                        </a:lnTo>
                        <a:lnTo>
                          <a:pt x="50" y="13"/>
                        </a:lnTo>
                        <a:lnTo>
                          <a:pt x="35" y="26"/>
                        </a:lnTo>
                        <a:lnTo>
                          <a:pt x="17" y="36"/>
                        </a:lnTo>
                        <a:lnTo>
                          <a:pt x="0" y="47"/>
                        </a:ln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9"/>
                  <p:cNvSpPr>
                    <a:spLocks/>
                  </p:cNvSpPr>
                  <p:nvPr/>
                </p:nvSpPr>
                <p:spPr bwMode="auto">
                  <a:xfrm rot="14288280">
                    <a:off x="3812022" y="3032242"/>
                    <a:ext cx="19050" cy="77788"/>
                  </a:xfrm>
                  <a:custGeom>
                    <a:avLst/>
                    <a:gdLst>
                      <a:gd name="T0" fmla="*/ 23 w 23"/>
                      <a:gd name="T1" fmla="*/ 0 h 99"/>
                      <a:gd name="T2" fmla="*/ 17 w 23"/>
                      <a:gd name="T3" fmla="*/ 12 h 99"/>
                      <a:gd name="T4" fmla="*/ 15 w 23"/>
                      <a:gd name="T5" fmla="*/ 23 h 99"/>
                      <a:gd name="T6" fmla="*/ 12 w 23"/>
                      <a:gd name="T7" fmla="*/ 36 h 99"/>
                      <a:gd name="T8" fmla="*/ 10 w 23"/>
                      <a:gd name="T9" fmla="*/ 50 h 99"/>
                      <a:gd name="T10" fmla="*/ 6 w 23"/>
                      <a:gd name="T11" fmla="*/ 61 h 99"/>
                      <a:gd name="T12" fmla="*/ 4 w 23"/>
                      <a:gd name="T13" fmla="*/ 72 h 99"/>
                      <a:gd name="T14" fmla="*/ 0 w 23"/>
                      <a:gd name="T15" fmla="*/ 86 h 99"/>
                      <a:gd name="T16" fmla="*/ 0 w 23"/>
                      <a:gd name="T17" fmla="*/ 99 h 99"/>
                      <a:gd name="T18" fmla="*/ 4 w 23"/>
                      <a:gd name="T19" fmla="*/ 86 h 99"/>
                      <a:gd name="T20" fmla="*/ 8 w 23"/>
                      <a:gd name="T21" fmla="*/ 72 h 99"/>
                      <a:gd name="T22" fmla="*/ 12 w 23"/>
                      <a:gd name="T23" fmla="*/ 61 h 99"/>
                      <a:gd name="T24" fmla="*/ 15 w 23"/>
                      <a:gd name="T25" fmla="*/ 50 h 99"/>
                      <a:gd name="T26" fmla="*/ 17 w 23"/>
                      <a:gd name="T27" fmla="*/ 36 h 99"/>
                      <a:gd name="T28" fmla="*/ 17 w 23"/>
                      <a:gd name="T29" fmla="*/ 23 h 99"/>
                      <a:gd name="T30" fmla="*/ 21 w 23"/>
                      <a:gd name="T31" fmla="*/ 12 h 99"/>
                      <a:gd name="T32" fmla="*/ 23 w 23"/>
                      <a:gd name="T33" fmla="*/ 0 h 99"/>
                      <a:gd name="T34" fmla="*/ 23 w 23"/>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99">
                        <a:moveTo>
                          <a:pt x="23" y="0"/>
                        </a:moveTo>
                        <a:lnTo>
                          <a:pt x="17" y="12"/>
                        </a:lnTo>
                        <a:lnTo>
                          <a:pt x="15" y="23"/>
                        </a:lnTo>
                        <a:lnTo>
                          <a:pt x="12" y="36"/>
                        </a:lnTo>
                        <a:lnTo>
                          <a:pt x="10" y="50"/>
                        </a:lnTo>
                        <a:lnTo>
                          <a:pt x="6" y="61"/>
                        </a:lnTo>
                        <a:lnTo>
                          <a:pt x="4" y="72"/>
                        </a:lnTo>
                        <a:lnTo>
                          <a:pt x="0" y="86"/>
                        </a:lnTo>
                        <a:lnTo>
                          <a:pt x="0" y="99"/>
                        </a:lnTo>
                        <a:lnTo>
                          <a:pt x="4" y="86"/>
                        </a:lnTo>
                        <a:lnTo>
                          <a:pt x="8" y="72"/>
                        </a:lnTo>
                        <a:lnTo>
                          <a:pt x="12" y="61"/>
                        </a:lnTo>
                        <a:lnTo>
                          <a:pt x="15" y="50"/>
                        </a:lnTo>
                        <a:lnTo>
                          <a:pt x="17" y="36"/>
                        </a:lnTo>
                        <a:lnTo>
                          <a:pt x="17" y="23"/>
                        </a:lnTo>
                        <a:lnTo>
                          <a:pt x="21" y="12"/>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50"/>
                  <p:cNvSpPr>
                    <a:spLocks/>
                  </p:cNvSpPr>
                  <p:nvPr/>
                </p:nvSpPr>
                <p:spPr bwMode="auto">
                  <a:xfrm rot="14288280">
                    <a:off x="3667984" y="3162433"/>
                    <a:ext cx="14288" cy="34925"/>
                  </a:xfrm>
                  <a:custGeom>
                    <a:avLst/>
                    <a:gdLst>
                      <a:gd name="T0" fmla="*/ 0 w 19"/>
                      <a:gd name="T1" fmla="*/ 0 h 43"/>
                      <a:gd name="T2" fmla="*/ 4 w 19"/>
                      <a:gd name="T3" fmla="*/ 9 h 43"/>
                      <a:gd name="T4" fmla="*/ 10 w 19"/>
                      <a:gd name="T5" fmla="*/ 21 h 43"/>
                      <a:gd name="T6" fmla="*/ 13 w 19"/>
                      <a:gd name="T7" fmla="*/ 32 h 43"/>
                      <a:gd name="T8" fmla="*/ 19 w 19"/>
                      <a:gd name="T9" fmla="*/ 43 h 43"/>
                      <a:gd name="T10" fmla="*/ 15 w 19"/>
                      <a:gd name="T11" fmla="*/ 32 h 43"/>
                      <a:gd name="T12" fmla="*/ 12 w 19"/>
                      <a:gd name="T13" fmla="*/ 19 h 43"/>
                      <a:gd name="T14" fmla="*/ 4 w 19"/>
                      <a:gd name="T15" fmla="*/ 5 h 43"/>
                      <a:gd name="T16" fmla="*/ 0 w 19"/>
                      <a:gd name="T17" fmla="*/ 0 h 43"/>
                      <a:gd name="T18" fmla="*/ 0 w 1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43">
                        <a:moveTo>
                          <a:pt x="0" y="0"/>
                        </a:moveTo>
                        <a:lnTo>
                          <a:pt x="4" y="9"/>
                        </a:lnTo>
                        <a:lnTo>
                          <a:pt x="10" y="21"/>
                        </a:lnTo>
                        <a:lnTo>
                          <a:pt x="13" y="32"/>
                        </a:lnTo>
                        <a:lnTo>
                          <a:pt x="19" y="43"/>
                        </a:lnTo>
                        <a:lnTo>
                          <a:pt x="15" y="32"/>
                        </a:lnTo>
                        <a:lnTo>
                          <a:pt x="12" y="19"/>
                        </a:lnTo>
                        <a:lnTo>
                          <a:pt x="4" y="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1"/>
                  <p:cNvSpPr>
                    <a:spLocks/>
                  </p:cNvSpPr>
                  <p:nvPr/>
                </p:nvSpPr>
                <p:spPr bwMode="auto">
                  <a:xfrm rot="14288280">
                    <a:off x="3636267" y="3211846"/>
                    <a:ext cx="41275" cy="42863"/>
                  </a:xfrm>
                  <a:custGeom>
                    <a:avLst/>
                    <a:gdLst>
                      <a:gd name="T0" fmla="*/ 0 w 52"/>
                      <a:gd name="T1" fmla="*/ 0 h 55"/>
                      <a:gd name="T2" fmla="*/ 12 w 52"/>
                      <a:gd name="T3" fmla="*/ 9 h 55"/>
                      <a:gd name="T4" fmla="*/ 25 w 52"/>
                      <a:gd name="T5" fmla="*/ 25 h 55"/>
                      <a:gd name="T6" fmla="*/ 36 w 52"/>
                      <a:gd name="T7" fmla="*/ 40 h 55"/>
                      <a:gd name="T8" fmla="*/ 52 w 52"/>
                      <a:gd name="T9" fmla="*/ 55 h 55"/>
                      <a:gd name="T10" fmla="*/ 42 w 52"/>
                      <a:gd name="T11" fmla="*/ 40 h 55"/>
                      <a:gd name="T12" fmla="*/ 31 w 52"/>
                      <a:gd name="T13" fmla="*/ 23 h 55"/>
                      <a:gd name="T14" fmla="*/ 16 w 52"/>
                      <a:gd name="T15" fmla="*/ 7 h 55"/>
                      <a:gd name="T16" fmla="*/ 0 w 52"/>
                      <a:gd name="T17" fmla="*/ 0 h 55"/>
                      <a:gd name="T18" fmla="*/ 0 w 52"/>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5">
                        <a:moveTo>
                          <a:pt x="0" y="0"/>
                        </a:moveTo>
                        <a:lnTo>
                          <a:pt x="12" y="9"/>
                        </a:lnTo>
                        <a:lnTo>
                          <a:pt x="25" y="25"/>
                        </a:lnTo>
                        <a:lnTo>
                          <a:pt x="36" y="40"/>
                        </a:lnTo>
                        <a:lnTo>
                          <a:pt x="52" y="55"/>
                        </a:lnTo>
                        <a:lnTo>
                          <a:pt x="42" y="40"/>
                        </a:lnTo>
                        <a:lnTo>
                          <a:pt x="31" y="23"/>
                        </a:lnTo>
                        <a:lnTo>
                          <a:pt x="16" y="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2"/>
                  <p:cNvSpPr>
                    <a:spLocks/>
                  </p:cNvSpPr>
                  <p:nvPr/>
                </p:nvSpPr>
                <p:spPr bwMode="auto">
                  <a:xfrm rot="14288280">
                    <a:off x="4629945" y="3131609"/>
                    <a:ext cx="401638" cy="293688"/>
                  </a:xfrm>
                  <a:custGeom>
                    <a:avLst/>
                    <a:gdLst>
                      <a:gd name="T0" fmla="*/ 465 w 505"/>
                      <a:gd name="T1" fmla="*/ 331 h 371"/>
                      <a:gd name="T2" fmla="*/ 490 w 505"/>
                      <a:gd name="T3" fmla="*/ 279 h 371"/>
                      <a:gd name="T4" fmla="*/ 502 w 505"/>
                      <a:gd name="T5" fmla="*/ 222 h 371"/>
                      <a:gd name="T6" fmla="*/ 503 w 505"/>
                      <a:gd name="T7" fmla="*/ 167 h 371"/>
                      <a:gd name="T8" fmla="*/ 486 w 505"/>
                      <a:gd name="T9" fmla="*/ 112 h 371"/>
                      <a:gd name="T10" fmla="*/ 456 w 505"/>
                      <a:gd name="T11" fmla="*/ 70 h 371"/>
                      <a:gd name="T12" fmla="*/ 486 w 505"/>
                      <a:gd name="T13" fmla="*/ 97 h 371"/>
                      <a:gd name="T14" fmla="*/ 475 w 505"/>
                      <a:gd name="T15" fmla="*/ 80 h 371"/>
                      <a:gd name="T16" fmla="*/ 422 w 505"/>
                      <a:gd name="T17" fmla="*/ 28 h 371"/>
                      <a:gd name="T18" fmla="*/ 355 w 505"/>
                      <a:gd name="T19" fmla="*/ 6 h 371"/>
                      <a:gd name="T20" fmla="*/ 304 w 505"/>
                      <a:gd name="T21" fmla="*/ 0 h 371"/>
                      <a:gd name="T22" fmla="*/ 224 w 505"/>
                      <a:gd name="T23" fmla="*/ 13 h 371"/>
                      <a:gd name="T24" fmla="*/ 146 w 505"/>
                      <a:gd name="T25" fmla="*/ 38 h 371"/>
                      <a:gd name="T26" fmla="*/ 78 w 505"/>
                      <a:gd name="T27" fmla="*/ 72 h 371"/>
                      <a:gd name="T28" fmla="*/ 32 w 505"/>
                      <a:gd name="T29" fmla="*/ 106 h 371"/>
                      <a:gd name="T30" fmla="*/ 27 w 505"/>
                      <a:gd name="T31" fmla="*/ 135 h 371"/>
                      <a:gd name="T32" fmla="*/ 61 w 505"/>
                      <a:gd name="T33" fmla="*/ 103 h 371"/>
                      <a:gd name="T34" fmla="*/ 106 w 505"/>
                      <a:gd name="T35" fmla="*/ 72 h 371"/>
                      <a:gd name="T36" fmla="*/ 148 w 505"/>
                      <a:gd name="T37" fmla="*/ 46 h 371"/>
                      <a:gd name="T38" fmla="*/ 158 w 505"/>
                      <a:gd name="T39" fmla="*/ 46 h 371"/>
                      <a:gd name="T40" fmla="*/ 118 w 505"/>
                      <a:gd name="T41" fmla="*/ 66 h 371"/>
                      <a:gd name="T42" fmla="*/ 114 w 505"/>
                      <a:gd name="T43" fmla="*/ 80 h 371"/>
                      <a:gd name="T44" fmla="*/ 163 w 505"/>
                      <a:gd name="T45" fmla="*/ 51 h 371"/>
                      <a:gd name="T46" fmla="*/ 218 w 505"/>
                      <a:gd name="T47" fmla="*/ 28 h 371"/>
                      <a:gd name="T48" fmla="*/ 203 w 505"/>
                      <a:gd name="T49" fmla="*/ 38 h 371"/>
                      <a:gd name="T50" fmla="*/ 154 w 505"/>
                      <a:gd name="T51" fmla="*/ 61 h 371"/>
                      <a:gd name="T52" fmla="*/ 122 w 505"/>
                      <a:gd name="T53" fmla="*/ 80 h 371"/>
                      <a:gd name="T54" fmla="*/ 82 w 505"/>
                      <a:gd name="T55" fmla="*/ 106 h 371"/>
                      <a:gd name="T56" fmla="*/ 23 w 505"/>
                      <a:gd name="T57" fmla="*/ 167 h 371"/>
                      <a:gd name="T58" fmla="*/ 34 w 505"/>
                      <a:gd name="T59" fmla="*/ 179 h 371"/>
                      <a:gd name="T60" fmla="*/ 89 w 505"/>
                      <a:gd name="T61" fmla="*/ 125 h 371"/>
                      <a:gd name="T62" fmla="*/ 135 w 505"/>
                      <a:gd name="T63" fmla="*/ 101 h 371"/>
                      <a:gd name="T64" fmla="*/ 175 w 505"/>
                      <a:gd name="T65" fmla="*/ 76 h 371"/>
                      <a:gd name="T66" fmla="*/ 245 w 505"/>
                      <a:gd name="T67" fmla="*/ 49 h 371"/>
                      <a:gd name="T68" fmla="*/ 243 w 505"/>
                      <a:gd name="T69" fmla="*/ 59 h 371"/>
                      <a:gd name="T70" fmla="*/ 177 w 505"/>
                      <a:gd name="T71" fmla="*/ 84 h 371"/>
                      <a:gd name="T72" fmla="*/ 108 w 505"/>
                      <a:gd name="T73" fmla="*/ 122 h 371"/>
                      <a:gd name="T74" fmla="*/ 59 w 505"/>
                      <a:gd name="T75" fmla="*/ 167 h 371"/>
                      <a:gd name="T76" fmla="*/ 65 w 505"/>
                      <a:gd name="T77" fmla="*/ 182 h 371"/>
                      <a:gd name="T78" fmla="*/ 114 w 505"/>
                      <a:gd name="T79" fmla="*/ 137 h 371"/>
                      <a:gd name="T80" fmla="*/ 169 w 505"/>
                      <a:gd name="T81" fmla="*/ 104 h 371"/>
                      <a:gd name="T82" fmla="*/ 247 w 505"/>
                      <a:gd name="T83" fmla="*/ 80 h 371"/>
                      <a:gd name="T84" fmla="*/ 289 w 505"/>
                      <a:gd name="T85" fmla="*/ 74 h 371"/>
                      <a:gd name="T86" fmla="*/ 365 w 505"/>
                      <a:gd name="T87" fmla="*/ 84 h 371"/>
                      <a:gd name="T88" fmla="*/ 410 w 505"/>
                      <a:gd name="T89" fmla="*/ 120 h 371"/>
                      <a:gd name="T90" fmla="*/ 435 w 505"/>
                      <a:gd name="T91" fmla="*/ 163 h 371"/>
                      <a:gd name="T92" fmla="*/ 439 w 505"/>
                      <a:gd name="T93" fmla="*/ 211 h 371"/>
                      <a:gd name="T94" fmla="*/ 427 w 505"/>
                      <a:gd name="T95" fmla="*/ 258 h 371"/>
                      <a:gd name="T96" fmla="*/ 405 w 505"/>
                      <a:gd name="T97" fmla="*/ 302 h 371"/>
                      <a:gd name="T98" fmla="*/ 445 w 505"/>
                      <a:gd name="T99"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5" h="371">
                        <a:moveTo>
                          <a:pt x="445" y="371"/>
                        </a:moveTo>
                        <a:lnTo>
                          <a:pt x="452" y="357"/>
                        </a:lnTo>
                        <a:lnTo>
                          <a:pt x="460" y="344"/>
                        </a:lnTo>
                        <a:lnTo>
                          <a:pt x="465" y="331"/>
                        </a:lnTo>
                        <a:lnTo>
                          <a:pt x="473" y="319"/>
                        </a:lnTo>
                        <a:lnTo>
                          <a:pt x="479" y="306"/>
                        </a:lnTo>
                        <a:lnTo>
                          <a:pt x="484" y="293"/>
                        </a:lnTo>
                        <a:lnTo>
                          <a:pt x="490" y="279"/>
                        </a:lnTo>
                        <a:lnTo>
                          <a:pt x="496" y="266"/>
                        </a:lnTo>
                        <a:lnTo>
                          <a:pt x="498" y="251"/>
                        </a:lnTo>
                        <a:lnTo>
                          <a:pt x="500" y="238"/>
                        </a:lnTo>
                        <a:lnTo>
                          <a:pt x="502" y="222"/>
                        </a:lnTo>
                        <a:lnTo>
                          <a:pt x="505" y="209"/>
                        </a:lnTo>
                        <a:lnTo>
                          <a:pt x="503" y="194"/>
                        </a:lnTo>
                        <a:lnTo>
                          <a:pt x="503" y="181"/>
                        </a:lnTo>
                        <a:lnTo>
                          <a:pt x="503" y="167"/>
                        </a:lnTo>
                        <a:lnTo>
                          <a:pt x="503" y="154"/>
                        </a:lnTo>
                        <a:lnTo>
                          <a:pt x="498" y="135"/>
                        </a:lnTo>
                        <a:lnTo>
                          <a:pt x="494" y="123"/>
                        </a:lnTo>
                        <a:lnTo>
                          <a:pt x="486" y="112"/>
                        </a:lnTo>
                        <a:lnTo>
                          <a:pt x="481" y="103"/>
                        </a:lnTo>
                        <a:lnTo>
                          <a:pt x="471" y="91"/>
                        </a:lnTo>
                        <a:lnTo>
                          <a:pt x="464" y="82"/>
                        </a:lnTo>
                        <a:lnTo>
                          <a:pt x="456" y="70"/>
                        </a:lnTo>
                        <a:lnTo>
                          <a:pt x="450" y="61"/>
                        </a:lnTo>
                        <a:lnTo>
                          <a:pt x="462" y="68"/>
                        </a:lnTo>
                        <a:lnTo>
                          <a:pt x="475" y="82"/>
                        </a:lnTo>
                        <a:lnTo>
                          <a:pt x="486" y="97"/>
                        </a:lnTo>
                        <a:lnTo>
                          <a:pt x="498" y="112"/>
                        </a:lnTo>
                        <a:lnTo>
                          <a:pt x="490" y="101"/>
                        </a:lnTo>
                        <a:lnTo>
                          <a:pt x="483" y="89"/>
                        </a:lnTo>
                        <a:lnTo>
                          <a:pt x="475" y="80"/>
                        </a:lnTo>
                        <a:lnTo>
                          <a:pt x="469" y="70"/>
                        </a:lnTo>
                        <a:lnTo>
                          <a:pt x="454" y="53"/>
                        </a:lnTo>
                        <a:lnTo>
                          <a:pt x="439" y="42"/>
                        </a:lnTo>
                        <a:lnTo>
                          <a:pt x="422" y="28"/>
                        </a:lnTo>
                        <a:lnTo>
                          <a:pt x="405" y="21"/>
                        </a:lnTo>
                        <a:lnTo>
                          <a:pt x="386" y="13"/>
                        </a:lnTo>
                        <a:lnTo>
                          <a:pt x="367" y="9"/>
                        </a:lnTo>
                        <a:lnTo>
                          <a:pt x="355" y="6"/>
                        </a:lnTo>
                        <a:lnTo>
                          <a:pt x="346" y="4"/>
                        </a:lnTo>
                        <a:lnTo>
                          <a:pt x="334" y="2"/>
                        </a:lnTo>
                        <a:lnTo>
                          <a:pt x="325" y="2"/>
                        </a:lnTo>
                        <a:lnTo>
                          <a:pt x="304" y="0"/>
                        </a:lnTo>
                        <a:lnTo>
                          <a:pt x="285" y="2"/>
                        </a:lnTo>
                        <a:lnTo>
                          <a:pt x="264" y="4"/>
                        </a:lnTo>
                        <a:lnTo>
                          <a:pt x="245" y="8"/>
                        </a:lnTo>
                        <a:lnTo>
                          <a:pt x="224" y="13"/>
                        </a:lnTo>
                        <a:lnTo>
                          <a:pt x="205" y="19"/>
                        </a:lnTo>
                        <a:lnTo>
                          <a:pt x="184" y="25"/>
                        </a:lnTo>
                        <a:lnTo>
                          <a:pt x="165" y="30"/>
                        </a:lnTo>
                        <a:lnTo>
                          <a:pt x="146" y="38"/>
                        </a:lnTo>
                        <a:lnTo>
                          <a:pt x="129" y="47"/>
                        </a:lnTo>
                        <a:lnTo>
                          <a:pt x="110" y="53"/>
                        </a:lnTo>
                        <a:lnTo>
                          <a:pt x="95" y="63"/>
                        </a:lnTo>
                        <a:lnTo>
                          <a:pt x="78" y="72"/>
                        </a:lnTo>
                        <a:lnTo>
                          <a:pt x="66" y="82"/>
                        </a:lnTo>
                        <a:lnTo>
                          <a:pt x="53" y="89"/>
                        </a:lnTo>
                        <a:lnTo>
                          <a:pt x="42" y="99"/>
                        </a:lnTo>
                        <a:lnTo>
                          <a:pt x="32" y="106"/>
                        </a:lnTo>
                        <a:lnTo>
                          <a:pt x="27" y="116"/>
                        </a:lnTo>
                        <a:lnTo>
                          <a:pt x="15" y="131"/>
                        </a:lnTo>
                        <a:lnTo>
                          <a:pt x="15" y="144"/>
                        </a:lnTo>
                        <a:lnTo>
                          <a:pt x="27" y="135"/>
                        </a:lnTo>
                        <a:lnTo>
                          <a:pt x="38" y="125"/>
                        </a:lnTo>
                        <a:lnTo>
                          <a:pt x="49" y="116"/>
                        </a:lnTo>
                        <a:lnTo>
                          <a:pt x="63" y="106"/>
                        </a:lnTo>
                        <a:lnTo>
                          <a:pt x="61" y="103"/>
                        </a:lnTo>
                        <a:lnTo>
                          <a:pt x="68" y="99"/>
                        </a:lnTo>
                        <a:lnTo>
                          <a:pt x="78" y="89"/>
                        </a:lnTo>
                        <a:lnTo>
                          <a:pt x="93" y="82"/>
                        </a:lnTo>
                        <a:lnTo>
                          <a:pt x="106" y="72"/>
                        </a:lnTo>
                        <a:lnTo>
                          <a:pt x="120" y="63"/>
                        </a:lnTo>
                        <a:lnTo>
                          <a:pt x="131" y="55"/>
                        </a:lnTo>
                        <a:lnTo>
                          <a:pt x="141" y="51"/>
                        </a:lnTo>
                        <a:lnTo>
                          <a:pt x="148" y="46"/>
                        </a:lnTo>
                        <a:lnTo>
                          <a:pt x="152" y="46"/>
                        </a:lnTo>
                        <a:lnTo>
                          <a:pt x="154" y="44"/>
                        </a:lnTo>
                        <a:lnTo>
                          <a:pt x="163" y="46"/>
                        </a:lnTo>
                        <a:lnTo>
                          <a:pt x="158" y="46"/>
                        </a:lnTo>
                        <a:lnTo>
                          <a:pt x="148" y="49"/>
                        </a:lnTo>
                        <a:lnTo>
                          <a:pt x="139" y="55"/>
                        </a:lnTo>
                        <a:lnTo>
                          <a:pt x="129" y="61"/>
                        </a:lnTo>
                        <a:lnTo>
                          <a:pt x="118" y="66"/>
                        </a:lnTo>
                        <a:lnTo>
                          <a:pt x="110" y="72"/>
                        </a:lnTo>
                        <a:lnTo>
                          <a:pt x="104" y="78"/>
                        </a:lnTo>
                        <a:lnTo>
                          <a:pt x="104" y="85"/>
                        </a:lnTo>
                        <a:lnTo>
                          <a:pt x="114" y="80"/>
                        </a:lnTo>
                        <a:lnTo>
                          <a:pt x="125" y="74"/>
                        </a:lnTo>
                        <a:lnTo>
                          <a:pt x="135" y="68"/>
                        </a:lnTo>
                        <a:lnTo>
                          <a:pt x="144" y="63"/>
                        </a:lnTo>
                        <a:lnTo>
                          <a:pt x="163" y="51"/>
                        </a:lnTo>
                        <a:lnTo>
                          <a:pt x="184" y="40"/>
                        </a:lnTo>
                        <a:lnTo>
                          <a:pt x="196" y="32"/>
                        </a:lnTo>
                        <a:lnTo>
                          <a:pt x="207" y="32"/>
                        </a:lnTo>
                        <a:lnTo>
                          <a:pt x="218" y="28"/>
                        </a:lnTo>
                        <a:lnTo>
                          <a:pt x="232" y="25"/>
                        </a:lnTo>
                        <a:lnTo>
                          <a:pt x="226" y="27"/>
                        </a:lnTo>
                        <a:lnTo>
                          <a:pt x="217" y="32"/>
                        </a:lnTo>
                        <a:lnTo>
                          <a:pt x="203" y="38"/>
                        </a:lnTo>
                        <a:lnTo>
                          <a:pt x="190" y="46"/>
                        </a:lnTo>
                        <a:lnTo>
                          <a:pt x="173" y="51"/>
                        </a:lnTo>
                        <a:lnTo>
                          <a:pt x="161" y="57"/>
                        </a:lnTo>
                        <a:lnTo>
                          <a:pt x="154" y="61"/>
                        </a:lnTo>
                        <a:lnTo>
                          <a:pt x="156" y="65"/>
                        </a:lnTo>
                        <a:lnTo>
                          <a:pt x="144" y="68"/>
                        </a:lnTo>
                        <a:lnTo>
                          <a:pt x="133" y="74"/>
                        </a:lnTo>
                        <a:lnTo>
                          <a:pt x="122" y="80"/>
                        </a:lnTo>
                        <a:lnTo>
                          <a:pt x="112" y="87"/>
                        </a:lnTo>
                        <a:lnTo>
                          <a:pt x="101" y="93"/>
                        </a:lnTo>
                        <a:lnTo>
                          <a:pt x="91" y="99"/>
                        </a:lnTo>
                        <a:lnTo>
                          <a:pt x="82" y="106"/>
                        </a:lnTo>
                        <a:lnTo>
                          <a:pt x="74" y="116"/>
                        </a:lnTo>
                        <a:lnTo>
                          <a:pt x="55" y="131"/>
                        </a:lnTo>
                        <a:lnTo>
                          <a:pt x="40" y="148"/>
                        </a:lnTo>
                        <a:lnTo>
                          <a:pt x="23" y="167"/>
                        </a:lnTo>
                        <a:lnTo>
                          <a:pt x="11" y="188"/>
                        </a:lnTo>
                        <a:lnTo>
                          <a:pt x="0" y="209"/>
                        </a:lnTo>
                        <a:lnTo>
                          <a:pt x="17" y="196"/>
                        </a:lnTo>
                        <a:lnTo>
                          <a:pt x="34" y="179"/>
                        </a:lnTo>
                        <a:lnTo>
                          <a:pt x="51" y="160"/>
                        </a:lnTo>
                        <a:lnTo>
                          <a:pt x="68" y="144"/>
                        </a:lnTo>
                        <a:lnTo>
                          <a:pt x="78" y="133"/>
                        </a:lnTo>
                        <a:lnTo>
                          <a:pt x="89" y="125"/>
                        </a:lnTo>
                        <a:lnTo>
                          <a:pt x="101" y="120"/>
                        </a:lnTo>
                        <a:lnTo>
                          <a:pt x="112" y="114"/>
                        </a:lnTo>
                        <a:lnTo>
                          <a:pt x="123" y="106"/>
                        </a:lnTo>
                        <a:lnTo>
                          <a:pt x="135" y="101"/>
                        </a:lnTo>
                        <a:lnTo>
                          <a:pt x="146" y="93"/>
                        </a:lnTo>
                        <a:lnTo>
                          <a:pt x="158" y="87"/>
                        </a:lnTo>
                        <a:lnTo>
                          <a:pt x="161" y="82"/>
                        </a:lnTo>
                        <a:lnTo>
                          <a:pt x="175" y="76"/>
                        </a:lnTo>
                        <a:lnTo>
                          <a:pt x="190" y="66"/>
                        </a:lnTo>
                        <a:lnTo>
                          <a:pt x="209" y="61"/>
                        </a:lnTo>
                        <a:lnTo>
                          <a:pt x="226" y="53"/>
                        </a:lnTo>
                        <a:lnTo>
                          <a:pt x="245" y="49"/>
                        </a:lnTo>
                        <a:lnTo>
                          <a:pt x="260" y="49"/>
                        </a:lnTo>
                        <a:lnTo>
                          <a:pt x="272" y="55"/>
                        </a:lnTo>
                        <a:lnTo>
                          <a:pt x="256" y="55"/>
                        </a:lnTo>
                        <a:lnTo>
                          <a:pt x="243" y="59"/>
                        </a:lnTo>
                        <a:lnTo>
                          <a:pt x="226" y="65"/>
                        </a:lnTo>
                        <a:lnTo>
                          <a:pt x="211" y="70"/>
                        </a:lnTo>
                        <a:lnTo>
                          <a:pt x="194" y="76"/>
                        </a:lnTo>
                        <a:lnTo>
                          <a:pt x="177" y="84"/>
                        </a:lnTo>
                        <a:lnTo>
                          <a:pt x="160" y="91"/>
                        </a:lnTo>
                        <a:lnTo>
                          <a:pt x="142" y="103"/>
                        </a:lnTo>
                        <a:lnTo>
                          <a:pt x="125" y="110"/>
                        </a:lnTo>
                        <a:lnTo>
                          <a:pt x="108" y="122"/>
                        </a:lnTo>
                        <a:lnTo>
                          <a:pt x="93" y="133"/>
                        </a:lnTo>
                        <a:lnTo>
                          <a:pt x="82" y="144"/>
                        </a:lnTo>
                        <a:lnTo>
                          <a:pt x="68" y="156"/>
                        </a:lnTo>
                        <a:lnTo>
                          <a:pt x="59" y="167"/>
                        </a:lnTo>
                        <a:lnTo>
                          <a:pt x="51" y="181"/>
                        </a:lnTo>
                        <a:lnTo>
                          <a:pt x="47" y="196"/>
                        </a:lnTo>
                        <a:lnTo>
                          <a:pt x="53" y="190"/>
                        </a:lnTo>
                        <a:lnTo>
                          <a:pt x="65" y="182"/>
                        </a:lnTo>
                        <a:lnTo>
                          <a:pt x="76" y="171"/>
                        </a:lnTo>
                        <a:lnTo>
                          <a:pt x="89" y="160"/>
                        </a:lnTo>
                        <a:lnTo>
                          <a:pt x="101" y="146"/>
                        </a:lnTo>
                        <a:lnTo>
                          <a:pt x="114" y="137"/>
                        </a:lnTo>
                        <a:lnTo>
                          <a:pt x="125" y="125"/>
                        </a:lnTo>
                        <a:lnTo>
                          <a:pt x="137" y="120"/>
                        </a:lnTo>
                        <a:lnTo>
                          <a:pt x="152" y="110"/>
                        </a:lnTo>
                        <a:lnTo>
                          <a:pt x="169" y="104"/>
                        </a:lnTo>
                        <a:lnTo>
                          <a:pt x="188" y="97"/>
                        </a:lnTo>
                        <a:lnTo>
                          <a:pt x="209" y="91"/>
                        </a:lnTo>
                        <a:lnTo>
                          <a:pt x="226" y="84"/>
                        </a:lnTo>
                        <a:lnTo>
                          <a:pt x="247" y="80"/>
                        </a:lnTo>
                        <a:lnTo>
                          <a:pt x="256" y="76"/>
                        </a:lnTo>
                        <a:lnTo>
                          <a:pt x="268" y="74"/>
                        </a:lnTo>
                        <a:lnTo>
                          <a:pt x="277" y="74"/>
                        </a:lnTo>
                        <a:lnTo>
                          <a:pt x="289" y="74"/>
                        </a:lnTo>
                        <a:lnTo>
                          <a:pt x="308" y="72"/>
                        </a:lnTo>
                        <a:lnTo>
                          <a:pt x="327" y="74"/>
                        </a:lnTo>
                        <a:lnTo>
                          <a:pt x="346" y="76"/>
                        </a:lnTo>
                        <a:lnTo>
                          <a:pt x="365" y="84"/>
                        </a:lnTo>
                        <a:lnTo>
                          <a:pt x="380" y="91"/>
                        </a:lnTo>
                        <a:lnTo>
                          <a:pt x="397" y="104"/>
                        </a:lnTo>
                        <a:lnTo>
                          <a:pt x="403" y="110"/>
                        </a:lnTo>
                        <a:lnTo>
                          <a:pt x="410" y="120"/>
                        </a:lnTo>
                        <a:lnTo>
                          <a:pt x="418" y="129"/>
                        </a:lnTo>
                        <a:lnTo>
                          <a:pt x="426" y="141"/>
                        </a:lnTo>
                        <a:lnTo>
                          <a:pt x="429" y="152"/>
                        </a:lnTo>
                        <a:lnTo>
                          <a:pt x="435" y="163"/>
                        </a:lnTo>
                        <a:lnTo>
                          <a:pt x="437" y="175"/>
                        </a:lnTo>
                        <a:lnTo>
                          <a:pt x="439" y="186"/>
                        </a:lnTo>
                        <a:lnTo>
                          <a:pt x="439" y="198"/>
                        </a:lnTo>
                        <a:lnTo>
                          <a:pt x="439" y="211"/>
                        </a:lnTo>
                        <a:lnTo>
                          <a:pt x="437" y="222"/>
                        </a:lnTo>
                        <a:lnTo>
                          <a:pt x="437" y="236"/>
                        </a:lnTo>
                        <a:lnTo>
                          <a:pt x="431" y="247"/>
                        </a:lnTo>
                        <a:lnTo>
                          <a:pt x="427" y="258"/>
                        </a:lnTo>
                        <a:lnTo>
                          <a:pt x="422" y="270"/>
                        </a:lnTo>
                        <a:lnTo>
                          <a:pt x="418" y="281"/>
                        </a:lnTo>
                        <a:lnTo>
                          <a:pt x="410" y="291"/>
                        </a:lnTo>
                        <a:lnTo>
                          <a:pt x="405" y="302"/>
                        </a:lnTo>
                        <a:lnTo>
                          <a:pt x="397" y="314"/>
                        </a:lnTo>
                        <a:lnTo>
                          <a:pt x="389" y="325"/>
                        </a:lnTo>
                        <a:lnTo>
                          <a:pt x="445" y="371"/>
                        </a:lnTo>
                        <a:lnTo>
                          <a:pt x="445" y="3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3"/>
                  <p:cNvSpPr>
                    <a:spLocks/>
                  </p:cNvSpPr>
                  <p:nvPr/>
                </p:nvSpPr>
                <p:spPr bwMode="auto">
                  <a:xfrm rot="14288280">
                    <a:off x="4729623" y="3097974"/>
                    <a:ext cx="449263" cy="379413"/>
                  </a:xfrm>
                  <a:custGeom>
                    <a:avLst/>
                    <a:gdLst>
                      <a:gd name="T0" fmla="*/ 477 w 567"/>
                      <a:gd name="T1" fmla="*/ 280 h 477"/>
                      <a:gd name="T2" fmla="*/ 422 w 567"/>
                      <a:gd name="T3" fmla="*/ 323 h 477"/>
                      <a:gd name="T4" fmla="*/ 377 w 567"/>
                      <a:gd name="T5" fmla="*/ 354 h 477"/>
                      <a:gd name="T6" fmla="*/ 333 w 567"/>
                      <a:gd name="T7" fmla="*/ 373 h 477"/>
                      <a:gd name="T8" fmla="*/ 285 w 567"/>
                      <a:gd name="T9" fmla="*/ 390 h 477"/>
                      <a:gd name="T10" fmla="*/ 236 w 567"/>
                      <a:gd name="T11" fmla="*/ 397 h 477"/>
                      <a:gd name="T12" fmla="*/ 190 w 567"/>
                      <a:gd name="T13" fmla="*/ 397 h 477"/>
                      <a:gd name="T14" fmla="*/ 149 w 567"/>
                      <a:gd name="T15" fmla="*/ 386 h 477"/>
                      <a:gd name="T16" fmla="*/ 107 w 567"/>
                      <a:gd name="T17" fmla="*/ 346 h 477"/>
                      <a:gd name="T18" fmla="*/ 97 w 567"/>
                      <a:gd name="T19" fmla="*/ 300 h 477"/>
                      <a:gd name="T20" fmla="*/ 107 w 567"/>
                      <a:gd name="T21" fmla="*/ 242 h 477"/>
                      <a:gd name="T22" fmla="*/ 126 w 567"/>
                      <a:gd name="T23" fmla="*/ 194 h 477"/>
                      <a:gd name="T24" fmla="*/ 152 w 567"/>
                      <a:gd name="T25" fmla="*/ 150 h 477"/>
                      <a:gd name="T26" fmla="*/ 183 w 567"/>
                      <a:gd name="T27" fmla="*/ 109 h 477"/>
                      <a:gd name="T28" fmla="*/ 202 w 567"/>
                      <a:gd name="T29" fmla="*/ 80 h 477"/>
                      <a:gd name="T30" fmla="*/ 162 w 567"/>
                      <a:gd name="T31" fmla="*/ 124 h 477"/>
                      <a:gd name="T32" fmla="*/ 131 w 567"/>
                      <a:gd name="T33" fmla="*/ 169 h 477"/>
                      <a:gd name="T34" fmla="*/ 107 w 567"/>
                      <a:gd name="T35" fmla="*/ 234 h 477"/>
                      <a:gd name="T36" fmla="*/ 92 w 567"/>
                      <a:gd name="T37" fmla="*/ 268 h 477"/>
                      <a:gd name="T38" fmla="*/ 101 w 567"/>
                      <a:gd name="T39" fmla="*/ 224 h 477"/>
                      <a:gd name="T40" fmla="*/ 122 w 567"/>
                      <a:gd name="T41" fmla="*/ 173 h 477"/>
                      <a:gd name="T42" fmla="*/ 156 w 567"/>
                      <a:gd name="T43" fmla="*/ 107 h 477"/>
                      <a:gd name="T44" fmla="*/ 196 w 567"/>
                      <a:gd name="T45" fmla="*/ 63 h 477"/>
                      <a:gd name="T46" fmla="*/ 207 w 567"/>
                      <a:gd name="T47" fmla="*/ 44 h 477"/>
                      <a:gd name="T48" fmla="*/ 162 w 567"/>
                      <a:gd name="T49" fmla="*/ 78 h 477"/>
                      <a:gd name="T50" fmla="*/ 128 w 567"/>
                      <a:gd name="T51" fmla="*/ 131 h 477"/>
                      <a:gd name="T52" fmla="*/ 99 w 567"/>
                      <a:gd name="T53" fmla="*/ 188 h 477"/>
                      <a:gd name="T54" fmla="*/ 84 w 567"/>
                      <a:gd name="T55" fmla="*/ 204 h 477"/>
                      <a:gd name="T56" fmla="*/ 118 w 567"/>
                      <a:gd name="T57" fmla="*/ 126 h 477"/>
                      <a:gd name="T58" fmla="*/ 164 w 567"/>
                      <a:gd name="T59" fmla="*/ 61 h 477"/>
                      <a:gd name="T60" fmla="*/ 223 w 567"/>
                      <a:gd name="T61" fmla="*/ 0 h 477"/>
                      <a:gd name="T62" fmla="*/ 171 w 567"/>
                      <a:gd name="T63" fmla="*/ 32 h 477"/>
                      <a:gd name="T64" fmla="*/ 131 w 567"/>
                      <a:gd name="T65" fmla="*/ 78 h 477"/>
                      <a:gd name="T66" fmla="*/ 90 w 567"/>
                      <a:gd name="T67" fmla="*/ 126 h 477"/>
                      <a:gd name="T68" fmla="*/ 65 w 567"/>
                      <a:gd name="T69" fmla="*/ 167 h 477"/>
                      <a:gd name="T70" fmla="*/ 80 w 567"/>
                      <a:gd name="T71" fmla="*/ 126 h 477"/>
                      <a:gd name="T72" fmla="*/ 50 w 567"/>
                      <a:gd name="T73" fmla="*/ 156 h 477"/>
                      <a:gd name="T74" fmla="*/ 33 w 567"/>
                      <a:gd name="T75" fmla="*/ 221 h 477"/>
                      <a:gd name="T76" fmla="*/ 27 w 567"/>
                      <a:gd name="T77" fmla="*/ 293 h 477"/>
                      <a:gd name="T78" fmla="*/ 36 w 567"/>
                      <a:gd name="T79" fmla="*/ 342 h 477"/>
                      <a:gd name="T80" fmla="*/ 71 w 567"/>
                      <a:gd name="T81" fmla="*/ 403 h 477"/>
                      <a:gd name="T82" fmla="*/ 126 w 567"/>
                      <a:gd name="T83" fmla="*/ 456 h 477"/>
                      <a:gd name="T84" fmla="*/ 63 w 567"/>
                      <a:gd name="T85" fmla="*/ 411 h 477"/>
                      <a:gd name="T86" fmla="*/ 29 w 567"/>
                      <a:gd name="T87" fmla="*/ 350 h 477"/>
                      <a:gd name="T88" fmla="*/ 14 w 567"/>
                      <a:gd name="T89" fmla="*/ 281 h 477"/>
                      <a:gd name="T90" fmla="*/ 16 w 567"/>
                      <a:gd name="T91" fmla="*/ 219 h 477"/>
                      <a:gd name="T92" fmla="*/ 2 w 567"/>
                      <a:gd name="T93" fmla="*/ 240 h 477"/>
                      <a:gd name="T94" fmla="*/ 6 w 567"/>
                      <a:gd name="T95" fmla="*/ 308 h 477"/>
                      <a:gd name="T96" fmla="*/ 16 w 567"/>
                      <a:gd name="T97" fmla="*/ 350 h 477"/>
                      <a:gd name="T98" fmla="*/ 38 w 567"/>
                      <a:gd name="T99" fmla="*/ 394 h 477"/>
                      <a:gd name="T100" fmla="*/ 80 w 567"/>
                      <a:gd name="T101" fmla="*/ 439 h 477"/>
                      <a:gd name="T102" fmla="*/ 131 w 567"/>
                      <a:gd name="T103" fmla="*/ 466 h 477"/>
                      <a:gd name="T104" fmla="*/ 187 w 567"/>
                      <a:gd name="T105" fmla="*/ 477 h 477"/>
                      <a:gd name="T106" fmla="*/ 247 w 567"/>
                      <a:gd name="T107" fmla="*/ 475 h 477"/>
                      <a:gd name="T108" fmla="*/ 306 w 567"/>
                      <a:gd name="T109" fmla="*/ 460 h 477"/>
                      <a:gd name="T110" fmla="*/ 365 w 567"/>
                      <a:gd name="T111" fmla="*/ 437 h 477"/>
                      <a:gd name="T112" fmla="*/ 422 w 567"/>
                      <a:gd name="T113" fmla="*/ 409 h 477"/>
                      <a:gd name="T114" fmla="*/ 473 w 567"/>
                      <a:gd name="T115" fmla="*/ 378 h 477"/>
                      <a:gd name="T116" fmla="*/ 521 w 567"/>
                      <a:gd name="T117" fmla="*/ 340 h 477"/>
                      <a:gd name="T118" fmla="*/ 567 w 567"/>
                      <a:gd name="T119" fmla="*/ 29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477">
                        <a:moveTo>
                          <a:pt x="511" y="253"/>
                        </a:moveTo>
                        <a:lnTo>
                          <a:pt x="506" y="257"/>
                        </a:lnTo>
                        <a:lnTo>
                          <a:pt x="494" y="266"/>
                        </a:lnTo>
                        <a:lnTo>
                          <a:pt x="477" y="280"/>
                        </a:lnTo>
                        <a:lnTo>
                          <a:pt x="458" y="299"/>
                        </a:lnTo>
                        <a:lnTo>
                          <a:pt x="445" y="306"/>
                        </a:lnTo>
                        <a:lnTo>
                          <a:pt x="434" y="316"/>
                        </a:lnTo>
                        <a:lnTo>
                          <a:pt x="422" y="323"/>
                        </a:lnTo>
                        <a:lnTo>
                          <a:pt x="411" y="333"/>
                        </a:lnTo>
                        <a:lnTo>
                          <a:pt x="399" y="340"/>
                        </a:lnTo>
                        <a:lnTo>
                          <a:pt x="388" y="348"/>
                        </a:lnTo>
                        <a:lnTo>
                          <a:pt x="377" y="354"/>
                        </a:lnTo>
                        <a:lnTo>
                          <a:pt x="367" y="361"/>
                        </a:lnTo>
                        <a:lnTo>
                          <a:pt x="356" y="365"/>
                        </a:lnTo>
                        <a:lnTo>
                          <a:pt x="344" y="369"/>
                        </a:lnTo>
                        <a:lnTo>
                          <a:pt x="333" y="373"/>
                        </a:lnTo>
                        <a:lnTo>
                          <a:pt x="323" y="378"/>
                        </a:lnTo>
                        <a:lnTo>
                          <a:pt x="310" y="382"/>
                        </a:lnTo>
                        <a:lnTo>
                          <a:pt x="299" y="386"/>
                        </a:lnTo>
                        <a:lnTo>
                          <a:pt x="285" y="390"/>
                        </a:lnTo>
                        <a:lnTo>
                          <a:pt x="274" y="394"/>
                        </a:lnTo>
                        <a:lnTo>
                          <a:pt x="261" y="396"/>
                        </a:lnTo>
                        <a:lnTo>
                          <a:pt x="249" y="397"/>
                        </a:lnTo>
                        <a:lnTo>
                          <a:pt x="236" y="397"/>
                        </a:lnTo>
                        <a:lnTo>
                          <a:pt x="225" y="399"/>
                        </a:lnTo>
                        <a:lnTo>
                          <a:pt x="213" y="399"/>
                        </a:lnTo>
                        <a:lnTo>
                          <a:pt x="202" y="399"/>
                        </a:lnTo>
                        <a:lnTo>
                          <a:pt x="190" y="397"/>
                        </a:lnTo>
                        <a:lnTo>
                          <a:pt x="181" y="397"/>
                        </a:lnTo>
                        <a:lnTo>
                          <a:pt x="169" y="394"/>
                        </a:lnTo>
                        <a:lnTo>
                          <a:pt x="158" y="390"/>
                        </a:lnTo>
                        <a:lnTo>
                          <a:pt x="149" y="386"/>
                        </a:lnTo>
                        <a:lnTo>
                          <a:pt x="141" y="382"/>
                        </a:lnTo>
                        <a:lnTo>
                          <a:pt x="124" y="371"/>
                        </a:lnTo>
                        <a:lnTo>
                          <a:pt x="112" y="357"/>
                        </a:lnTo>
                        <a:lnTo>
                          <a:pt x="107" y="346"/>
                        </a:lnTo>
                        <a:lnTo>
                          <a:pt x="103" y="337"/>
                        </a:lnTo>
                        <a:lnTo>
                          <a:pt x="99" y="325"/>
                        </a:lnTo>
                        <a:lnTo>
                          <a:pt x="99" y="316"/>
                        </a:lnTo>
                        <a:lnTo>
                          <a:pt x="97" y="300"/>
                        </a:lnTo>
                        <a:lnTo>
                          <a:pt x="99" y="287"/>
                        </a:lnTo>
                        <a:lnTo>
                          <a:pt x="99" y="272"/>
                        </a:lnTo>
                        <a:lnTo>
                          <a:pt x="105" y="257"/>
                        </a:lnTo>
                        <a:lnTo>
                          <a:pt x="107" y="242"/>
                        </a:lnTo>
                        <a:lnTo>
                          <a:pt x="111" y="228"/>
                        </a:lnTo>
                        <a:lnTo>
                          <a:pt x="114" y="217"/>
                        </a:lnTo>
                        <a:lnTo>
                          <a:pt x="120" y="205"/>
                        </a:lnTo>
                        <a:lnTo>
                          <a:pt x="126" y="194"/>
                        </a:lnTo>
                        <a:lnTo>
                          <a:pt x="131" y="183"/>
                        </a:lnTo>
                        <a:lnTo>
                          <a:pt x="139" y="171"/>
                        </a:lnTo>
                        <a:lnTo>
                          <a:pt x="147" y="162"/>
                        </a:lnTo>
                        <a:lnTo>
                          <a:pt x="152" y="150"/>
                        </a:lnTo>
                        <a:lnTo>
                          <a:pt x="160" y="139"/>
                        </a:lnTo>
                        <a:lnTo>
                          <a:pt x="168" y="129"/>
                        </a:lnTo>
                        <a:lnTo>
                          <a:pt x="177" y="120"/>
                        </a:lnTo>
                        <a:lnTo>
                          <a:pt x="183" y="109"/>
                        </a:lnTo>
                        <a:lnTo>
                          <a:pt x="192" y="97"/>
                        </a:lnTo>
                        <a:lnTo>
                          <a:pt x="200" y="88"/>
                        </a:lnTo>
                        <a:lnTo>
                          <a:pt x="209" y="78"/>
                        </a:lnTo>
                        <a:lnTo>
                          <a:pt x="202" y="80"/>
                        </a:lnTo>
                        <a:lnTo>
                          <a:pt x="194" y="90"/>
                        </a:lnTo>
                        <a:lnTo>
                          <a:pt x="183" y="99"/>
                        </a:lnTo>
                        <a:lnTo>
                          <a:pt x="173" y="112"/>
                        </a:lnTo>
                        <a:lnTo>
                          <a:pt x="162" y="124"/>
                        </a:lnTo>
                        <a:lnTo>
                          <a:pt x="154" y="137"/>
                        </a:lnTo>
                        <a:lnTo>
                          <a:pt x="147" y="147"/>
                        </a:lnTo>
                        <a:lnTo>
                          <a:pt x="143" y="158"/>
                        </a:lnTo>
                        <a:lnTo>
                          <a:pt x="131" y="169"/>
                        </a:lnTo>
                        <a:lnTo>
                          <a:pt x="124" y="186"/>
                        </a:lnTo>
                        <a:lnTo>
                          <a:pt x="116" y="202"/>
                        </a:lnTo>
                        <a:lnTo>
                          <a:pt x="112" y="219"/>
                        </a:lnTo>
                        <a:lnTo>
                          <a:pt x="107" y="234"/>
                        </a:lnTo>
                        <a:lnTo>
                          <a:pt x="101" y="251"/>
                        </a:lnTo>
                        <a:lnTo>
                          <a:pt x="95" y="266"/>
                        </a:lnTo>
                        <a:lnTo>
                          <a:pt x="92" y="281"/>
                        </a:lnTo>
                        <a:lnTo>
                          <a:pt x="92" y="268"/>
                        </a:lnTo>
                        <a:lnTo>
                          <a:pt x="93" y="257"/>
                        </a:lnTo>
                        <a:lnTo>
                          <a:pt x="95" y="245"/>
                        </a:lnTo>
                        <a:lnTo>
                          <a:pt x="99" y="236"/>
                        </a:lnTo>
                        <a:lnTo>
                          <a:pt x="101" y="224"/>
                        </a:lnTo>
                        <a:lnTo>
                          <a:pt x="105" y="213"/>
                        </a:lnTo>
                        <a:lnTo>
                          <a:pt x="109" y="204"/>
                        </a:lnTo>
                        <a:lnTo>
                          <a:pt x="114" y="194"/>
                        </a:lnTo>
                        <a:lnTo>
                          <a:pt x="122" y="173"/>
                        </a:lnTo>
                        <a:lnTo>
                          <a:pt x="131" y="154"/>
                        </a:lnTo>
                        <a:lnTo>
                          <a:pt x="143" y="133"/>
                        </a:lnTo>
                        <a:lnTo>
                          <a:pt x="154" y="114"/>
                        </a:lnTo>
                        <a:lnTo>
                          <a:pt x="156" y="107"/>
                        </a:lnTo>
                        <a:lnTo>
                          <a:pt x="164" y="97"/>
                        </a:lnTo>
                        <a:lnTo>
                          <a:pt x="175" y="86"/>
                        </a:lnTo>
                        <a:lnTo>
                          <a:pt x="187" y="76"/>
                        </a:lnTo>
                        <a:lnTo>
                          <a:pt x="196" y="63"/>
                        </a:lnTo>
                        <a:lnTo>
                          <a:pt x="207" y="51"/>
                        </a:lnTo>
                        <a:lnTo>
                          <a:pt x="217" y="44"/>
                        </a:lnTo>
                        <a:lnTo>
                          <a:pt x="223" y="40"/>
                        </a:lnTo>
                        <a:lnTo>
                          <a:pt x="207" y="44"/>
                        </a:lnTo>
                        <a:lnTo>
                          <a:pt x="194" y="50"/>
                        </a:lnTo>
                        <a:lnTo>
                          <a:pt x="183" y="57"/>
                        </a:lnTo>
                        <a:lnTo>
                          <a:pt x="173" y="69"/>
                        </a:lnTo>
                        <a:lnTo>
                          <a:pt x="162" y="78"/>
                        </a:lnTo>
                        <a:lnTo>
                          <a:pt x="154" y="91"/>
                        </a:lnTo>
                        <a:lnTo>
                          <a:pt x="145" y="105"/>
                        </a:lnTo>
                        <a:lnTo>
                          <a:pt x="137" y="120"/>
                        </a:lnTo>
                        <a:lnTo>
                          <a:pt x="128" y="131"/>
                        </a:lnTo>
                        <a:lnTo>
                          <a:pt x="120" y="147"/>
                        </a:lnTo>
                        <a:lnTo>
                          <a:pt x="112" y="160"/>
                        </a:lnTo>
                        <a:lnTo>
                          <a:pt x="107" y="175"/>
                        </a:lnTo>
                        <a:lnTo>
                          <a:pt x="99" y="188"/>
                        </a:lnTo>
                        <a:lnTo>
                          <a:pt x="93" y="202"/>
                        </a:lnTo>
                        <a:lnTo>
                          <a:pt x="86" y="213"/>
                        </a:lnTo>
                        <a:lnTo>
                          <a:pt x="80" y="226"/>
                        </a:lnTo>
                        <a:lnTo>
                          <a:pt x="84" y="204"/>
                        </a:lnTo>
                        <a:lnTo>
                          <a:pt x="90" y="185"/>
                        </a:lnTo>
                        <a:lnTo>
                          <a:pt x="97" y="166"/>
                        </a:lnTo>
                        <a:lnTo>
                          <a:pt x="107" y="145"/>
                        </a:lnTo>
                        <a:lnTo>
                          <a:pt x="118" y="126"/>
                        </a:lnTo>
                        <a:lnTo>
                          <a:pt x="128" y="107"/>
                        </a:lnTo>
                        <a:lnTo>
                          <a:pt x="139" y="90"/>
                        </a:lnTo>
                        <a:lnTo>
                          <a:pt x="150" y="72"/>
                        </a:lnTo>
                        <a:lnTo>
                          <a:pt x="164" y="61"/>
                        </a:lnTo>
                        <a:lnTo>
                          <a:pt x="177" y="46"/>
                        </a:lnTo>
                        <a:lnTo>
                          <a:pt x="196" y="31"/>
                        </a:lnTo>
                        <a:lnTo>
                          <a:pt x="213" y="13"/>
                        </a:lnTo>
                        <a:lnTo>
                          <a:pt x="223" y="0"/>
                        </a:lnTo>
                        <a:lnTo>
                          <a:pt x="207" y="6"/>
                        </a:lnTo>
                        <a:lnTo>
                          <a:pt x="194" y="13"/>
                        </a:lnTo>
                        <a:lnTo>
                          <a:pt x="183" y="21"/>
                        </a:lnTo>
                        <a:lnTo>
                          <a:pt x="171" y="32"/>
                        </a:lnTo>
                        <a:lnTo>
                          <a:pt x="160" y="42"/>
                        </a:lnTo>
                        <a:lnTo>
                          <a:pt x="150" y="53"/>
                        </a:lnTo>
                        <a:lnTo>
                          <a:pt x="141" y="65"/>
                        </a:lnTo>
                        <a:lnTo>
                          <a:pt x="131" y="78"/>
                        </a:lnTo>
                        <a:lnTo>
                          <a:pt x="120" y="84"/>
                        </a:lnTo>
                        <a:lnTo>
                          <a:pt x="109" y="99"/>
                        </a:lnTo>
                        <a:lnTo>
                          <a:pt x="97" y="112"/>
                        </a:lnTo>
                        <a:lnTo>
                          <a:pt x="90" y="126"/>
                        </a:lnTo>
                        <a:lnTo>
                          <a:pt x="82" y="135"/>
                        </a:lnTo>
                        <a:lnTo>
                          <a:pt x="76" y="147"/>
                        </a:lnTo>
                        <a:lnTo>
                          <a:pt x="71" y="156"/>
                        </a:lnTo>
                        <a:lnTo>
                          <a:pt x="65" y="167"/>
                        </a:lnTo>
                        <a:lnTo>
                          <a:pt x="65" y="156"/>
                        </a:lnTo>
                        <a:lnTo>
                          <a:pt x="69" y="145"/>
                        </a:lnTo>
                        <a:lnTo>
                          <a:pt x="74" y="133"/>
                        </a:lnTo>
                        <a:lnTo>
                          <a:pt x="80" y="126"/>
                        </a:lnTo>
                        <a:lnTo>
                          <a:pt x="69" y="126"/>
                        </a:lnTo>
                        <a:lnTo>
                          <a:pt x="61" y="133"/>
                        </a:lnTo>
                        <a:lnTo>
                          <a:pt x="55" y="143"/>
                        </a:lnTo>
                        <a:lnTo>
                          <a:pt x="50" y="156"/>
                        </a:lnTo>
                        <a:lnTo>
                          <a:pt x="44" y="167"/>
                        </a:lnTo>
                        <a:lnTo>
                          <a:pt x="38" y="185"/>
                        </a:lnTo>
                        <a:lnTo>
                          <a:pt x="35" y="202"/>
                        </a:lnTo>
                        <a:lnTo>
                          <a:pt x="33" y="221"/>
                        </a:lnTo>
                        <a:lnTo>
                          <a:pt x="29" y="238"/>
                        </a:lnTo>
                        <a:lnTo>
                          <a:pt x="27" y="257"/>
                        </a:lnTo>
                        <a:lnTo>
                          <a:pt x="27" y="274"/>
                        </a:lnTo>
                        <a:lnTo>
                          <a:pt x="27" y="293"/>
                        </a:lnTo>
                        <a:lnTo>
                          <a:pt x="27" y="306"/>
                        </a:lnTo>
                        <a:lnTo>
                          <a:pt x="29" y="321"/>
                        </a:lnTo>
                        <a:lnTo>
                          <a:pt x="31" y="331"/>
                        </a:lnTo>
                        <a:lnTo>
                          <a:pt x="36" y="342"/>
                        </a:lnTo>
                        <a:lnTo>
                          <a:pt x="36" y="354"/>
                        </a:lnTo>
                        <a:lnTo>
                          <a:pt x="44" y="371"/>
                        </a:lnTo>
                        <a:lnTo>
                          <a:pt x="54" y="386"/>
                        </a:lnTo>
                        <a:lnTo>
                          <a:pt x="71" y="403"/>
                        </a:lnTo>
                        <a:lnTo>
                          <a:pt x="86" y="418"/>
                        </a:lnTo>
                        <a:lnTo>
                          <a:pt x="101" y="434"/>
                        </a:lnTo>
                        <a:lnTo>
                          <a:pt x="114" y="445"/>
                        </a:lnTo>
                        <a:lnTo>
                          <a:pt x="126" y="456"/>
                        </a:lnTo>
                        <a:lnTo>
                          <a:pt x="105" y="445"/>
                        </a:lnTo>
                        <a:lnTo>
                          <a:pt x="90" y="435"/>
                        </a:lnTo>
                        <a:lnTo>
                          <a:pt x="74" y="422"/>
                        </a:lnTo>
                        <a:lnTo>
                          <a:pt x="63" y="411"/>
                        </a:lnTo>
                        <a:lnTo>
                          <a:pt x="50" y="396"/>
                        </a:lnTo>
                        <a:lnTo>
                          <a:pt x="42" y="380"/>
                        </a:lnTo>
                        <a:lnTo>
                          <a:pt x="35" y="365"/>
                        </a:lnTo>
                        <a:lnTo>
                          <a:pt x="29" y="350"/>
                        </a:lnTo>
                        <a:lnTo>
                          <a:pt x="23" y="331"/>
                        </a:lnTo>
                        <a:lnTo>
                          <a:pt x="17" y="314"/>
                        </a:lnTo>
                        <a:lnTo>
                          <a:pt x="14" y="297"/>
                        </a:lnTo>
                        <a:lnTo>
                          <a:pt x="14" y="281"/>
                        </a:lnTo>
                        <a:lnTo>
                          <a:pt x="12" y="264"/>
                        </a:lnTo>
                        <a:lnTo>
                          <a:pt x="12" y="247"/>
                        </a:lnTo>
                        <a:lnTo>
                          <a:pt x="14" y="232"/>
                        </a:lnTo>
                        <a:lnTo>
                          <a:pt x="16" y="219"/>
                        </a:lnTo>
                        <a:lnTo>
                          <a:pt x="10" y="221"/>
                        </a:lnTo>
                        <a:lnTo>
                          <a:pt x="6" y="228"/>
                        </a:lnTo>
                        <a:lnTo>
                          <a:pt x="2" y="236"/>
                        </a:lnTo>
                        <a:lnTo>
                          <a:pt x="2" y="240"/>
                        </a:lnTo>
                        <a:lnTo>
                          <a:pt x="0" y="255"/>
                        </a:lnTo>
                        <a:lnTo>
                          <a:pt x="0" y="272"/>
                        </a:lnTo>
                        <a:lnTo>
                          <a:pt x="0" y="289"/>
                        </a:lnTo>
                        <a:lnTo>
                          <a:pt x="6" y="308"/>
                        </a:lnTo>
                        <a:lnTo>
                          <a:pt x="4" y="314"/>
                        </a:lnTo>
                        <a:lnTo>
                          <a:pt x="6" y="325"/>
                        </a:lnTo>
                        <a:lnTo>
                          <a:pt x="10" y="337"/>
                        </a:lnTo>
                        <a:lnTo>
                          <a:pt x="16" y="350"/>
                        </a:lnTo>
                        <a:lnTo>
                          <a:pt x="21" y="361"/>
                        </a:lnTo>
                        <a:lnTo>
                          <a:pt x="29" y="375"/>
                        </a:lnTo>
                        <a:lnTo>
                          <a:pt x="33" y="384"/>
                        </a:lnTo>
                        <a:lnTo>
                          <a:pt x="38" y="394"/>
                        </a:lnTo>
                        <a:lnTo>
                          <a:pt x="46" y="405"/>
                        </a:lnTo>
                        <a:lnTo>
                          <a:pt x="57" y="418"/>
                        </a:lnTo>
                        <a:lnTo>
                          <a:pt x="69" y="428"/>
                        </a:lnTo>
                        <a:lnTo>
                          <a:pt x="80" y="439"/>
                        </a:lnTo>
                        <a:lnTo>
                          <a:pt x="92" y="447"/>
                        </a:lnTo>
                        <a:lnTo>
                          <a:pt x="103" y="454"/>
                        </a:lnTo>
                        <a:lnTo>
                          <a:pt x="116" y="460"/>
                        </a:lnTo>
                        <a:lnTo>
                          <a:pt x="131" y="466"/>
                        </a:lnTo>
                        <a:lnTo>
                          <a:pt x="143" y="468"/>
                        </a:lnTo>
                        <a:lnTo>
                          <a:pt x="156" y="472"/>
                        </a:lnTo>
                        <a:lnTo>
                          <a:pt x="169" y="473"/>
                        </a:lnTo>
                        <a:lnTo>
                          <a:pt x="187" y="477"/>
                        </a:lnTo>
                        <a:lnTo>
                          <a:pt x="200" y="477"/>
                        </a:lnTo>
                        <a:lnTo>
                          <a:pt x="215" y="477"/>
                        </a:lnTo>
                        <a:lnTo>
                          <a:pt x="230" y="475"/>
                        </a:lnTo>
                        <a:lnTo>
                          <a:pt x="247" y="475"/>
                        </a:lnTo>
                        <a:lnTo>
                          <a:pt x="261" y="472"/>
                        </a:lnTo>
                        <a:lnTo>
                          <a:pt x="276" y="468"/>
                        </a:lnTo>
                        <a:lnTo>
                          <a:pt x="291" y="464"/>
                        </a:lnTo>
                        <a:lnTo>
                          <a:pt x="306" y="460"/>
                        </a:lnTo>
                        <a:lnTo>
                          <a:pt x="320" y="454"/>
                        </a:lnTo>
                        <a:lnTo>
                          <a:pt x="335" y="449"/>
                        </a:lnTo>
                        <a:lnTo>
                          <a:pt x="350" y="443"/>
                        </a:lnTo>
                        <a:lnTo>
                          <a:pt x="365" y="437"/>
                        </a:lnTo>
                        <a:lnTo>
                          <a:pt x="378" y="430"/>
                        </a:lnTo>
                        <a:lnTo>
                          <a:pt x="394" y="422"/>
                        </a:lnTo>
                        <a:lnTo>
                          <a:pt x="407" y="415"/>
                        </a:lnTo>
                        <a:lnTo>
                          <a:pt x="422" y="409"/>
                        </a:lnTo>
                        <a:lnTo>
                          <a:pt x="434" y="399"/>
                        </a:lnTo>
                        <a:lnTo>
                          <a:pt x="447" y="394"/>
                        </a:lnTo>
                        <a:lnTo>
                          <a:pt x="460" y="384"/>
                        </a:lnTo>
                        <a:lnTo>
                          <a:pt x="473" y="378"/>
                        </a:lnTo>
                        <a:lnTo>
                          <a:pt x="485" y="369"/>
                        </a:lnTo>
                        <a:lnTo>
                          <a:pt x="496" y="359"/>
                        </a:lnTo>
                        <a:lnTo>
                          <a:pt x="508" y="350"/>
                        </a:lnTo>
                        <a:lnTo>
                          <a:pt x="521" y="340"/>
                        </a:lnTo>
                        <a:lnTo>
                          <a:pt x="532" y="329"/>
                        </a:lnTo>
                        <a:lnTo>
                          <a:pt x="544" y="319"/>
                        </a:lnTo>
                        <a:lnTo>
                          <a:pt x="555" y="308"/>
                        </a:lnTo>
                        <a:lnTo>
                          <a:pt x="567" y="299"/>
                        </a:lnTo>
                        <a:lnTo>
                          <a:pt x="559" y="245"/>
                        </a:lnTo>
                        <a:lnTo>
                          <a:pt x="511" y="253"/>
                        </a:lnTo>
                        <a:lnTo>
                          <a:pt x="511"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54"/>
                  <p:cNvSpPr>
                    <a:spLocks/>
                  </p:cNvSpPr>
                  <p:nvPr/>
                </p:nvSpPr>
                <p:spPr bwMode="auto">
                  <a:xfrm rot="14288280">
                    <a:off x="4952364" y="3171822"/>
                    <a:ext cx="182563" cy="68263"/>
                  </a:xfrm>
                  <a:custGeom>
                    <a:avLst/>
                    <a:gdLst>
                      <a:gd name="T0" fmla="*/ 0 w 230"/>
                      <a:gd name="T1" fmla="*/ 84 h 86"/>
                      <a:gd name="T2" fmla="*/ 8 w 230"/>
                      <a:gd name="T3" fmla="*/ 84 h 86"/>
                      <a:gd name="T4" fmla="*/ 17 w 230"/>
                      <a:gd name="T5" fmla="*/ 86 h 86"/>
                      <a:gd name="T6" fmla="*/ 29 w 230"/>
                      <a:gd name="T7" fmla="*/ 86 h 86"/>
                      <a:gd name="T8" fmla="*/ 40 w 230"/>
                      <a:gd name="T9" fmla="*/ 86 h 86"/>
                      <a:gd name="T10" fmla="*/ 51 w 230"/>
                      <a:gd name="T11" fmla="*/ 82 h 86"/>
                      <a:gd name="T12" fmla="*/ 63 w 230"/>
                      <a:gd name="T13" fmla="*/ 80 h 86"/>
                      <a:gd name="T14" fmla="*/ 76 w 230"/>
                      <a:gd name="T15" fmla="*/ 76 h 86"/>
                      <a:gd name="T16" fmla="*/ 89 w 230"/>
                      <a:gd name="T17" fmla="*/ 74 h 86"/>
                      <a:gd name="T18" fmla="*/ 101 w 230"/>
                      <a:gd name="T19" fmla="*/ 69 h 86"/>
                      <a:gd name="T20" fmla="*/ 112 w 230"/>
                      <a:gd name="T21" fmla="*/ 63 h 86"/>
                      <a:gd name="T22" fmla="*/ 124 w 230"/>
                      <a:gd name="T23" fmla="*/ 57 h 86"/>
                      <a:gd name="T24" fmla="*/ 137 w 230"/>
                      <a:gd name="T25" fmla="*/ 53 h 86"/>
                      <a:gd name="T26" fmla="*/ 146 w 230"/>
                      <a:gd name="T27" fmla="*/ 48 h 86"/>
                      <a:gd name="T28" fmla="*/ 158 w 230"/>
                      <a:gd name="T29" fmla="*/ 44 h 86"/>
                      <a:gd name="T30" fmla="*/ 167 w 230"/>
                      <a:gd name="T31" fmla="*/ 38 h 86"/>
                      <a:gd name="T32" fmla="*/ 177 w 230"/>
                      <a:gd name="T33" fmla="*/ 36 h 86"/>
                      <a:gd name="T34" fmla="*/ 188 w 230"/>
                      <a:gd name="T35" fmla="*/ 31 h 86"/>
                      <a:gd name="T36" fmla="*/ 203 w 230"/>
                      <a:gd name="T37" fmla="*/ 25 h 86"/>
                      <a:gd name="T38" fmla="*/ 217 w 230"/>
                      <a:gd name="T39" fmla="*/ 17 h 86"/>
                      <a:gd name="T40" fmla="*/ 230 w 230"/>
                      <a:gd name="T41" fmla="*/ 10 h 86"/>
                      <a:gd name="T42" fmla="*/ 230 w 230"/>
                      <a:gd name="T43" fmla="*/ 4 h 86"/>
                      <a:gd name="T44" fmla="*/ 230 w 230"/>
                      <a:gd name="T45" fmla="*/ 0 h 86"/>
                      <a:gd name="T46" fmla="*/ 211 w 230"/>
                      <a:gd name="T47" fmla="*/ 8 h 86"/>
                      <a:gd name="T48" fmla="*/ 194 w 230"/>
                      <a:gd name="T49" fmla="*/ 17 h 86"/>
                      <a:gd name="T50" fmla="*/ 179 w 230"/>
                      <a:gd name="T51" fmla="*/ 25 h 86"/>
                      <a:gd name="T52" fmla="*/ 163 w 230"/>
                      <a:gd name="T53" fmla="*/ 32 h 86"/>
                      <a:gd name="T54" fmla="*/ 146 w 230"/>
                      <a:gd name="T55" fmla="*/ 38 h 86"/>
                      <a:gd name="T56" fmla="*/ 133 w 230"/>
                      <a:gd name="T57" fmla="*/ 44 h 86"/>
                      <a:gd name="T58" fmla="*/ 118 w 230"/>
                      <a:gd name="T59" fmla="*/ 50 h 86"/>
                      <a:gd name="T60" fmla="*/ 105 w 230"/>
                      <a:gd name="T61" fmla="*/ 57 h 86"/>
                      <a:gd name="T62" fmla="*/ 89 w 230"/>
                      <a:gd name="T63" fmla="*/ 61 h 86"/>
                      <a:gd name="T64" fmla="*/ 76 w 230"/>
                      <a:gd name="T65" fmla="*/ 65 h 86"/>
                      <a:gd name="T66" fmla="*/ 61 w 230"/>
                      <a:gd name="T67" fmla="*/ 69 h 86"/>
                      <a:gd name="T68" fmla="*/ 49 w 230"/>
                      <a:gd name="T69" fmla="*/ 72 h 86"/>
                      <a:gd name="T70" fmla="*/ 36 w 230"/>
                      <a:gd name="T71" fmla="*/ 74 h 86"/>
                      <a:gd name="T72" fmla="*/ 23 w 230"/>
                      <a:gd name="T73" fmla="*/ 78 h 86"/>
                      <a:gd name="T74" fmla="*/ 11 w 230"/>
                      <a:gd name="T75" fmla="*/ 80 h 86"/>
                      <a:gd name="T76" fmla="*/ 0 w 230"/>
                      <a:gd name="T77" fmla="*/ 84 h 86"/>
                      <a:gd name="T78" fmla="*/ 0 w 230"/>
                      <a:gd name="T79"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0" h="86">
                        <a:moveTo>
                          <a:pt x="0" y="84"/>
                        </a:moveTo>
                        <a:lnTo>
                          <a:pt x="8" y="84"/>
                        </a:lnTo>
                        <a:lnTo>
                          <a:pt x="17" y="86"/>
                        </a:lnTo>
                        <a:lnTo>
                          <a:pt x="29" y="86"/>
                        </a:lnTo>
                        <a:lnTo>
                          <a:pt x="40" y="86"/>
                        </a:lnTo>
                        <a:lnTo>
                          <a:pt x="51" y="82"/>
                        </a:lnTo>
                        <a:lnTo>
                          <a:pt x="63" y="80"/>
                        </a:lnTo>
                        <a:lnTo>
                          <a:pt x="76" y="76"/>
                        </a:lnTo>
                        <a:lnTo>
                          <a:pt x="89" y="74"/>
                        </a:lnTo>
                        <a:lnTo>
                          <a:pt x="101" y="69"/>
                        </a:lnTo>
                        <a:lnTo>
                          <a:pt x="112" y="63"/>
                        </a:lnTo>
                        <a:lnTo>
                          <a:pt x="124" y="57"/>
                        </a:lnTo>
                        <a:lnTo>
                          <a:pt x="137" y="53"/>
                        </a:lnTo>
                        <a:lnTo>
                          <a:pt x="146" y="48"/>
                        </a:lnTo>
                        <a:lnTo>
                          <a:pt x="158" y="44"/>
                        </a:lnTo>
                        <a:lnTo>
                          <a:pt x="167" y="38"/>
                        </a:lnTo>
                        <a:lnTo>
                          <a:pt x="177" y="36"/>
                        </a:lnTo>
                        <a:lnTo>
                          <a:pt x="188" y="31"/>
                        </a:lnTo>
                        <a:lnTo>
                          <a:pt x="203" y="25"/>
                        </a:lnTo>
                        <a:lnTo>
                          <a:pt x="217" y="17"/>
                        </a:lnTo>
                        <a:lnTo>
                          <a:pt x="230" y="10"/>
                        </a:lnTo>
                        <a:lnTo>
                          <a:pt x="230" y="4"/>
                        </a:lnTo>
                        <a:lnTo>
                          <a:pt x="230" y="0"/>
                        </a:lnTo>
                        <a:lnTo>
                          <a:pt x="211" y="8"/>
                        </a:lnTo>
                        <a:lnTo>
                          <a:pt x="194" y="17"/>
                        </a:lnTo>
                        <a:lnTo>
                          <a:pt x="179" y="25"/>
                        </a:lnTo>
                        <a:lnTo>
                          <a:pt x="163" y="32"/>
                        </a:lnTo>
                        <a:lnTo>
                          <a:pt x="146" y="38"/>
                        </a:lnTo>
                        <a:lnTo>
                          <a:pt x="133" y="44"/>
                        </a:lnTo>
                        <a:lnTo>
                          <a:pt x="118" y="50"/>
                        </a:lnTo>
                        <a:lnTo>
                          <a:pt x="105" y="57"/>
                        </a:lnTo>
                        <a:lnTo>
                          <a:pt x="89" y="61"/>
                        </a:lnTo>
                        <a:lnTo>
                          <a:pt x="76" y="65"/>
                        </a:lnTo>
                        <a:lnTo>
                          <a:pt x="61" y="69"/>
                        </a:lnTo>
                        <a:lnTo>
                          <a:pt x="49" y="72"/>
                        </a:lnTo>
                        <a:lnTo>
                          <a:pt x="36" y="74"/>
                        </a:lnTo>
                        <a:lnTo>
                          <a:pt x="23" y="78"/>
                        </a:lnTo>
                        <a:lnTo>
                          <a:pt x="11" y="80"/>
                        </a:lnTo>
                        <a:lnTo>
                          <a:pt x="0"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55"/>
                  <p:cNvSpPr>
                    <a:spLocks/>
                  </p:cNvSpPr>
                  <p:nvPr/>
                </p:nvSpPr>
                <p:spPr bwMode="auto">
                  <a:xfrm rot="14288280">
                    <a:off x="4712806" y="3098719"/>
                    <a:ext cx="52388" cy="133350"/>
                  </a:xfrm>
                  <a:custGeom>
                    <a:avLst/>
                    <a:gdLst>
                      <a:gd name="T0" fmla="*/ 53 w 64"/>
                      <a:gd name="T1" fmla="*/ 167 h 167"/>
                      <a:gd name="T2" fmla="*/ 55 w 64"/>
                      <a:gd name="T3" fmla="*/ 152 h 167"/>
                      <a:gd name="T4" fmla="*/ 57 w 64"/>
                      <a:gd name="T5" fmla="*/ 139 h 167"/>
                      <a:gd name="T6" fmla="*/ 57 w 64"/>
                      <a:gd name="T7" fmla="*/ 123 h 167"/>
                      <a:gd name="T8" fmla="*/ 57 w 64"/>
                      <a:gd name="T9" fmla="*/ 108 h 167"/>
                      <a:gd name="T10" fmla="*/ 53 w 64"/>
                      <a:gd name="T11" fmla="*/ 91 h 167"/>
                      <a:gd name="T12" fmla="*/ 51 w 64"/>
                      <a:gd name="T13" fmla="*/ 76 h 167"/>
                      <a:gd name="T14" fmla="*/ 45 w 64"/>
                      <a:gd name="T15" fmla="*/ 63 h 167"/>
                      <a:gd name="T16" fmla="*/ 42 w 64"/>
                      <a:gd name="T17" fmla="*/ 51 h 167"/>
                      <a:gd name="T18" fmla="*/ 32 w 64"/>
                      <a:gd name="T19" fmla="*/ 40 h 167"/>
                      <a:gd name="T20" fmla="*/ 19 w 64"/>
                      <a:gd name="T21" fmla="*/ 26 h 167"/>
                      <a:gd name="T22" fmla="*/ 5 w 64"/>
                      <a:gd name="T23" fmla="*/ 11 h 167"/>
                      <a:gd name="T24" fmla="*/ 0 w 64"/>
                      <a:gd name="T25" fmla="*/ 0 h 167"/>
                      <a:gd name="T26" fmla="*/ 15 w 64"/>
                      <a:gd name="T27" fmla="*/ 9 h 167"/>
                      <a:gd name="T28" fmla="*/ 30 w 64"/>
                      <a:gd name="T29" fmla="*/ 28 h 167"/>
                      <a:gd name="T30" fmla="*/ 36 w 64"/>
                      <a:gd name="T31" fmla="*/ 38 h 167"/>
                      <a:gd name="T32" fmla="*/ 43 w 64"/>
                      <a:gd name="T33" fmla="*/ 49 h 167"/>
                      <a:gd name="T34" fmla="*/ 49 w 64"/>
                      <a:gd name="T35" fmla="*/ 63 h 167"/>
                      <a:gd name="T36" fmla="*/ 55 w 64"/>
                      <a:gd name="T37" fmla="*/ 76 h 167"/>
                      <a:gd name="T38" fmla="*/ 57 w 64"/>
                      <a:gd name="T39" fmla="*/ 87 h 167"/>
                      <a:gd name="T40" fmla="*/ 61 w 64"/>
                      <a:gd name="T41" fmla="*/ 101 h 167"/>
                      <a:gd name="T42" fmla="*/ 62 w 64"/>
                      <a:gd name="T43" fmla="*/ 114 h 167"/>
                      <a:gd name="T44" fmla="*/ 64 w 64"/>
                      <a:gd name="T45" fmla="*/ 127 h 167"/>
                      <a:gd name="T46" fmla="*/ 62 w 64"/>
                      <a:gd name="T47" fmla="*/ 137 h 167"/>
                      <a:gd name="T48" fmla="*/ 61 w 64"/>
                      <a:gd name="T49" fmla="*/ 148 h 167"/>
                      <a:gd name="T50" fmla="*/ 57 w 64"/>
                      <a:gd name="T51" fmla="*/ 158 h 167"/>
                      <a:gd name="T52" fmla="*/ 53 w 64"/>
                      <a:gd name="T53" fmla="*/ 167 h 167"/>
                      <a:gd name="T54" fmla="*/ 53 w 64"/>
                      <a:gd name="T5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167">
                        <a:moveTo>
                          <a:pt x="53" y="167"/>
                        </a:moveTo>
                        <a:lnTo>
                          <a:pt x="55" y="152"/>
                        </a:lnTo>
                        <a:lnTo>
                          <a:pt x="57" y="139"/>
                        </a:lnTo>
                        <a:lnTo>
                          <a:pt x="57" y="123"/>
                        </a:lnTo>
                        <a:lnTo>
                          <a:pt x="57" y="108"/>
                        </a:lnTo>
                        <a:lnTo>
                          <a:pt x="53" y="91"/>
                        </a:lnTo>
                        <a:lnTo>
                          <a:pt x="51" y="76"/>
                        </a:lnTo>
                        <a:lnTo>
                          <a:pt x="45" y="63"/>
                        </a:lnTo>
                        <a:lnTo>
                          <a:pt x="42" y="51"/>
                        </a:lnTo>
                        <a:lnTo>
                          <a:pt x="32" y="40"/>
                        </a:lnTo>
                        <a:lnTo>
                          <a:pt x="19" y="26"/>
                        </a:lnTo>
                        <a:lnTo>
                          <a:pt x="5" y="11"/>
                        </a:lnTo>
                        <a:lnTo>
                          <a:pt x="0" y="0"/>
                        </a:lnTo>
                        <a:lnTo>
                          <a:pt x="15" y="9"/>
                        </a:lnTo>
                        <a:lnTo>
                          <a:pt x="30" y="28"/>
                        </a:lnTo>
                        <a:lnTo>
                          <a:pt x="36" y="38"/>
                        </a:lnTo>
                        <a:lnTo>
                          <a:pt x="43" y="49"/>
                        </a:lnTo>
                        <a:lnTo>
                          <a:pt x="49" y="63"/>
                        </a:lnTo>
                        <a:lnTo>
                          <a:pt x="55" y="76"/>
                        </a:lnTo>
                        <a:lnTo>
                          <a:pt x="57" y="87"/>
                        </a:lnTo>
                        <a:lnTo>
                          <a:pt x="61" y="101"/>
                        </a:lnTo>
                        <a:lnTo>
                          <a:pt x="62" y="114"/>
                        </a:lnTo>
                        <a:lnTo>
                          <a:pt x="64" y="127"/>
                        </a:lnTo>
                        <a:lnTo>
                          <a:pt x="62" y="137"/>
                        </a:lnTo>
                        <a:lnTo>
                          <a:pt x="61" y="148"/>
                        </a:lnTo>
                        <a:lnTo>
                          <a:pt x="57" y="158"/>
                        </a:lnTo>
                        <a:lnTo>
                          <a:pt x="53" y="167"/>
                        </a:lnTo>
                        <a:lnTo>
                          <a:pt x="53"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56"/>
                  <p:cNvSpPr>
                    <a:spLocks/>
                  </p:cNvSpPr>
                  <p:nvPr/>
                </p:nvSpPr>
                <p:spPr bwMode="auto">
                  <a:xfrm rot="14288280">
                    <a:off x="4688354" y="3242653"/>
                    <a:ext cx="23813" cy="9525"/>
                  </a:xfrm>
                  <a:custGeom>
                    <a:avLst/>
                    <a:gdLst>
                      <a:gd name="T0" fmla="*/ 31 w 31"/>
                      <a:gd name="T1" fmla="*/ 11 h 11"/>
                      <a:gd name="T2" fmla="*/ 21 w 31"/>
                      <a:gd name="T3" fmla="*/ 7 h 11"/>
                      <a:gd name="T4" fmla="*/ 12 w 31"/>
                      <a:gd name="T5" fmla="*/ 4 h 11"/>
                      <a:gd name="T6" fmla="*/ 2 w 31"/>
                      <a:gd name="T7" fmla="*/ 0 h 11"/>
                      <a:gd name="T8" fmla="*/ 0 w 31"/>
                      <a:gd name="T9" fmla="*/ 0 h 11"/>
                      <a:gd name="T10" fmla="*/ 15 w 31"/>
                      <a:gd name="T11" fmla="*/ 7 h 11"/>
                      <a:gd name="T12" fmla="*/ 31 w 31"/>
                      <a:gd name="T13" fmla="*/ 11 h 11"/>
                      <a:gd name="T14" fmla="*/ 31 w 3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1">
                        <a:moveTo>
                          <a:pt x="31" y="11"/>
                        </a:moveTo>
                        <a:lnTo>
                          <a:pt x="21" y="7"/>
                        </a:lnTo>
                        <a:lnTo>
                          <a:pt x="12" y="4"/>
                        </a:lnTo>
                        <a:lnTo>
                          <a:pt x="2" y="0"/>
                        </a:lnTo>
                        <a:lnTo>
                          <a:pt x="0" y="0"/>
                        </a:lnTo>
                        <a:lnTo>
                          <a:pt x="15" y="7"/>
                        </a:lnTo>
                        <a:lnTo>
                          <a:pt x="31" y="11"/>
                        </a:lnTo>
                        <a:lnTo>
                          <a:pt x="3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57"/>
                  <p:cNvSpPr>
                    <a:spLocks/>
                  </p:cNvSpPr>
                  <p:nvPr/>
                </p:nvSpPr>
                <p:spPr bwMode="auto">
                  <a:xfrm rot="14288280">
                    <a:off x="5097309" y="3194171"/>
                    <a:ext cx="26988" cy="11113"/>
                  </a:xfrm>
                  <a:custGeom>
                    <a:avLst/>
                    <a:gdLst>
                      <a:gd name="T0" fmla="*/ 2 w 32"/>
                      <a:gd name="T1" fmla="*/ 14 h 14"/>
                      <a:gd name="T2" fmla="*/ 7 w 32"/>
                      <a:gd name="T3" fmla="*/ 10 h 14"/>
                      <a:gd name="T4" fmla="*/ 17 w 32"/>
                      <a:gd name="T5" fmla="*/ 8 h 14"/>
                      <a:gd name="T6" fmla="*/ 25 w 32"/>
                      <a:gd name="T7" fmla="*/ 4 h 14"/>
                      <a:gd name="T8" fmla="*/ 32 w 32"/>
                      <a:gd name="T9" fmla="*/ 2 h 14"/>
                      <a:gd name="T10" fmla="*/ 15 w 32"/>
                      <a:gd name="T11" fmla="*/ 0 h 14"/>
                      <a:gd name="T12" fmla="*/ 0 w 32"/>
                      <a:gd name="T13" fmla="*/ 4 h 14"/>
                      <a:gd name="T14" fmla="*/ 2 w 32"/>
                      <a:gd name="T15" fmla="*/ 14 h 14"/>
                      <a:gd name="T16" fmla="*/ 2 w 32"/>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4">
                        <a:moveTo>
                          <a:pt x="2" y="14"/>
                        </a:moveTo>
                        <a:lnTo>
                          <a:pt x="7" y="10"/>
                        </a:lnTo>
                        <a:lnTo>
                          <a:pt x="17" y="8"/>
                        </a:lnTo>
                        <a:lnTo>
                          <a:pt x="25" y="4"/>
                        </a:lnTo>
                        <a:lnTo>
                          <a:pt x="32" y="2"/>
                        </a:lnTo>
                        <a:lnTo>
                          <a:pt x="15" y="0"/>
                        </a:lnTo>
                        <a:lnTo>
                          <a:pt x="0" y="4"/>
                        </a:lnTo>
                        <a:lnTo>
                          <a:pt x="2" y="14"/>
                        </a:ln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8"/>
                  <p:cNvSpPr>
                    <a:spLocks/>
                  </p:cNvSpPr>
                  <p:nvPr/>
                </p:nvSpPr>
                <p:spPr bwMode="auto">
                  <a:xfrm rot="14288280">
                    <a:off x="5034777" y="3405530"/>
                    <a:ext cx="19050" cy="84138"/>
                  </a:xfrm>
                  <a:custGeom>
                    <a:avLst/>
                    <a:gdLst>
                      <a:gd name="T0" fmla="*/ 2 w 25"/>
                      <a:gd name="T1" fmla="*/ 104 h 104"/>
                      <a:gd name="T2" fmla="*/ 2 w 25"/>
                      <a:gd name="T3" fmla="*/ 89 h 104"/>
                      <a:gd name="T4" fmla="*/ 4 w 25"/>
                      <a:gd name="T5" fmla="*/ 76 h 104"/>
                      <a:gd name="T6" fmla="*/ 6 w 25"/>
                      <a:gd name="T7" fmla="*/ 63 h 104"/>
                      <a:gd name="T8" fmla="*/ 10 w 25"/>
                      <a:gd name="T9" fmla="*/ 49 h 104"/>
                      <a:gd name="T10" fmla="*/ 14 w 25"/>
                      <a:gd name="T11" fmla="*/ 36 h 104"/>
                      <a:gd name="T12" fmla="*/ 17 w 25"/>
                      <a:gd name="T13" fmla="*/ 23 h 104"/>
                      <a:gd name="T14" fmla="*/ 21 w 25"/>
                      <a:gd name="T15" fmla="*/ 11 h 104"/>
                      <a:gd name="T16" fmla="*/ 25 w 25"/>
                      <a:gd name="T17" fmla="*/ 0 h 104"/>
                      <a:gd name="T18" fmla="*/ 15 w 25"/>
                      <a:gd name="T19" fmla="*/ 6 h 104"/>
                      <a:gd name="T20" fmla="*/ 12 w 25"/>
                      <a:gd name="T21" fmla="*/ 17 h 104"/>
                      <a:gd name="T22" fmla="*/ 6 w 25"/>
                      <a:gd name="T23" fmla="*/ 28 h 104"/>
                      <a:gd name="T24" fmla="*/ 4 w 25"/>
                      <a:gd name="T25" fmla="*/ 46 h 104"/>
                      <a:gd name="T26" fmla="*/ 0 w 25"/>
                      <a:gd name="T27" fmla="*/ 61 h 104"/>
                      <a:gd name="T28" fmla="*/ 0 w 25"/>
                      <a:gd name="T29" fmla="*/ 78 h 104"/>
                      <a:gd name="T30" fmla="*/ 0 w 25"/>
                      <a:gd name="T31" fmla="*/ 91 h 104"/>
                      <a:gd name="T32" fmla="*/ 2 w 25"/>
                      <a:gd name="T33" fmla="*/ 104 h 104"/>
                      <a:gd name="T34" fmla="*/ 2 w 25"/>
                      <a:gd name="T3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04">
                        <a:moveTo>
                          <a:pt x="2" y="104"/>
                        </a:moveTo>
                        <a:lnTo>
                          <a:pt x="2" y="89"/>
                        </a:lnTo>
                        <a:lnTo>
                          <a:pt x="4" y="76"/>
                        </a:lnTo>
                        <a:lnTo>
                          <a:pt x="6" y="63"/>
                        </a:lnTo>
                        <a:lnTo>
                          <a:pt x="10" y="49"/>
                        </a:lnTo>
                        <a:lnTo>
                          <a:pt x="14" y="36"/>
                        </a:lnTo>
                        <a:lnTo>
                          <a:pt x="17" y="23"/>
                        </a:lnTo>
                        <a:lnTo>
                          <a:pt x="21" y="11"/>
                        </a:lnTo>
                        <a:lnTo>
                          <a:pt x="25" y="0"/>
                        </a:lnTo>
                        <a:lnTo>
                          <a:pt x="15" y="6"/>
                        </a:lnTo>
                        <a:lnTo>
                          <a:pt x="12" y="17"/>
                        </a:lnTo>
                        <a:lnTo>
                          <a:pt x="6" y="28"/>
                        </a:lnTo>
                        <a:lnTo>
                          <a:pt x="4" y="46"/>
                        </a:lnTo>
                        <a:lnTo>
                          <a:pt x="0" y="61"/>
                        </a:lnTo>
                        <a:lnTo>
                          <a:pt x="0" y="78"/>
                        </a:lnTo>
                        <a:lnTo>
                          <a:pt x="0" y="91"/>
                        </a:lnTo>
                        <a:lnTo>
                          <a:pt x="2" y="104"/>
                        </a:lnTo>
                        <a:lnTo>
                          <a:pt x="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9"/>
                  <p:cNvSpPr>
                    <a:spLocks/>
                  </p:cNvSpPr>
                  <p:nvPr/>
                </p:nvSpPr>
                <p:spPr bwMode="auto">
                  <a:xfrm rot="14288280">
                    <a:off x="5110061" y="3241676"/>
                    <a:ext cx="60325" cy="4763"/>
                  </a:xfrm>
                  <a:custGeom>
                    <a:avLst/>
                    <a:gdLst>
                      <a:gd name="T0" fmla="*/ 0 w 76"/>
                      <a:gd name="T1" fmla="*/ 4 h 6"/>
                      <a:gd name="T2" fmla="*/ 5 w 76"/>
                      <a:gd name="T3" fmla="*/ 0 h 6"/>
                      <a:gd name="T4" fmla="*/ 15 w 76"/>
                      <a:gd name="T5" fmla="*/ 0 h 6"/>
                      <a:gd name="T6" fmla="*/ 24 w 76"/>
                      <a:gd name="T7" fmla="*/ 0 h 6"/>
                      <a:gd name="T8" fmla="*/ 36 w 76"/>
                      <a:gd name="T9" fmla="*/ 0 h 6"/>
                      <a:gd name="T10" fmla="*/ 45 w 76"/>
                      <a:gd name="T11" fmla="*/ 0 h 6"/>
                      <a:gd name="T12" fmla="*/ 55 w 76"/>
                      <a:gd name="T13" fmla="*/ 2 h 6"/>
                      <a:gd name="T14" fmla="*/ 64 w 76"/>
                      <a:gd name="T15" fmla="*/ 2 h 6"/>
                      <a:gd name="T16" fmla="*/ 76 w 76"/>
                      <a:gd name="T17" fmla="*/ 4 h 6"/>
                      <a:gd name="T18" fmla="*/ 55 w 76"/>
                      <a:gd name="T19" fmla="*/ 4 h 6"/>
                      <a:gd name="T20" fmla="*/ 36 w 76"/>
                      <a:gd name="T21" fmla="*/ 6 h 6"/>
                      <a:gd name="T22" fmla="*/ 17 w 76"/>
                      <a:gd name="T23" fmla="*/ 6 h 6"/>
                      <a:gd name="T24" fmla="*/ 0 w 76"/>
                      <a:gd name="T25" fmla="*/ 4 h 6"/>
                      <a:gd name="T26" fmla="*/ 0 w 76"/>
                      <a:gd name="T2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6">
                        <a:moveTo>
                          <a:pt x="0" y="4"/>
                        </a:moveTo>
                        <a:lnTo>
                          <a:pt x="5" y="0"/>
                        </a:lnTo>
                        <a:lnTo>
                          <a:pt x="15" y="0"/>
                        </a:lnTo>
                        <a:lnTo>
                          <a:pt x="24" y="0"/>
                        </a:lnTo>
                        <a:lnTo>
                          <a:pt x="36" y="0"/>
                        </a:lnTo>
                        <a:lnTo>
                          <a:pt x="45" y="0"/>
                        </a:lnTo>
                        <a:lnTo>
                          <a:pt x="55" y="2"/>
                        </a:lnTo>
                        <a:lnTo>
                          <a:pt x="64" y="2"/>
                        </a:lnTo>
                        <a:lnTo>
                          <a:pt x="76" y="4"/>
                        </a:lnTo>
                        <a:lnTo>
                          <a:pt x="55" y="4"/>
                        </a:lnTo>
                        <a:lnTo>
                          <a:pt x="36" y="6"/>
                        </a:lnTo>
                        <a:lnTo>
                          <a:pt x="17" y="6"/>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60"/>
                  <p:cNvSpPr>
                    <a:spLocks/>
                  </p:cNvSpPr>
                  <p:nvPr/>
                </p:nvSpPr>
                <p:spPr bwMode="auto">
                  <a:xfrm rot="14288280">
                    <a:off x="4903290" y="3057333"/>
                    <a:ext cx="61913" cy="44450"/>
                  </a:xfrm>
                  <a:custGeom>
                    <a:avLst/>
                    <a:gdLst>
                      <a:gd name="T0" fmla="*/ 78 w 78"/>
                      <a:gd name="T1" fmla="*/ 0 h 55"/>
                      <a:gd name="T2" fmla="*/ 57 w 78"/>
                      <a:gd name="T3" fmla="*/ 9 h 55"/>
                      <a:gd name="T4" fmla="*/ 38 w 78"/>
                      <a:gd name="T5" fmla="*/ 25 h 55"/>
                      <a:gd name="T6" fmla="*/ 19 w 78"/>
                      <a:gd name="T7" fmla="*/ 40 h 55"/>
                      <a:gd name="T8" fmla="*/ 0 w 78"/>
                      <a:gd name="T9" fmla="*/ 55 h 55"/>
                      <a:gd name="T10" fmla="*/ 10 w 78"/>
                      <a:gd name="T11" fmla="*/ 48 h 55"/>
                      <a:gd name="T12" fmla="*/ 21 w 78"/>
                      <a:gd name="T13" fmla="*/ 42 h 55"/>
                      <a:gd name="T14" fmla="*/ 31 w 78"/>
                      <a:gd name="T15" fmla="*/ 36 h 55"/>
                      <a:gd name="T16" fmla="*/ 42 w 78"/>
                      <a:gd name="T17" fmla="*/ 30 h 55"/>
                      <a:gd name="T18" fmla="*/ 59 w 78"/>
                      <a:gd name="T19" fmla="*/ 15 h 55"/>
                      <a:gd name="T20" fmla="*/ 78 w 78"/>
                      <a:gd name="T21" fmla="*/ 0 h 55"/>
                      <a:gd name="T22" fmla="*/ 78 w 7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5">
                        <a:moveTo>
                          <a:pt x="78" y="0"/>
                        </a:moveTo>
                        <a:lnTo>
                          <a:pt x="57" y="9"/>
                        </a:lnTo>
                        <a:lnTo>
                          <a:pt x="38" y="25"/>
                        </a:lnTo>
                        <a:lnTo>
                          <a:pt x="19" y="40"/>
                        </a:lnTo>
                        <a:lnTo>
                          <a:pt x="0" y="55"/>
                        </a:lnTo>
                        <a:lnTo>
                          <a:pt x="10" y="48"/>
                        </a:lnTo>
                        <a:lnTo>
                          <a:pt x="21" y="42"/>
                        </a:lnTo>
                        <a:lnTo>
                          <a:pt x="31" y="36"/>
                        </a:lnTo>
                        <a:lnTo>
                          <a:pt x="42" y="30"/>
                        </a:lnTo>
                        <a:lnTo>
                          <a:pt x="59" y="15"/>
                        </a:lnTo>
                        <a:lnTo>
                          <a:pt x="78"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61"/>
                  <p:cNvSpPr>
                    <a:spLocks/>
                  </p:cNvSpPr>
                  <p:nvPr/>
                </p:nvSpPr>
                <p:spPr bwMode="auto">
                  <a:xfrm rot="14288280">
                    <a:off x="4758407" y="3062127"/>
                    <a:ext cx="3175" cy="36513"/>
                  </a:xfrm>
                  <a:custGeom>
                    <a:avLst/>
                    <a:gdLst>
                      <a:gd name="T0" fmla="*/ 6 w 6"/>
                      <a:gd name="T1" fmla="*/ 0 h 45"/>
                      <a:gd name="T2" fmla="*/ 4 w 6"/>
                      <a:gd name="T3" fmla="*/ 11 h 45"/>
                      <a:gd name="T4" fmla="*/ 2 w 6"/>
                      <a:gd name="T5" fmla="*/ 22 h 45"/>
                      <a:gd name="T6" fmla="*/ 0 w 6"/>
                      <a:gd name="T7" fmla="*/ 34 h 45"/>
                      <a:gd name="T8" fmla="*/ 0 w 6"/>
                      <a:gd name="T9" fmla="*/ 45 h 45"/>
                      <a:gd name="T10" fmla="*/ 2 w 6"/>
                      <a:gd name="T11" fmla="*/ 34 h 45"/>
                      <a:gd name="T12" fmla="*/ 6 w 6"/>
                      <a:gd name="T13" fmla="*/ 22 h 45"/>
                      <a:gd name="T14" fmla="*/ 6 w 6"/>
                      <a:gd name="T15" fmla="*/ 7 h 45"/>
                      <a:gd name="T16" fmla="*/ 6 w 6"/>
                      <a:gd name="T17" fmla="*/ 0 h 45"/>
                      <a:gd name="T18" fmla="*/ 6 w 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6" y="0"/>
                        </a:moveTo>
                        <a:lnTo>
                          <a:pt x="4" y="11"/>
                        </a:lnTo>
                        <a:lnTo>
                          <a:pt x="2" y="22"/>
                        </a:lnTo>
                        <a:lnTo>
                          <a:pt x="0" y="34"/>
                        </a:lnTo>
                        <a:lnTo>
                          <a:pt x="0" y="45"/>
                        </a:lnTo>
                        <a:lnTo>
                          <a:pt x="2" y="34"/>
                        </a:lnTo>
                        <a:lnTo>
                          <a:pt x="6" y="22"/>
                        </a:lnTo>
                        <a:lnTo>
                          <a:pt x="6" y="7"/>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3"/>
                  <p:cNvSpPr>
                    <a:spLocks/>
                  </p:cNvSpPr>
                  <p:nvPr/>
                </p:nvSpPr>
                <p:spPr bwMode="auto">
                  <a:xfrm rot="14288280">
                    <a:off x="4137974" y="2562554"/>
                    <a:ext cx="150813" cy="341313"/>
                  </a:xfrm>
                  <a:custGeom>
                    <a:avLst/>
                    <a:gdLst>
                      <a:gd name="T0" fmla="*/ 31 w 190"/>
                      <a:gd name="T1" fmla="*/ 365 h 432"/>
                      <a:gd name="T2" fmla="*/ 10 w 190"/>
                      <a:gd name="T3" fmla="*/ 397 h 432"/>
                      <a:gd name="T4" fmla="*/ 0 w 190"/>
                      <a:gd name="T5" fmla="*/ 420 h 432"/>
                      <a:gd name="T6" fmla="*/ 8 w 190"/>
                      <a:gd name="T7" fmla="*/ 420 h 432"/>
                      <a:gd name="T8" fmla="*/ 25 w 190"/>
                      <a:gd name="T9" fmla="*/ 392 h 432"/>
                      <a:gd name="T10" fmla="*/ 40 w 190"/>
                      <a:gd name="T11" fmla="*/ 367 h 432"/>
                      <a:gd name="T12" fmla="*/ 55 w 190"/>
                      <a:gd name="T13" fmla="*/ 337 h 432"/>
                      <a:gd name="T14" fmla="*/ 73 w 190"/>
                      <a:gd name="T15" fmla="*/ 302 h 432"/>
                      <a:gd name="T16" fmla="*/ 90 w 190"/>
                      <a:gd name="T17" fmla="*/ 266 h 432"/>
                      <a:gd name="T18" fmla="*/ 109 w 190"/>
                      <a:gd name="T19" fmla="*/ 230 h 432"/>
                      <a:gd name="T20" fmla="*/ 126 w 190"/>
                      <a:gd name="T21" fmla="*/ 192 h 432"/>
                      <a:gd name="T22" fmla="*/ 143 w 190"/>
                      <a:gd name="T23" fmla="*/ 154 h 432"/>
                      <a:gd name="T24" fmla="*/ 154 w 190"/>
                      <a:gd name="T25" fmla="*/ 120 h 432"/>
                      <a:gd name="T26" fmla="*/ 168 w 190"/>
                      <a:gd name="T27" fmla="*/ 86 h 432"/>
                      <a:gd name="T28" fmla="*/ 179 w 190"/>
                      <a:gd name="T29" fmla="*/ 57 h 432"/>
                      <a:gd name="T30" fmla="*/ 185 w 190"/>
                      <a:gd name="T31" fmla="*/ 32 h 432"/>
                      <a:gd name="T32" fmla="*/ 190 w 190"/>
                      <a:gd name="T33" fmla="*/ 8 h 432"/>
                      <a:gd name="T34" fmla="*/ 181 w 190"/>
                      <a:gd name="T35" fmla="*/ 19 h 432"/>
                      <a:gd name="T36" fmla="*/ 169 w 190"/>
                      <a:gd name="T37" fmla="*/ 51 h 432"/>
                      <a:gd name="T38" fmla="*/ 162 w 190"/>
                      <a:gd name="T39" fmla="*/ 74 h 432"/>
                      <a:gd name="T40" fmla="*/ 154 w 190"/>
                      <a:gd name="T41" fmla="*/ 95 h 432"/>
                      <a:gd name="T42" fmla="*/ 147 w 190"/>
                      <a:gd name="T43" fmla="*/ 118 h 432"/>
                      <a:gd name="T44" fmla="*/ 137 w 190"/>
                      <a:gd name="T45" fmla="*/ 141 h 432"/>
                      <a:gd name="T46" fmla="*/ 130 w 190"/>
                      <a:gd name="T47" fmla="*/ 164 h 432"/>
                      <a:gd name="T48" fmla="*/ 120 w 190"/>
                      <a:gd name="T49" fmla="*/ 185 h 432"/>
                      <a:gd name="T50" fmla="*/ 111 w 190"/>
                      <a:gd name="T51" fmla="*/ 207 h 432"/>
                      <a:gd name="T52" fmla="*/ 101 w 190"/>
                      <a:gd name="T53" fmla="*/ 228 h 432"/>
                      <a:gd name="T54" fmla="*/ 92 w 190"/>
                      <a:gd name="T55" fmla="*/ 251 h 432"/>
                      <a:gd name="T56" fmla="*/ 82 w 190"/>
                      <a:gd name="T57" fmla="*/ 272 h 432"/>
                      <a:gd name="T58" fmla="*/ 71 w 190"/>
                      <a:gd name="T59" fmla="*/ 293 h 432"/>
                      <a:gd name="T60" fmla="*/ 61 w 190"/>
                      <a:gd name="T61" fmla="*/ 314 h 432"/>
                      <a:gd name="T62" fmla="*/ 50 w 190"/>
                      <a:gd name="T63" fmla="*/ 335 h 432"/>
                      <a:gd name="T64" fmla="*/ 44 w 190"/>
                      <a:gd name="T65" fmla="*/ 34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432">
                        <a:moveTo>
                          <a:pt x="44" y="346"/>
                        </a:moveTo>
                        <a:lnTo>
                          <a:pt x="31" y="365"/>
                        </a:lnTo>
                        <a:lnTo>
                          <a:pt x="17" y="386"/>
                        </a:lnTo>
                        <a:lnTo>
                          <a:pt x="10" y="397"/>
                        </a:lnTo>
                        <a:lnTo>
                          <a:pt x="6" y="409"/>
                        </a:lnTo>
                        <a:lnTo>
                          <a:pt x="0" y="420"/>
                        </a:lnTo>
                        <a:lnTo>
                          <a:pt x="0" y="432"/>
                        </a:lnTo>
                        <a:lnTo>
                          <a:pt x="8" y="420"/>
                        </a:lnTo>
                        <a:lnTo>
                          <a:pt x="19" y="403"/>
                        </a:lnTo>
                        <a:lnTo>
                          <a:pt x="25" y="392"/>
                        </a:lnTo>
                        <a:lnTo>
                          <a:pt x="33" y="380"/>
                        </a:lnTo>
                        <a:lnTo>
                          <a:pt x="40" y="367"/>
                        </a:lnTo>
                        <a:lnTo>
                          <a:pt x="50" y="354"/>
                        </a:lnTo>
                        <a:lnTo>
                          <a:pt x="55" y="337"/>
                        </a:lnTo>
                        <a:lnTo>
                          <a:pt x="65" y="319"/>
                        </a:lnTo>
                        <a:lnTo>
                          <a:pt x="73" y="302"/>
                        </a:lnTo>
                        <a:lnTo>
                          <a:pt x="82" y="285"/>
                        </a:lnTo>
                        <a:lnTo>
                          <a:pt x="90" y="266"/>
                        </a:lnTo>
                        <a:lnTo>
                          <a:pt x="99" y="249"/>
                        </a:lnTo>
                        <a:lnTo>
                          <a:pt x="109" y="230"/>
                        </a:lnTo>
                        <a:lnTo>
                          <a:pt x="118" y="213"/>
                        </a:lnTo>
                        <a:lnTo>
                          <a:pt x="126" y="192"/>
                        </a:lnTo>
                        <a:lnTo>
                          <a:pt x="133" y="173"/>
                        </a:lnTo>
                        <a:lnTo>
                          <a:pt x="143" y="154"/>
                        </a:lnTo>
                        <a:lnTo>
                          <a:pt x="149" y="137"/>
                        </a:lnTo>
                        <a:lnTo>
                          <a:pt x="154" y="120"/>
                        </a:lnTo>
                        <a:lnTo>
                          <a:pt x="162" y="103"/>
                        </a:lnTo>
                        <a:lnTo>
                          <a:pt x="168" y="86"/>
                        </a:lnTo>
                        <a:lnTo>
                          <a:pt x="175" y="72"/>
                        </a:lnTo>
                        <a:lnTo>
                          <a:pt x="179" y="57"/>
                        </a:lnTo>
                        <a:lnTo>
                          <a:pt x="183" y="44"/>
                        </a:lnTo>
                        <a:lnTo>
                          <a:pt x="185" y="32"/>
                        </a:lnTo>
                        <a:lnTo>
                          <a:pt x="188" y="23"/>
                        </a:lnTo>
                        <a:lnTo>
                          <a:pt x="190" y="8"/>
                        </a:lnTo>
                        <a:lnTo>
                          <a:pt x="190" y="0"/>
                        </a:lnTo>
                        <a:lnTo>
                          <a:pt x="181" y="19"/>
                        </a:lnTo>
                        <a:lnTo>
                          <a:pt x="175" y="40"/>
                        </a:lnTo>
                        <a:lnTo>
                          <a:pt x="169" y="51"/>
                        </a:lnTo>
                        <a:lnTo>
                          <a:pt x="166" y="63"/>
                        </a:lnTo>
                        <a:lnTo>
                          <a:pt x="162" y="74"/>
                        </a:lnTo>
                        <a:lnTo>
                          <a:pt x="160" y="86"/>
                        </a:lnTo>
                        <a:lnTo>
                          <a:pt x="154" y="95"/>
                        </a:lnTo>
                        <a:lnTo>
                          <a:pt x="150" y="107"/>
                        </a:lnTo>
                        <a:lnTo>
                          <a:pt x="147" y="118"/>
                        </a:lnTo>
                        <a:lnTo>
                          <a:pt x="143" y="129"/>
                        </a:lnTo>
                        <a:lnTo>
                          <a:pt x="137" y="141"/>
                        </a:lnTo>
                        <a:lnTo>
                          <a:pt x="133" y="152"/>
                        </a:lnTo>
                        <a:lnTo>
                          <a:pt x="130" y="164"/>
                        </a:lnTo>
                        <a:lnTo>
                          <a:pt x="126" y="175"/>
                        </a:lnTo>
                        <a:lnTo>
                          <a:pt x="120" y="185"/>
                        </a:lnTo>
                        <a:lnTo>
                          <a:pt x="116" y="196"/>
                        </a:lnTo>
                        <a:lnTo>
                          <a:pt x="111" y="207"/>
                        </a:lnTo>
                        <a:lnTo>
                          <a:pt x="107" y="219"/>
                        </a:lnTo>
                        <a:lnTo>
                          <a:pt x="101" y="228"/>
                        </a:lnTo>
                        <a:lnTo>
                          <a:pt x="97" y="240"/>
                        </a:lnTo>
                        <a:lnTo>
                          <a:pt x="92" y="251"/>
                        </a:lnTo>
                        <a:lnTo>
                          <a:pt x="90" y="262"/>
                        </a:lnTo>
                        <a:lnTo>
                          <a:pt x="82" y="272"/>
                        </a:lnTo>
                        <a:lnTo>
                          <a:pt x="78" y="283"/>
                        </a:lnTo>
                        <a:lnTo>
                          <a:pt x="71" y="293"/>
                        </a:lnTo>
                        <a:lnTo>
                          <a:pt x="65" y="304"/>
                        </a:lnTo>
                        <a:lnTo>
                          <a:pt x="61" y="314"/>
                        </a:lnTo>
                        <a:lnTo>
                          <a:pt x="54" y="325"/>
                        </a:lnTo>
                        <a:lnTo>
                          <a:pt x="50" y="335"/>
                        </a:lnTo>
                        <a:lnTo>
                          <a:pt x="44" y="346"/>
                        </a:lnTo>
                        <a:lnTo>
                          <a:pt x="44"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4"/>
                  <p:cNvSpPr>
                    <a:spLocks/>
                  </p:cNvSpPr>
                  <p:nvPr/>
                </p:nvSpPr>
                <p:spPr bwMode="auto">
                  <a:xfrm rot="14288280">
                    <a:off x="4747111" y="2755082"/>
                    <a:ext cx="207963" cy="131763"/>
                  </a:xfrm>
                  <a:custGeom>
                    <a:avLst/>
                    <a:gdLst>
                      <a:gd name="T0" fmla="*/ 263 w 263"/>
                      <a:gd name="T1" fmla="*/ 0 h 167"/>
                      <a:gd name="T2" fmla="*/ 249 w 263"/>
                      <a:gd name="T3" fmla="*/ 9 h 167"/>
                      <a:gd name="T4" fmla="*/ 236 w 263"/>
                      <a:gd name="T5" fmla="*/ 19 h 167"/>
                      <a:gd name="T6" fmla="*/ 223 w 263"/>
                      <a:gd name="T7" fmla="*/ 28 h 167"/>
                      <a:gd name="T8" fmla="*/ 211 w 263"/>
                      <a:gd name="T9" fmla="*/ 38 h 167"/>
                      <a:gd name="T10" fmla="*/ 198 w 263"/>
                      <a:gd name="T11" fmla="*/ 47 h 167"/>
                      <a:gd name="T12" fmla="*/ 185 w 263"/>
                      <a:gd name="T13" fmla="*/ 57 h 167"/>
                      <a:gd name="T14" fmla="*/ 171 w 263"/>
                      <a:gd name="T15" fmla="*/ 66 h 167"/>
                      <a:gd name="T16" fmla="*/ 160 w 263"/>
                      <a:gd name="T17" fmla="*/ 78 h 167"/>
                      <a:gd name="T18" fmla="*/ 145 w 263"/>
                      <a:gd name="T19" fmla="*/ 85 h 167"/>
                      <a:gd name="T20" fmla="*/ 133 w 263"/>
                      <a:gd name="T21" fmla="*/ 95 h 167"/>
                      <a:gd name="T22" fmla="*/ 118 w 263"/>
                      <a:gd name="T23" fmla="*/ 104 h 167"/>
                      <a:gd name="T24" fmla="*/ 107 w 263"/>
                      <a:gd name="T25" fmla="*/ 114 h 167"/>
                      <a:gd name="T26" fmla="*/ 92 w 263"/>
                      <a:gd name="T27" fmla="*/ 121 h 167"/>
                      <a:gd name="T28" fmla="*/ 78 w 263"/>
                      <a:gd name="T29" fmla="*/ 131 h 167"/>
                      <a:gd name="T30" fmla="*/ 65 w 263"/>
                      <a:gd name="T31" fmla="*/ 138 h 167"/>
                      <a:gd name="T32" fmla="*/ 52 w 263"/>
                      <a:gd name="T33" fmla="*/ 148 h 167"/>
                      <a:gd name="T34" fmla="*/ 44 w 263"/>
                      <a:gd name="T35" fmla="*/ 148 h 167"/>
                      <a:gd name="T36" fmla="*/ 37 w 263"/>
                      <a:gd name="T37" fmla="*/ 154 h 167"/>
                      <a:gd name="T38" fmla="*/ 25 w 263"/>
                      <a:gd name="T39" fmla="*/ 157 h 167"/>
                      <a:gd name="T40" fmla="*/ 16 w 263"/>
                      <a:gd name="T41" fmla="*/ 163 h 167"/>
                      <a:gd name="T42" fmla="*/ 4 w 263"/>
                      <a:gd name="T43" fmla="*/ 167 h 167"/>
                      <a:gd name="T44" fmla="*/ 0 w 263"/>
                      <a:gd name="T45" fmla="*/ 163 h 167"/>
                      <a:gd name="T46" fmla="*/ 19 w 263"/>
                      <a:gd name="T47" fmla="*/ 154 h 167"/>
                      <a:gd name="T48" fmla="*/ 37 w 263"/>
                      <a:gd name="T49" fmla="*/ 142 h 167"/>
                      <a:gd name="T50" fmla="*/ 56 w 263"/>
                      <a:gd name="T51" fmla="*/ 133 h 167"/>
                      <a:gd name="T52" fmla="*/ 73 w 263"/>
                      <a:gd name="T53" fmla="*/ 119 h 167"/>
                      <a:gd name="T54" fmla="*/ 90 w 263"/>
                      <a:gd name="T55" fmla="*/ 108 h 167"/>
                      <a:gd name="T56" fmla="*/ 107 w 263"/>
                      <a:gd name="T57" fmla="*/ 95 h 167"/>
                      <a:gd name="T58" fmla="*/ 126 w 263"/>
                      <a:gd name="T59" fmla="*/ 83 h 167"/>
                      <a:gd name="T60" fmla="*/ 141 w 263"/>
                      <a:gd name="T61" fmla="*/ 70 h 167"/>
                      <a:gd name="T62" fmla="*/ 158 w 263"/>
                      <a:gd name="T63" fmla="*/ 59 h 167"/>
                      <a:gd name="T64" fmla="*/ 175 w 263"/>
                      <a:gd name="T65" fmla="*/ 47 h 167"/>
                      <a:gd name="T66" fmla="*/ 192 w 263"/>
                      <a:gd name="T67" fmla="*/ 36 h 167"/>
                      <a:gd name="T68" fmla="*/ 209 w 263"/>
                      <a:gd name="T69" fmla="*/ 24 h 167"/>
                      <a:gd name="T70" fmla="*/ 227 w 263"/>
                      <a:gd name="T71" fmla="*/ 15 h 167"/>
                      <a:gd name="T72" fmla="*/ 244 w 263"/>
                      <a:gd name="T73" fmla="*/ 5 h 167"/>
                      <a:gd name="T74" fmla="*/ 263 w 263"/>
                      <a:gd name="T75" fmla="*/ 0 h 167"/>
                      <a:gd name="T76" fmla="*/ 263 w 263"/>
                      <a:gd name="T7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3" h="167">
                        <a:moveTo>
                          <a:pt x="263" y="0"/>
                        </a:moveTo>
                        <a:lnTo>
                          <a:pt x="249" y="9"/>
                        </a:lnTo>
                        <a:lnTo>
                          <a:pt x="236" y="19"/>
                        </a:lnTo>
                        <a:lnTo>
                          <a:pt x="223" y="28"/>
                        </a:lnTo>
                        <a:lnTo>
                          <a:pt x="211" y="38"/>
                        </a:lnTo>
                        <a:lnTo>
                          <a:pt x="198" y="47"/>
                        </a:lnTo>
                        <a:lnTo>
                          <a:pt x="185" y="57"/>
                        </a:lnTo>
                        <a:lnTo>
                          <a:pt x="171" y="66"/>
                        </a:lnTo>
                        <a:lnTo>
                          <a:pt x="160" y="78"/>
                        </a:lnTo>
                        <a:lnTo>
                          <a:pt x="145" y="85"/>
                        </a:lnTo>
                        <a:lnTo>
                          <a:pt x="133" y="95"/>
                        </a:lnTo>
                        <a:lnTo>
                          <a:pt x="118" y="104"/>
                        </a:lnTo>
                        <a:lnTo>
                          <a:pt x="107" y="114"/>
                        </a:lnTo>
                        <a:lnTo>
                          <a:pt x="92" y="121"/>
                        </a:lnTo>
                        <a:lnTo>
                          <a:pt x="78" y="131"/>
                        </a:lnTo>
                        <a:lnTo>
                          <a:pt x="65" y="138"/>
                        </a:lnTo>
                        <a:lnTo>
                          <a:pt x="52" y="148"/>
                        </a:lnTo>
                        <a:lnTo>
                          <a:pt x="44" y="148"/>
                        </a:lnTo>
                        <a:lnTo>
                          <a:pt x="37" y="154"/>
                        </a:lnTo>
                        <a:lnTo>
                          <a:pt x="25" y="157"/>
                        </a:lnTo>
                        <a:lnTo>
                          <a:pt x="16" y="163"/>
                        </a:lnTo>
                        <a:lnTo>
                          <a:pt x="4" y="167"/>
                        </a:lnTo>
                        <a:lnTo>
                          <a:pt x="0" y="163"/>
                        </a:lnTo>
                        <a:lnTo>
                          <a:pt x="19" y="154"/>
                        </a:lnTo>
                        <a:lnTo>
                          <a:pt x="37" y="142"/>
                        </a:lnTo>
                        <a:lnTo>
                          <a:pt x="56" y="133"/>
                        </a:lnTo>
                        <a:lnTo>
                          <a:pt x="73" y="119"/>
                        </a:lnTo>
                        <a:lnTo>
                          <a:pt x="90" y="108"/>
                        </a:lnTo>
                        <a:lnTo>
                          <a:pt x="107" y="95"/>
                        </a:lnTo>
                        <a:lnTo>
                          <a:pt x="126" y="83"/>
                        </a:lnTo>
                        <a:lnTo>
                          <a:pt x="141" y="70"/>
                        </a:lnTo>
                        <a:lnTo>
                          <a:pt x="158" y="59"/>
                        </a:lnTo>
                        <a:lnTo>
                          <a:pt x="175" y="47"/>
                        </a:lnTo>
                        <a:lnTo>
                          <a:pt x="192" y="36"/>
                        </a:lnTo>
                        <a:lnTo>
                          <a:pt x="209" y="24"/>
                        </a:lnTo>
                        <a:lnTo>
                          <a:pt x="227" y="15"/>
                        </a:lnTo>
                        <a:lnTo>
                          <a:pt x="244" y="5"/>
                        </a:lnTo>
                        <a:lnTo>
                          <a:pt x="263" y="0"/>
                        </a:lnTo>
                        <a:lnTo>
                          <a:pt x="2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65"/>
                  <p:cNvSpPr>
                    <a:spLocks/>
                  </p:cNvSpPr>
                  <p:nvPr/>
                </p:nvSpPr>
                <p:spPr bwMode="auto">
                  <a:xfrm rot="14288280">
                    <a:off x="4994913" y="2899909"/>
                    <a:ext cx="33338" cy="12700"/>
                  </a:xfrm>
                  <a:custGeom>
                    <a:avLst/>
                    <a:gdLst>
                      <a:gd name="T0" fmla="*/ 44 w 44"/>
                      <a:gd name="T1" fmla="*/ 0 h 17"/>
                      <a:gd name="T2" fmla="*/ 32 w 44"/>
                      <a:gd name="T3" fmla="*/ 2 h 17"/>
                      <a:gd name="T4" fmla="*/ 21 w 44"/>
                      <a:gd name="T5" fmla="*/ 5 h 17"/>
                      <a:gd name="T6" fmla="*/ 10 w 44"/>
                      <a:gd name="T7" fmla="*/ 9 h 17"/>
                      <a:gd name="T8" fmla="*/ 0 w 44"/>
                      <a:gd name="T9" fmla="*/ 17 h 17"/>
                      <a:gd name="T10" fmla="*/ 10 w 44"/>
                      <a:gd name="T11" fmla="*/ 13 h 17"/>
                      <a:gd name="T12" fmla="*/ 23 w 44"/>
                      <a:gd name="T13" fmla="*/ 11 h 17"/>
                      <a:gd name="T14" fmla="*/ 34 w 44"/>
                      <a:gd name="T15" fmla="*/ 5 h 17"/>
                      <a:gd name="T16" fmla="*/ 44 w 44"/>
                      <a:gd name="T17" fmla="*/ 0 h 17"/>
                      <a:gd name="T18" fmla="*/ 44 w 4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7">
                        <a:moveTo>
                          <a:pt x="44" y="0"/>
                        </a:moveTo>
                        <a:lnTo>
                          <a:pt x="32" y="2"/>
                        </a:lnTo>
                        <a:lnTo>
                          <a:pt x="21" y="5"/>
                        </a:lnTo>
                        <a:lnTo>
                          <a:pt x="10" y="9"/>
                        </a:lnTo>
                        <a:lnTo>
                          <a:pt x="0" y="17"/>
                        </a:lnTo>
                        <a:lnTo>
                          <a:pt x="10" y="13"/>
                        </a:lnTo>
                        <a:lnTo>
                          <a:pt x="23" y="11"/>
                        </a:lnTo>
                        <a:lnTo>
                          <a:pt x="34" y="5"/>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6"/>
                  <p:cNvSpPr>
                    <a:spLocks/>
                  </p:cNvSpPr>
                  <p:nvPr/>
                </p:nvSpPr>
                <p:spPr bwMode="auto">
                  <a:xfrm rot="14288280">
                    <a:off x="4130993" y="2744915"/>
                    <a:ext cx="19050" cy="42863"/>
                  </a:xfrm>
                  <a:custGeom>
                    <a:avLst/>
                    <a:gdLst>
                      <a:gd name="T0" fmla="*/ 19 w 25"/>
                      <a:gd name="T1" fmla="*/ 0 h 54"/>
                      <a:gd name="T2" fmla="*/ 12 w 25"/>
                      <a:gd name="T3" fmla="*/ 12 h 54"/>
                      <a:gd name="T4" fmla="*/ 10 w 25"/>
                      <a:gd name="T5" fmla="*/ 27 h 54"/>
                      <a:gd name="T6" fmla="*/ 2 w 25"/>
                      <a:gd name="T7" fmla="*/ 38 h 54"/>
                      <a:gd name="T8" fmla="*/ 0 w 25"/>
                      <a:gd name="T9" fmla="*/ 54 h 54"/>
                      <a:gd name="T10" fmla="*/ 6 w 25"/>
                      <a:gd name="T11" fmla="*/ 42 h 54"/>
                      <a:gd name="T12" fmla="*/ 14 w 25"/>
                      <a:gd name="T13" fmla="*/ 29 h 54"/>
                      <a:gd name="T14" fmla="*/ 19 w 25"/>
                      <a:gd name="T15" fmla="*/ 14 h 54"/>
                      <a:gd name="T16" fmla="*/ 25 w 25"/>
                      <a:gd name="T17" fmla="*/ 2 h 54"/>
                      <a:gd name="T18" fmla="*/ 19 w 25"/>
                      <a:gd name="T19" fmla="*/ 0 h 54"/>
                      <a:gd name="T20" fmla="*/ 19 w 2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54">
                        <a:moveTo>
                          <a:pt x="19" y="0"/>
                        </a:moveTo>
                        <a:lnTo>
                          <a:pt x="12" y="12"/>
                        </a:lnTo>
                        <a:lnTo>
                          <a:pt x="10" y="27"/>
                        </a:lnTo>
                        <a:lnTo>
                          <a:pt x="2" y="38"/>
                        </a:lnTo>
                        <a:lnTo>
                          <a:pt x="0" y="54"/>
                        </a:lnTo>
                        <a:lnTo>
                          <a:pt x="6" y="42"/>
                        </a:lnTo>
                        <a:lnTo>
                          <a:pt x="14" y="29"/>
                        </a:lnTo>
                        <a:lnTo>
                          <a:pt x="19" y="14"/>
                        </a:lnTo>
                        <a:lnTo>
                          <a:pt x="25" y="2"/>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67"/>
                  <p:cNvSpPr>
                    <a:spLocks/>
                  </p:cNvSpPr>
                  <p:nvPr/>
                </p:nvSpPr>
                <p:spPr bwMode="auto">
                  <a:xfrm rot="14288280">
                    <a:off x="3667837" y="2969176"/>
                    <a:ext cx="66675" cy="114300"/>
                  </a:xfrm>
                  <a:custGeom>
                    <a:avLst/>
                    <a:gdLst>
                      <a:gd name="T0" fmla="*/ 0 w 86"/>
                      <a:gd name="T1" fmla="*/ 0 h 143"/>
                      <a:gd name="T2" fmla="*/ 8 w 86"/>
                      <a:gd name="T3" fmla="*/ 8 h 143"/>
                      <a:gd name="T4" fmla="*/ 17 w 86"/>
                      <a:gd name="T5" fmla="*/ 18 h 143"/>
                      <a:gd name="T6" fmla="*/ 23 w 86"/>
                      <a:gd name="T7" fmla="*/ 23 h 143"/>
                      <a:gd name="T8" fmla="*/ 32 w 86"/>
                      <a:gd name="T9" fmla="*/ 33 h 143"/>
                      <a:gd name="T10" fmla="*/ 40 w 86"/>
                      <a:gd name="T11" fmla="*/ 44 h 143"/>
                      <a:gd name="T12" fmla="*/ 48 w 86"/>
                      <a:gd name="T13" fmla="*/ 57 h 143"/>
                      <a:gd name="T14" fmla="*/ 53 w 86"/>
                      <a:gd name="T15" fmla="*/ 71 h 143"/>
                      <a:gd name="T16" fmla="*/ 63 w 86"/>
                      <a:gd name="T17" fmla="*/ 86 h 143"/>
                      <a:gd name="T18" fmla="*/ 67 w 86"/>
                      <a:gd name="T19" fmla="*/ 99 h 143"/>
                      <a:gd name="T20" fmla="*/ 72 w 86"/>
                      <a:gd name="T21" fmla="*/ 115 h 143"/>
                      <a:gd name="T22" fmla="*/ 78 w 86"/>
                      <a:gd name="T23" fmla="*/ 128 h 143"/>
                      <a:gd name="T24" fmla="*/ 86 w 86"/>
                      <a:gd name="T25" fmla="*/ 143 h 143"/>
                      <a:gd name="T26" fmla="*/ 82 w 86"/>
                      <a:gd name="T27" fmla="*/ 132 h 143"/>
                      <a:gd name="T28" fmla="*/ 78 w 86"/>
                      <a:gd name="T29" fmla="*/ 120 h 143"/>
                      <a:gd name="T30" fmla="*/ 74 w 86"/>
                      <a:gd name="T31" fmla="*/ 111 h 143"/>
                      <a:gd name="T32" fmla="*/ 72 w 86"/>
                      <a:gd name="T33" fmla="*/ 101 h 143"/>
                      <a:gd name="T34" fmla="*/ 63 w 86"/>
                      <a:gd name="T35" fmla="*/ 80 h 143"/>
                      <a:gd name="T36" fmla="*/ 55 w 86"/>
                      <a:gd name="T37" fmla="*/ 63 h 143"/>
                      <a:gd name="T38" fmla="*/ 42 w 86"/>
                      <a:gd name="T39" fmla="*/ 44 h 143"/>
                      <a:gd name="T40" fmla="*/ 31 w 86"/>
                      <a:gd name="T41" fmla="*/ 29 h 143"/>
                      <a:gd name="T42" fmla="*/ 17 w 86"/>
                      <a:gd name="T43" fmla="*/ 12 h 143"/>
                      <a:gd name="T44" fmla="*/ 0 w 86"/>
                      <a:gd name="T45" fmla="*/ 0 h 143"/>
                      <a:gd name="T46" fmla="*/ 0 w 86"/>
                      <a:gd name="T4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0" y="0"/>
                        </a:moveTo>
                        <a:lnTo>
                          <a:pt x="8" y="8"/>
                        </a:lnTo>
                        <a:lnTo>
                          <a:pt x="17" y="18"/>
                        </a:lnTo>
                        <a:lnTo>
                          <a:pt x="23" y="23"/>
                        </a:lnTo>
                        <a:lnTo>
                          <a:pt x="32" y="33"/>
                        </a:lnTo>
                        <a:lnTo>
                          <a:pt x="40" y="44"/>
                        </a:lnTo>
                        <a:lnTo>
                          <a:pt x="48" y="57"/>
                        </a:lnTo>
                        <a:lnTo>
                          <a:pt x="53" y="71"/>
                        </a:lnTo>
                        <a:lnTo>
                          <a:pt x="63" y="86"/>
                        </a:lnTo>
                        <a:lnTo>
                          <a:pt x="67" y="99"/>
                        </a:lnTo>
                        <a:lnTo>
                          <a:pt x="72" y="115"/>
                        </a:lnTo>
                        <a:lnTo>
                          <a:pt x="78" y="128"/>
                        </a:lnTo>
                        <a:lnTo>
                          <a:pt x="86" y="143"/>
                        </a:lnTo>
                        <a:lnTo>
                          <a:pt x="82" y="132"/>
                        </a:lnTo>
                        <a:lnTo>
                          <a:pt x="78" y="120"/>
                        </a:lnTo>
                        <a:lnTo>
                          <a:pt x="74" y="111"/>
                        </a:lnTo>
                        <a:lnTo>
                          <a:pt x="72" y="101"/>
                        </a:lnTo>
                        <a:lnTo>
                          <a:pt x="63" y="80"/>
                        </a:lnTo>
                        <a:lnTo>
                          <a:pt x="55" y="63"/>
                        </a:lnTo>
                        <a:lnTo>
                          <a:pt x="42" y="44"/>
                        </a:lnTo>
                        <a:lnTo>
                          <a:pt x="31" y="29"/>
                        </a:lnTo>
                        <a:lnTo>
                          <a:pt x="17" y="1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8"/>
                  <p:cNvSpPr>
                    <a:spLocks/>
                  </p:cNvSpPr>
                  <p:nvPr/>
                </p:nvSpPr>
                <p:spPr bwMode="auto">
                  <a:xfrm rot="14288280">
                    <a:off x="4040689" y="2740394"/>
                    <a:ext cx="28575" cy="98425"/>
                  </a:xfrm>
                  <a:custGeom>
                    <a:avLst/>
                    <a:gdLst>
                      <a:gd name="T0" fmla="*/ 30 w 36"/>
                      <a:gd name="T1" fmla="*/ 0 h 123"/>
                      <a:gd name="T2" fmla="*/ 36 w 36"/>
                      <a:gd name="T3" fmla="*/ 8 h 123"/>
                      <a:gd name="T4" fmla="*/ 32 w 36"/>
                      <a:gd name="T5" fmla="*/ 19 h 123"/>
                      <a:gd name="T6" fmla="*/ 30 w 36"/>
                      <a:gd name="T7" fmla="*/ 34 h 123"/>
                      <a:gd name="T8" fmla="*/ 25 w 36"/>
                      <a:gd name="T9" fmla="*/ 49 h 123"/>
                      <a:gd name="T10" fmla="*/ 21 w 36"/>
                      <a:gd name="T11" fmla="*/ 66 h 123"/>
                      <a:gd name="T12" fmla="*/ 15 w 36"/>
                      <a:gd name="T13" fmla="*/ 82 h 123"/>
                      <a:gd name="T14" fmla="*/ 9 w 36"/>
                      <a:gd name="T15" fmla="*/ 97 h 123"/>
                      <a:gd name="T16" fmla="*/ 4 w 36"/>
                      <a:gd name="T17" fmla="*/ 110 h 123"/>
                      <a:gd name="T18" fmla="*/ 0 w 36"/>
                      <a:gd name="T19" fmla="*/ 123 h 123"/>
                      <a:gd name="T20" fmla="*/ 2 w 36"/>
                      <a:gd name="T21" fmla="*/ 106 h 123"/>
                      <a:gd name="T22" fmla="*/ 9 w 36"/>
                      <a:gd name="T23" fmla="*/ 91 h 123"/>
                      <a:gd name="T24" fmla="*/ 9 w 36"/>
                      <a:gd name="T25" fmla="*/ 76 h 123"/>
                      <a:gd name="T26" fmla="*/ 15 w 36"/>
                      <a:gd name="T27" fmla="*/ 61 h 123"/>
                      <a:gd name="T28" fmla="*/ 19 w 36"/>
                      <a:gd name="T29" fmla="*/ 44 h 123"/>
                      <a:gd name="T30" fmla="*/ 23 w 36"/>
                      <a:gd name="T31" fmla="*/ 30 h 123"/>
                      <a:gd name="T32" fmla="*/ 25 w 36"/>
                      <a:gd name="T33" fmla="*/ 13 h 123"/>
                      <a:gd name="T34" fmla="*/ 30 w 36"/>
                      <a:gd name="T35" fmla="*/ 0 h 123"/>
                      <a:gd name="T36" fmla="*/ 30 w 36"/>
                      <a:gd name="T3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123">
                        <a:moveTo>
                          <a:pt x="30" y="0"/>
                        </a:moveTo>
                        <a:lnTo>
                          <a:pt x="36" y="8"/>
                        </a:lnTo>
                        <a:lnTo>
                          <a:pt x="32" y="19"/>
                        </a:lnTo>
                        <a:lnTo>
                          <a:pt x="30" y="34"/>
                        </a:lnTo>
                        <a:lnTo>
                          <a:pt x="25" y="49"/>
                        </a:lnTo>
                        <a:lnTo>
                          <a:pt x="21" y="66"/>
                        </a:lnTo>
                        <a:lnTo>
                          <a:pt x="15" y="82"/>
                        </a:lnTo>
                        <a:lnTo>
                          <a:pt x="9" y="97"/>
                        </a:lnTo>
                        <a:lnTo>
                          <a:pt x="4" y="110"/>
                        </a:lnTo>
                        <a:lnTo>
                          <a:pt x="0" y="123"/>
                        </a:lnTo>
                        <a:lnTo>
                          <a:pt x="2" y="106"/>
                        </a:lnTo>
                        <a:lnTo>
                          <a:pt x="9" y="91"/>
                        </a:lnTo>
                        <a:lnTo>
                          <a:pt x="9" y="76"/>
                        </a:lnTo>
                        <a:lnTo>
                          <a:pt x="15" y="61"/>
                        </a:lnTo>
                        <a:lnTo>
                          <a:pt x="19" y="44"/>
                        </a:lnTo>
                        <a:lnTo>
                          <a:pt x="23" y="30"/>
                        </a:lnTo>
                        <a:lnTo>
                          <a:pt x="25" y="13"/>
                        </a:lnTo>
                        <a:lnTo>
                          <a:pt x="30"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9"/>
                  <p:cNvSpPr>
                    <a:spLocks/>
                  </p:cNvSpPr>
                  <p:nvPr/>
                </p:nvSpPr>
                <p:spPr bwMode="auto">
                  <a:xfrm rot="14288280">
                    <a:off x="4447625" y="2720616"/>
                    <a:ext cx="73025" cy="90488"/>
                  </a:xfrm>
                  <a:custGeom>
                    <a:avLst/>
                    <a:gdLst>
                      <a:gd name="T0" fmla="*/ 0 w 91"/>
                      <a:gd name="T1" fmla="*/ 114 h 114"/>
                      <a:gd name="T2" fmla="*/ 11 w 91"/>
                      <a:gd name="T3" fmla="*/ 99 h 114"/>
                      <a:gd name="T4" fmla="*/ 23 w 91"/>
                      <a:gd name="T5" fmla="*/ 85 h 114"/>
                      <a:gd name="T6" fmla="*/ 34 w 91"/>
                      <a:gd name="T7" fmla="*/ 72 h 114"/>
                      <a:gd name="T8" fmla="*/ 48 w 91"/>
                      <a:gd name="T9" fmla="*/ 59 h 114"/>
                      <a:gd name="T10" fmla="*/ 57 w 91"/>
                      <a:gd name="T11" fmla="*/ 44 h 114"/>
                      <a:gd name="T12" fmla="*/ 68 w 91"/>
                      <a:gd name="T13" fmla="*/ 28 h 114"/>
                      <a:gd name="T14" fmla="*/ 80 w 91"/>
                      <a:gd name="T15" fmla="*/ 13 h 114"/>
                      <a:gd name="T16" fmla="*/ 91 w 91"/>
                      <a:gd name="T17" fmla="*/ 0 h 114"/>
                      <a:gd name="T18" fmla="*/ 78 w 91"/>
                      <a:gd name="T19" fmla="*/ 11 h 114"/>
                      <a:gd name="T20" fmla="*/ 67 w 91"/>
                      <a:gd name="T21" fmla="*/ 26 h 114"/>
                      <a:gd name="T22" fmla="*/ 55 w 91"/>
                      <a:gd name="T23" fmla="*/ 40 h 114"/>
                      <a:gd name="T24" fmla="*/ 44 w 91"/>
                      <a:gd name="T25" fmla="*/ 55 h 114"/>
                      <a:gd name="T26" fmla="*/ 32 w 91"/>
                      <a:gd name="T27" fmla="*/ 68 h 114"/>
                      <a:gd name="T28" fmla="*/ 21 w 91"/>
                      <a:gd name="T29" fmla="*/ 83 h 114"/>
                      <a:gd name="T30" fmla="*/ 10 w 91"/>
                      <a:gd name="T31" fmla="*/ 99 h 114"/>
                      <a:gd name="T32" fmla="*/ 0 w 91"/>
                      <a:gd name="T33" fmla="*/ 114 h 114"/>
                      <a:gd name="T34" fmla="*/ 0 w 91"/>
                      <a:gd name="T3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114"/>
                        </a:moveTo>
                        <a:lnTo>
                          <a:pt x="11" y="99"/>
                        </a:lnTo>
                        <a:lnTo>
                          <a:pt x="23" y="85"/>
                        </a:lnTo>
                        <a:lnTo>
                          <a:pt x="34" y="72"/>
                        </a:lnTo>
                        <a:lnTo>
                          <a:pt x="48" y="59"/>
                        </a:lnTo>
                        <a:lnTo>
                          <a:pt x="57" y="44"/>
                        </a:lnTo>
                        <a:lnTo>
                          <a:pt x="68" y="28"/>
                        </a:lnTo>
                        <a:lnTo>
                          <a:pt x="80" y="13"/>
                        </a:lnTo>
                        <a:lnTo>
                          <a:pt x="91" y="0"/>
                        </a:lnTo>
                        <a:lnTo>
                          <a:pt x="78" y="11"/>
                        </a:lnTo>
                        <a:lnTo>
                          <a:pt x="67" y="26"/>
                        </a:lnTo>
                        <a:lnTo>
                          <a:pt x="55" y="40"/>
                        </a:lnTo>
                        <a:lnTo>
                          <a:pt x="44" y="55"/>
                        </a:lnTo>
                        <a:lnTo>
                          <a:pt x="32" y="68"/>
                        </a:lnTo>
                        <a:lnTo>
                          <a:pt x="21" y="83"/>
                        </a:lnTo>
                        <a:lnTo>
                          <a:pt x="10" y="99"/>
                        </a:lnTo>
                        <a:lnTo>
                          <a:pt x="0" y="114"/>
                        </a:lnTo>
                        <a:lnTo>
                          <a:pt x="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70"/>
                  <p:cNvSpPr>
                    <a:spLocks/>
                  </p:cNvSpPr>
                  <p:nvPr/>
                </p:nvSpPr>
                <p:spPr bwMode="auto">
                  <a:xfrm rot="14288280">
                    <a:off x="4719855" y="2802501"/>
                    <a:ext cx="39688" cy="33338"/>
                  </a:xfrm>
                  <a:custGeom>
                    <a:avLst/>
                    <a:gdLst>
                      <a:gd name="T0" fmla="*/ 0 w 49"/>
                      <a:gd name="T1" fmla="*/ 42 h 42"/>
                      <a:gd name="T2" fmla="*/ 11 w 49"/>
                      <a:gd name="T3" fmla="*/ 31 h 42"/>
                      <a:gd name="T4" fmla="*/ 25 w 49"/>
                      <a:gd name="T5" fmla="*/ 21 h 42"/>
                      <a:gd name="T6" fmla="*/ 36 w 49"/>
                      <a:gd name="T7" fmla="*/ 10 h 42"/>
                      <a:gd name="T8" fmla="*/ 49 w 49"/>
                      <a:gd name="T9" fmla="*/ 0 h 42"/>
                      <a:gd name="T10" fmla="*/ 40 w 49"/>
                      <a:gd name="T11" fmla="*/ 4 h 42"/>
                      <a:gd name="T12" fmla="*/ 25 w 49"/>
                      <a:gd name="T13" fmla="*/ 18 h 42"/>
                      <a:gd name="T14" fmla="*/ 6 w 49"/>
                      <a:gd name="T15" fmla="*/ 31 h 42"/>
                      <a:gd name="T16" fmla="*/ 0 w 49"/>
                      <a:gd name="T17" fmla="*/ 42 h 42"/>
                      <a:gd name="T18" fmla="*/ 0 w 4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2">
                        <a:moveTo>
                          <a:pt x="0" y="42"/>
                        </a:moveTo>
                        <a:lnTo>
                          <a:pt x="11" y="31"/>
                        </a:lnTo>
                        <a:lnTo>
                          <a:pt x="25" y="21"/>
                        </a:lnTo>
                        <a:lnTo>
                          <a:pt x="36" y="10"/>
                        </a:lnTo>
                        <a:lnTo>
                          <a:pt x="49" y="0"/>
                        </a:lnTo>
                        <a:lnTo>
                          <a:pt x="40" y="4"/>
                        </a:lnTo>
                        <a:lnTo>
                          <a:pt x="25" y="18"/>
                        </a:lnTo>
                        <a:lnTo>
                          <a:pt x="6" y="31"/>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71"/>
                  <p:cNvSpPr>
                    <a:spLocks/>
                  </p:cNvSpPr>
                  <p:nvPr/>
                </p:nvSpPr>
                <p:spPr bwMode="auto">
                  <a:xfrm rot="14288280">
                    <a:off x="4778760" y="2820627"/>
                    <a:ext cx="58738" cy="42863"/>
                  </a:xfrm>
                  <a:custGeom>
                    <a:avLst/>
                    <a:gdLst>
                      <a:gd name="T0" fmla="*/ 0 w 74"/>
                      <a:gd name="T1" fmla="*/ 53 h 53"/>
                      <a:gd name="T2" fmla="*/ 17 w 74"/>
                      <a:gd name="T3" fmla="*/ 40 h 53"/>
                      <a:gd name="T4" fmla="*/ 36 w 74"/>
                      <a:gd name="T5" fmla="*/ 26 h 53"/>
                      <a:gd name="T6" fmla="*/ 53 w 74"/>
                      <a:gd name="T7" fmla="*/ 13 h 53"/>
                      <a:gd name="T8" fmla="*/ 74 w 74"/>
                      <a:gd name="T9" fmla="*/ 0 h 53"/>
                      <a:gd name="T10" fmla="*/ 63 w 74"/>
                      <a:gd name="T11" fmla="*/ 5 h 53"/>
                      <a:gd name="T12" fmla="*/ 53 w 74"/>
                      <a:gd name="T13" fmla="*/ 11 h 53"/>
                      <a:gd name="T14" fmla="*/ 42 w 74"/>
                      <a:gd name="T15" fmla="*/ 17 h 53"/>
                      <a:gd name="T16" fmla="*/ 33 w 74"/>
                      <a:gd name="T17" fmla="*/ 25 h 53"/>
                      <a:gd name="T18" fmla="*/ 14 w 74"/>
                      <a:gd name="T19" fmla="*/ 38 h 53"/>
                      <a:gd name="T20" fmla="*/ 0 w 74"/>
                      <a:gd name="T21" fmla="*/ 53 h 53"/>
                      <a:gd name="T22" fmla="*/ 0 w 74"/>
                      <a:gd name="T2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3">
                        <a:moveTo>
                          <a:pt x="0" y="53"/>
                        </a:moveTo>
                        <a:lnTo>
                          <a:pt x="17" y="40"/>
                        </a:lnTo>
                        <a:lnTo>
                          <a:pt x="36" y="26"/>
                        </a:lnTo>
                        <a:lnTo>
                          <a:pt x="53" y="13"/>
                        </a:lnTo>
                        <a:lnTo>
                          <a:pt x="74" y="0"/>
                        </a:lnTo>
                        <a:lnTo>
                          <a:pt x="63" y="5"/>
                        </a:lnTo>
                        <a:lnTo>
                          <a:pt x="53" y="11"/>
                        </a:lnTo>
                        <a:lnTo>
                          <a:pt x="42" y="17"/>
                        </a:lnTo>
                        <a:lnTo>
                          <a:pt x="33" y="25"/>
                        </a:lnTo>
                        <a:lnTo>
                          <a:pt x="14" y="38"/>
                        </a:lnTo>
                        <a:lnTo>
                          <a:pt x="0" y="53"/>
                        </a:lnTo>
                        <a:lnTo>
                          <a:pt x="0"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72"/>
                  <p:cNvSpPr>
                    <a:spLocks/>
                  </p:cNvSpPr>
                  <p:nvPr/>
                </p:nvSpPr>
                <p:spPr bwMode="auto">
                  <a:xfrm rot="14288280">
                    <a:off x="4240583" y="2951582"/>
                    <a:ext cx="365125" cy="496888"/>
                  </a:xfrm>
                  <a:custGeom>
                    <a:avLst/>
                    <a:gdLst>
                      <a:gd name="T0" fmla="*/ 439 w 460"/>
                      <a:gd name="T1" fmla="*/ 49 h 625"/>
                      <a:gd name="T2" fmla="*/ 452 w 460"/>
                      <a:gd name="T3" fmla="*/ 99 h 625"/>
                      <a:gd name="T4" fmla="*/ 450 w 460"/>
                      <a:gd name="T5" fmla="*/ 129 h 625"/>
                      <a:gd name="T6" fmla="*/ 429 w 460"/>
                      <a:gd name="T7" fmla="*/ 51 h 625"/>
                      <a:gd name="T8" fmla="*/ 399 w 460"/>
                      <a:gd name="T9" fmla="*/ 13 h 625"/>
                      <a:gd name="T10" fmla="*/ 420 w 460"/>
                      <a:gd name="T11" fmla="*/ 62 h 625"/>
                      <a:gd name="T12" fmla="*/ 426 w 460"/>
                      <a:gd name="T13" fmla="*/ 116 h 625"/>
                      <a:gd name="T14" fmla="*/ 401 w 460"/>
                      <a:gd name="T15" fmla="*/ 64 h 625"/>
                      <a:gd name="T16" fmla="*/ 384 w 460"/>
                      <a:gd name="T17" fmla="*/ 13 h 625"/>
                      <a:gd name="T18" fmla="*/ 369 w 460"/>
                      <a:gd name="T19" fmla="*/ 21 h 625"/>
                      <a:gd name="T20" fmla="*/ 386 w 460"/>
                      <a:gd name="T21" fmla="*/ 70 h 625"/>
                      <a:gd name="T22" fmla="*/ 374 w 460"/>
                      <a:gd name="T23" fmla="*/ 72 h 625"/>
                      <a:gd name="T24" fmla="*/ 378 w 460"/>
                      <a:gd name="T25" fmla="*/ 119 h 625"/>
                      <a:gd name="T26" fmla="*/ 380 w 460"/>
                      <a:gd name="T27" fmla="*/ 163 h 625"/>
                      <a:gd name="T28" fmla="*/ 372 w 460"/>
                      <a:gd name="T29" fmla="*/ 214 h 625"/>
                      <a:gd name="T30" fmla="*/ 369 w 460"/>
                      <a:gd name="T31" fmla="*/ 197 h 625"/>
                      <a:gd name="T32" fmla="*/ 367 w 460"/>
                      <a:gd name="T33" fmla="*/ 140 h 625"/>
                      <a:gd name="T34" fmla="*/ 357 w 460"/>
                      <a:gd name="T35" fmla="*/ 118 h 625"/>
                      <a:gd name="T36" fmla="*/ 355 w 460"/>
                      <a:gd name="T37" fmla="*/ 148 h 625"/>
                      <a:gd name="T38" fmla="*/ 350 w 460"/>
                      <a:gd name="T39" fmla="*/ 199 h 625"/>
                      <a:gd name="T40" fmla="*/ 333 w 460"/>
                      <a:gd name="T41" fmla="*/ 264 h 625"/>
                      <a:gd name="T42" fmla="*/ 308 w 460"/>
                      <a:gd name="T43" fmla="*/ 332 h 625"/>
                      <a:gd name="T44" fmla="*/ 277 w 460"/>
                      <a:gd name="T45" fmla="*/ 397 h 625"/>
                      <a:gd name="T46" fmla="*/ 245 w 460"/>
                      <a:gd name="T47" fmla="*/ 454 h 625"/>
                      <a:gd name="T48" fmla="*/ 186 w 460"/>
                      <a:gd name="T49" fmla="*/ 507 h 625"/>
                      <a:gd name="T50" fmla="*/ 175 w 460"/>
                      <a:gd name="T51" fmla="*/ 503 h 625"/>
                      <a:gd name="T52" fmla="*/ 133 w 460"/>
                      <a:gd name="T53" fmla="*/ 524 h 625"/>
                      <a:gd name="T54" fmla="*/ 93 w 460"/>
                      <a:gd name="T55" fmla="*/ 539 h 625"/>
                      <a:gd name="T56" fmla="*/ 42 w 460"/>
                      <a:gd name="T57" fmla="*/ 551 h 625"/>
                      <a:gd name="T58" fmla="*/ 19 w 460"/>
                      <a:gd name="T59" fmla="*/ 562 h 625"/>
                      <a:gd name="T60" fmla="*/ 65 w 460"/>
                      <a:gd name="T61" fmla="*/ 555 h 625"/>
                      <a:gd name="T62" fmla="*/ 89 w 460"/>
                      <a:gd name="T63" fmla="*/ 555 h 625"/>
                      <a:gd name="T64" fmla="*/ 82 w 460"/>
                      <a:gd name="T65" fmla="*/ 566 h 625"/>
                      <a:gd name="T66" fmla="*/ 120 w 460"/>
                      <a:gd name="T67" fmla="*/ 557 h 625"/>
                      <a:gd name="T68" fmla="*/ 89 w 460"/>
                      <a:gd name="T69" fmla="*/ 572 h 625"/>
                      <a:gd name="T70" fmla="*/ 42 w 460"/>
                      <a:gd name="T71" fmla="*/ 581 h 625"/>
                      <a:gd name="T72" fmla="*/ 0 w 460"/>
                      <a:gd name="T73" fmla="*/ 602 h 625"/>
                      <a:gd name="T74" fmla="*/ 34 w 460"/>
                      <a:gd name="T75" fmla="*/ 602 h 625"/>
                      <a:gd name="T76" fmla="*/ 78 w 460"/>
                      <a:gd name="T77" fmla="*/ 596 h 625"/>
                      <a:gd name="T78" fmla="*/ 124 w 460"/>
                      <a:gd name="T79" fmla="*/ 583 h 625"/>
                      <a:gd name="T80" fmla="*/ 114 w 460"/>
                      <a:gd name="T81" fmla="*/ 595 h 625"/>
                      <a:gd name="T82" fmla="*/ 42 w 460"/>
                      <a:gd name="T83" fmla="*/ 610 h 625"/>
                      <a:gd name="T84" fmla="*/ 49 w 460"/>
                      <a:gd name="T85" fmla="*/ 625 h 625"/>
                      <a:gd name="T86" fmla="*/ 103 w 460"/>
                      <a:gd name="T87" fmla="*/ 621 h 625"/>
                      <a:gd name="T88" fmla="*/ 156 w 460"/>
                      <a:gd name="T89" fmla="*/ 602 h 625"/>
                      <a:gd name="T90" fmla="*/ 200 w 460"/>
                      <a:gd name="T91" fmla="*/ 574 h 625"/>
                      <a:gd name="T92" fmla="*/ 247 w 460"/>
                      <a:gd name="T93" fmla="*/ 534 h 625"/>
                      <a:gd name="T94" fmla="*/ 295 w 460"/>
                      <a:gd name="T95" fmla="*/ 486 h 625"/>
                      <a:gd name="T96" fmla="*/ 340 w 460"/>
                      <a:gd name="T97" fmla="*/ 431 h 625"/>
                      <a:gd name="T98" fmla="*/ 378 w 460"/>
                      <a:gd name="T99" fmla="*/ 372 h 625"/>
                      <a:gd name="T100" fmla="*/ 412 w 460"/>
                      <a:gd name="T101" fmla="*/ 315 h 625"/>
                      <a:gd name="T102" fmla="*/ 435 w 460"/>
                      <a:gd name="T103" fmla="*/ 262 h 625"/>
                      <a:gd name="T104" fmla="*/ 448 w 460"/>
                      <a:gd name="T105" fmla="*/ 218 h 625"/>
                      <a:gd name="T106" fmla="*/ 456 w 460"/>
                      <a:gd name="T107" fmla="*/ 167 h 625"/>
                      <a:gd name="T108" fmla="*/ 458 w 460"/>
                      <a:gd name="T109" fmla="*/ 104 h 625"/>
                      <a:gd name="T110" fmla="*/ 447 w 460"/>
                      <a:gd name="T111" fmla="*/ 43 h 625"/>
                      <a:gd name="T112" fmla="*/ 431 w 460"/>
                      <a:gd name="T113" fmla="*/ 1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0" h="625">
                        <a:moveTo>
                          <a:pt x="431" y="13"/>
                        </a:moveTo>
                        <a:lnTo>
                          <a:pt x="429" y="21"/>
                        </a:lnTo>
                        <a:lnTo>
                          <a:pt x="433" y="34"/>
                        </a:lnTo>
                        <a:lnTo>
                          <a:pt x="439" y="49"/>
                        </a:lnTo>
                        <a:lnTo>
                          <a:pt x="447" y="70"/>
                        </a:lnTo>
                        <a:lnTo>
                          <a:pt x="448" y="78"/>
                        </a:lnTo>
                        <a:lnTo>
                          <a:pt x="450" y="87"/>
                        </a:lnTo>
                        <a:lnTo>
                          <a:pt x="452" y="99"/>
                        </a:lnTo>
                        <a:lnTo>
                          <a:pt x="454" y="110"/>
                        </a:lnTo>
                        <a:lnTo>
                          <a:pt x="454" y="129"/>
                        </a:lnTo>
                        <a:lnTo>
                          <a:pt x="452" y="150"/>
                        </a:lnTo>
                        <a:lnTo>
                          <a:pt x="450" y="129"/>
                        </a:lnTo>
                        <a:lnTo>
                          <a:pt x="448" y="110"/>
                        </a:lnTo>
                        <a:lnTo>
                          <a:pt x="443" y="91"/>
                        </a:lnTo>
                        <a:lnTo>
                          <a:pt x="439" y="72"/>
                        </a:lnTo>
                        <a:lnTo>
                          <a:pt x="429" y="51"/>
                        </a:lnTo>
                        <a:lnTo>
                          <a:pt x="422" y="32"/>
                        </a:lnTo>
                        <a:lnTo>
                          <a:pt x="412" y="15"/>
                        </a:lnTo>
                        <a:lnTo>
                          <a:pt x="403" y="0"/>
                        </a:lnTo>
                        <a:lnTo>
                          <a:pt x="399" y="13"/>
                        </a:lnTo>
                        <a:lnTo>
                          <a:pt x="403" y="23"/>
                        </a:lnTo>
                        <a:lnTo>
                          <a:pt x="409" y="34"/>
                        </a:lnTo>
                        <a:lnTo>
                          <a:pt x="414" y="47"/>
                        </a:lnTo>
                        <a:lnTo>
                          <a:pt x="420" y="62"/>
                        </a:lnTo>
                        <a:lnTo>
                          <a:pt x="422" y="74"/>
                        </a:lnTo>
                        <a:lnTo>
                          <a:pt x="426" y="89"/>
                        </a:lnTo>
                        <a:lnTo>
                          <a:pt x="426" y="100"/>
                        </a:lnTo>
                        <a:lnTo>
                          <a:pt x="426" y="116"/>
                        </a:lnTo>
                        <a:lnTo>
                          <a:pt x="420" y="104"/>
                        </a:lnTo>
                        <a:lnTo>
                          <a:pt x="414" y="93"/>
                        </a:lnTo>
                        <a:lnTo>
                          <a:pt x="407" y="78"/>
                        </a:lnTo>
                        <a:lnTo>
                          <a:pt x="401" y="64"/>
                        </a:lnTo>
                        <a:lnTo>
                          <a:pt x="395" y="47"/>
                        </a:lnTo>
                        <a:lnTo>
                          <a:pt x="390" y="34"/>
                        </a:lnTo>
                        <a:lnTo>
                          <a:pt x="384" y="23"/>
                        </a:lnTo>
                        <a:lnTo>
                          <a:pt x="384" y="13"/>
                        </a:lnTo>
                        <a:lnTo>
                          <a:pt x="374" y="5"/>
                        </a:lnTo>
                        <a:lnTo>
                          <a:pt x="363" y="4"/>
                        </a:lnTo>
                        <a:lnTo>
                          <a:pt x="363" y="9"/>
                        </a:lnTo>
                        <a:lnTo>
                          <a:pt x="369" y="21"/>
                        </a:lnTo>
                        <a:lnTo>
                          <a:pt x="372" y="32"/>
                        </a:lnTo>
                        <a:lnTo>
                          <a:pt x="378" y="45"/>
                        </a:lnTo>
                        <a:lnTo>
                          <a:pt x="382" y="57"/>
                        </a:lnTo>
                        <a:lnTo>
                          <a:pt x="386" y="70"/>
                        </a:lnTo>
                        <a:lnTo>
                          <a:pt x="386" y="80"/>
                        </a:lnTo>
                        <a:lnTo>
                          <a:pt x="388" y="89"/>
                        </a:lnTo>
                        <a:lnTo>
                          <a:pt x="380" y="81"/>
                        </a:lnTo>
                        <a:lnTo>
                          <a:pt x="374" y="72"/>
                        </a:lnTo>
                        <a:lnTo>
                          <a:pt x="369" y="83"/>
                        </a:lnTo>
                        <a:lnTo>
                          <a:pt x="372" y="93"/>
                        </a:lnTo>
                        <a:lnTo>
                          <a:pt x="376" y="110"/>
                        </a:lnTo>
                        <a:lnTo>
                          <a:pt x="378" y="119"/>
                        </a:lnTo>
                        <a:lnTo>
                          <a:pt x="380" y="131"/>
                        </a:lnTo>
                        <a:lnTo>
                          <a:pt x="380" y="142"/>
                        </a:lnTo>
                        <a:lnTo>
                          <a:pt x="382" y="154"/>
                        </a:lnTo>
                        <a:lnTo>
                          <a:pt x="380" y="163"/>
                        </a:lnTo>
                        <a:lnTo>
                          <a:pt x="380" y="175"/>
                        </a:lnTo>
                        <a:lnTo>
                          <a:pt x="380" y="186"/>
                        </a:lnTo>
                        <a:lnTo>
                          <a:pt x="380" y="197"/>
                        </a:lnTo>
                        <a:lnTo>
                          <a:pt x="372" y="214"/>
                        </a:lnTo>
                        <a:lnTo>
                          <a:pt x="367" y="230"/>
                        </a:lnTo>
                        <a:lnTo>
                          <a:pt x="367" y="220"/>
                        </a:lnTo>
                        <a:lnTo>
                          <a:pt x="369" y="211"/>
                        </a:lnTo>
                        <a:lnTo>
                          <a:pt x="369" y="197"/>
                        </a:lnTo>
                        <a:lnTo>
                          <a:pt x="371" y="184"/>
                        </a:lnTo>
                        <a:lnTo>
                          <a:pt x="369" y="169"/>
                        </a:lnTo>
                        <a:lnTo>
                          <a:pt x="369" y="154"/>
                        </a:lnTo>
                        <a:lnTo>
                          <a:pt x="367" y="140"/>
                        </a:lnTo>
                        <a:lnTo>
                          <a:pt x="367" y="129"/>
                        </a:lnTo>
                        <a:lnTo>
                          <a:pt x="365" y="119"/>
                        </a:lnTo>
                        <a:lnTo>
                          <a:pt x="361" y="114"/>
                        </a:lnTo>
                        <a:lnTo>
                          <a:pt x="357" y="118"/>
                        </a:lnTo>
                        <a:lnTo>
                          <a:pt x="353" y="121"/>
                        </a:lnTo>
                        <a:lnTo>
                          <a:pt x="353" y="127"/>
                        </a:lnTo>
                        <a:lnTo>
                          <a:pt x="355" y="137"/>
                        </a:lnTo>
                        <a:lnTo>
                          <a:pt x="355" y="148"/>
                        </a:lnTo>
                        <a:lnTo>
                          <a:pt x="355" y="159"/>
                        </a:lnTo>
                        <a:lnTo>
                          <a:pt x="353" y="171"/>
                        </a:lnTo>
                        <a:lnTo>
                          <a:pt x="352" y="186"/>
                        </a:lnTo>
                        <a:lnTo>
                          <a:pt x="350" y="199"/>
                        </a:lnTo>
                        <a:lnTo>
                          <a:pt x="348" y="216"/>
                        </a:lnTo>
                        <a:lnTo>
                          <a:pt x="342" y="230"/>
                        </a:lnTo>
                        <a:lnTo>
                          <a:pt x="338" y="247"/>
                        </a:lnTo>
                        <a:lnTo>
                          <a:pt x="333" y="264"/>
                        </a:lnTo>
                        <a:lnTo>
                          <a:pt x="327" y="281"/>
                        </a:lnTo>
                        <a:lnTo>
                          <a:pt x="319" y="298"/>
                        </a:lnTo>
                        <a:lnTo>
                          <a:pt x="314" y="315"/>
                        </a:lnTo>
                        <a:lnTo>
                          <a:pt x="308" y="332"/>
                        </a:lnTo>
                        <a:lnTo>
                          <a:pt x="302" y="351"/>
                        </a:lnTo>
                        <a:lnTo>
                          <a:pt x="293" y="367"/>
                        </a:lnTo>
                        <a:lnTo>
                          <a:pt x="285" y="382"/>
                        </a:lnTo>
                        <a:lnTo>
                          <a:pt x="277" y="397"/>
                        </a:lnTo>
                        <a:lnTo>
                          <a:pt x="270" y="414"/>
                        </a:lnTo>
                        <a:lnTo>
                          <a:pt x="260" y="427"/>
                        </a:lnTo>
                        <a:lnTo>
                          <a:pt x="253" y="441"/>
                        </a:lnTo>
                        <a:lnTo>
                          <a:pt x="245" y="454"/>
                        </a:lnTo>
                        <a:lnTo>
                          <a:pt x="238" y="467"/>
                        </a:lnTo>
                        <a:lnTo>
                          <a:pt x="220" y="484"/>
                        </a:lnTo>
                        <a:lnTo>
                          <a:pt x="203" y="500"/>
                        </a:lnTo>
                        <a:lnTo>
                          <a:pt x="186" y="507"/>
                        </a:lnTo>
                        <a:lnTo>
                          <a:pt x="173" y="509"/>
                        </a:lnTo>
                        <a:lnTo>
                          <a:pt x="182" y="503"/>
                        </a:lnTo>
                        <a:lnTo>
                          <a:pt x="188" y="498"/>
                        </a:lnTo>
                        <a:lnTo>
                          <a:pt x="175" y="503"/>
                        </a:lnTo>
                        <a:lnTo>
                          <a:pt x="163" y="509"/>
                        </a:lnTo>
                        <a:lnTo>
                          <a:pt x="154" y="515"/>
                        </a:lnTo>
                        <a:lnTo>
                          <a:pt x="144" y="520"/>
                        </a:lnTo>
                        <a:lnTo>
                          <a:pt x="133" y="524"/>
                        </a:lnTo>
                        <a:lnTo>
                          <a:pt x="124" y="530"/>
                        </a:lnTo>
                        <a:lnTo>
                          <a:pt x="112" y="536"/>
                        </a:lnTo>
                        <a:lnTo>
                          <a:pt x="101" y="541"/>
                        </a:lnTo>
                        <a:lnTo>
                          <a:pt x="93" y="539"/>
                        </a:lnTo>
                        <a:lnTo>
                          <a:pt x="84" y="541"/>
                        </a:lnTo>
                        <a:lnTo>
                          <a:pt x="70" y="543"/>
                        </a:lnTo>
                        <a:lnTo>
                          <a:pt x="57" y="547"/>
                        </a:lnTo>
                        <a:lnTo>
                          <a:pt x="42" y="551"/>
                        </a:lnTo>
                        <a:lnTo>
                          <a:pt x="30" y="555"/>
                        </a:lnTo>
                        <a:lnTo>
                          <a:pt x="19" y="558"/>
                        </a:lnTo>
                        <a:lnTo>
                          <a:pt x="15" y="562"/>
                        </a:lnTo>
                        <a:lnTo>
                          <a:pt x="19" y="562"/>
                        </a:lnTo>
                        <a:lnTo>
                          <a:pt x="29" y="562"/>
                        </a:lnTo>
                        <a:lnTo>
                          <a:pt x="40" y="560"/>
                        </a:lnTo>
                        <a:lnTo>
                          <a:pt x="53" y="558"/>
                        </a:lnTo>
                        <a:lnTo>
                          <a:pt x="65" y="555"/>
                        </a:lnTo>
                        <a:lnTo>
                          <a:pt x="76" y="555"/>
                        </a:lnTo>
                        <a:lnTo>
                          <a:pt x="84" y="551"/>
                        </a:lnTo>
                        <a:lnTo>
                          <a:pt x="89" y="551"/>
                        </a:lnTo>
                        <a:lnTo>
                          <a:pt x="89" y="555"/>
                        </a:lnTo>
                        <a:lnTo>
                          <a:pt x="93" y="557"/>
                        </a:lnTo>
                        <a:lnTo>
                          <a:pt x="72" y="562"/>
                        </a:lnTo>
                        <a:lnTo>
                          <a:pt x="67" y="566"/>
                        </a:lnTo>
                        <a:lnTo>
                          <a:pt x="82" y="566"/>
                        </a:lnTo>
                        <a:lnTo>
                          <a:pt x="91" y="562"/>
                        </a:lnTo>
                        <a:lnTo>
                          <a:pt x="103" y="560"/>
                        </a:lnTo>
                        <a:lnTo>
                          <a:pt x="110" y="558"/>
                        </a:lnTo>
                        <a:lnTo>
                          <a:pt x="120" y="557"/>
                        </a:lnTo>
                        <a:lnTo>
                          <a:pt x="110" y="562"/>
                        </a:lnTo>
                        <a:lnTo>
                          <a:pt x="101" y="566"/>
                        </a:lnTo>
                        <a:lnTo>
                          <a:pt x="93" y="568"/>
                        </a:lnTo>
                        <a:lnTo>
                          <a:pt x="89" y="572"/>
                        </a:lnTo>
                        <a:lnTo>
                          <a:pt x="76" y="572"/>
                        </a:lnTo>
                        <a:lnTo>
                          <a:pt x="65" y="574"/>
                        </a:lnTo>
                        <a:lnTo>
                          <a:pt x="53" y="576"/>
                        </a:lnTo>
                        <a:lnTo>
                          <a:pt x="42" y="581"/>
                        </a:lnTo>
                        <a:lnTo>
                          <a:pt x="30" y="583"/>
                        </a:lnTo>
                        <a:lnTo>
                          <a:pt x="19" y="589"/>
                        </a:lnTo>
                        <a:lnTo>
                          <a:pt x="8" y="593"/>
                        </a:lnTo>
                        <a:lnTo>
                          <a:pt x="0" y="602"/>
                        </a:lnTo>
                        <a:lnTo>
                          <a:pt x="0" y="608"/>
                        </a:lnTo>
                        <a:lnTo>
                          <a:pt x="11" y="604"/>
                        </a:lnTo>
                        <a:lnTo>
                          <a:pt x="23" y="604"/>
                        </a:lnTo>
                        <a:lnTo>
                          <a:pt x="34" y="602"/>
                        </a:lnTo>
                        <a:lnTo>
                          <a:pt x="46" y="602"/>
                        </a:lnTo>
                        <a:lnTo>
                          <a:pt x="55" y="600"/>
                        </a:lnTo>
                        <a:lnTo>
                          <a:pt x="67" y="598"/>
                        </a:lnTo>
                        <a:lnTo>
                          <a:pt x="78" y="596"/>
                        </a:lnTo>
                        <a:lnTo>
                          <a:pt x="89" y="596"/>
                        </a:lnTo>
                        <a:lnTo>
                          <a:pt x="97" y="589"/>
                        </a:lnTo>
                        <a:lnTo>
                          <a:pt x="110" y="585"/>
                        </a:lnTo>
                        <a:lnTo>
                          <a:pt x="124" y="583"/>
                        </a:lnTo>
                        <a:lnTo>
                          <a:pt x="137" y="583"/>
                        </a:lnTo>
                        <a:lnTo>
                          <a:pt x="143" y="587"/>
                        </a:lnTo>
                        <a:lnTo>
                          <a:pt x="129" y="591"/>
                        </a:lnTo>
                        <a:lnTo>
                          <a:pt x="114" y="595"/>
                        </a:lnTo>
                        <a:lnTo>
                          <a:pt x="95" y="598"/>
                        </a:lnTo>
                        <a:lnTo>
                          <a:pt x="78" y="602"/>
                        </a:lnTo>
                        <a:lnTo>
                          <a:pt x="57" y="606"/>
                        </a:lnTo>
                        <a:lnTo>
                          <a:pt x="42" y="610"/>
                        </a:lnTo>
                        <a:lnTo>
                          <a:pt x="30" y="615"/>
                        </a:lnTo>
                        <a:lnTo>
                          <a:pt x="25" y="625"/>
                        </a:lnTo>
                        <a:lnTo>
                          <a:pt x="36" y="625"/>
                        </a:lnTo>
                        <a:lnTo>
                          <a:pt x="49" y="625"/>
                        </a:lnTo>
                        <a:lnTo>
                          <a:pt x="61" y="621"/>
                        </a:lnTo>
                        <a:lnTo>
                          <a:pt x="74" y="619"/>
                        </a:lnTo>
                        <a:lnTo>
                          <a:pt x="89" y="625"/>
                        </a:lnTo>
                        <a:lnTo>
                          <a:pt x="103" y="621"/>
                        </a:lnTo>
                        <a:lnTo>
                          <a:pt x="118" y="617"/>
                        </a:lnTo>
                        <a:lnTo>
                          <a:pt x="129" y="612"/>
                        </a:lnTo>
                        <a:lnTo>
                          <a:pt x="146" y="608"/>
                        </a:lnTo>
                        <a:lnTo>
                          <a:pt x="156" y="602"/>
                        </a:lnTo>
                        <a:lnTo>
                          <a:pt x="165" y="596"/>
                        </a:lnTo>
                        <a:lnTo>
                          <a:pt x="177" y="589"/>
                        </a:lnTo>
                        <a:lnTo>
                          <a:pt x="188" y="583"/>
                        </a:lnTo>
                        <a:lnTo>
                          <a:pt x="200" y="574"/>
                        </a:lnTo>
                        <a:lnTo>
                          <a:pt x="211" y="566"/>
                        </a:lnTo>
                        <a:lnTo>
                          <a:pt x="222" y="557"/>
                        </a:lnTo>
                        <a:lnTo>
                          <a:pt x="236" y="547"/>
                        </a:lnTo>
                        <a:lnTo>
                          <a:pt x="247" y="534"/>
                        </a:lnTo>
                        <a:lnTo>
                          <a:pt x="258" y="522"/>
                        </a:lnTo>
                        <a:lnTo>
                          <a:pt x="270" y="511"/>
                        </a:lnTo>
                        <a:lnTo>
                          <a:pt x="283" y="500"/>
                        </a:lnTo>
                        <a:lnTo>
                          <a:pt x="295" y="486"/>
                        </a:lnTo>
                        <a:lnTo>
                          <a:pt x="306" y="473"/>
                        </a:lnTo>
                        <a:lnTo>
                          <a:pt x="317" y="460"/>
                        </a:lnTo>
                        <a:lnTo>
                          <a:pt x="331" y="446"/>
                        </a:lnTo>
                        <a:lnTo>
                          <a:pt x="340" y="431"/>
                        </a:lnTo>
                        <a:lnTo>
                          <a:pt x="350" y="416"/>
                        </a:lnTo>
                        <a:lnTo>
                          <a:pt x="359" y="401"/>
                        </a:lnTo>
                        <a:lnTo>
                          <a:pt x="371" y="387"/>
                        </a:lnTo>
                        <a:lnTo>
                          <a:pt x="378" y="372"/>
                        </a:lnTo>
                        <a:lnTo>
                          <a:pt x="388" y="359"/>
                        </a:lnTo>
                        <a:lnTo>
                          <a:pt x="397" y="344"/>
                        </a:lnTo>
                        <a:lnTo>
                          <a:pt x="407" y="330"/>
                        </a:lnTo>
                        <a:lnTo>
                          <a:pt x="412" y="315"/>
                        </a:lnTo>
                        <a:lnTo>
                          <a:pt x="420" y="302"/>
                        </a:lnTo>
                        <a:lnTo>
                          <a:pt x="426" y="287"/>
                        </a:lnTo>
                        <a:lnTo>
                          <a:pt x="431" y="275"/>
                        </a:lnTo>
                        <a:lnTo>
                          <a:pt x="435" y="262"/>
                        </a:lnTo>
                        <a:lnTo>
                          <a:pt x="439" y="251"/>
                        </a:lnTo>
                        <a:lnTo>
                          <a:pt x="443" y="239"/>
                        </a:lnTo>
                        <a:lnTo>
                          <a:pt x="447" y="230"/>
                        </a:lnTo>
                        <a:lnTo>
                          <a:pt x="448" y="218"/>
                        </a:lnTo>
                        <a:lnTo>
                          <a:pt x="450" y="209"/>
                        </a:lnTo>
                        <a:lnTo>
                          <a:pt x="452" y="195"/>
                        </a:lnTo>
                        <a:lnTo>
                          <a:pt x="456" y="182"/>
                        </a:lnTo>
                        <a:lnTo>
                          <a:pt x="456" y="167"/>
                        </a:lnTo>
                        <a:lnTo>
                          <a:pt x="458" y="152"/>
                        </a:lnTo>
                        <a:lnTo>
                          <a:pt x="458" y="137"/>
                        </a:lnTo>
                        <a:lnTo>
                          <a:pt x="460" y="121"/>
                        </a:lnTo>
                        <a:lnTo>
                          <a:pt x="458" y="104"/>
                        </a:lnTo>
                        <a:lnTo>
                          <a:pt x="458" y="89"/>
                        </a:lnTo>
                        <a:lnTo>
                          <a:pt x="454" y="72"/>
                        </a:lnTo>
                        <a:lnTo>
                          <a:pt x="452" y="59"/>
                        </a:lnTo>
                        <a:lnTo>
                          <a:pt x="447" y="43"/>
                        </a:lnTo>
                        <a:lnTo>
                          <a:pt x="443" y="32"/>
                        </a:lnTo>
                        <a:lnTo>
                          <a:pt x="437" y="21"/>
                        </a:lnTo>
                        <a:lnTo>
                          <a:pt x="431" y="13"/>
                        </a:lnTo>
                        <a:lnTo>
                          <a:pt x="43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73"/>
                  <p:cNvSpPr>
                    <a:spLocks/>
                  </p:cNvSpPr>
                  <p:nvPr/>
                </p:nvSpPr>
                <p:spPr bwMode="auto">
                  <a:xfrm rot="14288280">
                    <a:off x="4356178" y="3049970"/>
                    <a:ext cx="47625" cy="92075"/>
                  </a:xfrm>
                  <a:custGeom>
                    <a:avLst/>
                    <a:gdLst>
                      <a:gd name="T0" fmla="*/ 6 w 59"/>
                      <a:gd name="T1" fmla="*/ 116 h 116"/>
                      <a:gd name="T2" fmla="*/ 10 w 59"/>
                      <a:gd name="T3" fmla="*/ 105 h 116"/>
                      <a:gd name="T4" fmla="*/ 15 w 59"/>
                      <a:gd name="T5" fmla="*/ 91 h 116"/>
                      <a:gd name="T6" fmla="*/ 23 w 59"/>
                      <a:gd name="T7" fmla="*/ 74 h 116"/>
                      <a:gd name="T8" fmla="*/ 32 w 59"/>
                      <a:gd name="T9" fmla="*/ 57 h 116"/>
                      <a:gd name="T10" fmla="*/ 40 w 59"/>
                      <a:gd name="T11" fmla="*/ 38 h 116"/>
                      <a:gd name="T12" fmla="*/ 50 w 59"/>
                      <a:gd name="T13" fmla="*/ 21 h 116"/>
                      <a:gd name="T14" fmla="*/ 53 w 59"/>
                      <a:gd name="T15" fmla="*/ 8 h 116"/>
                      <a:gd name="T16" fmla="*/ 59 w 59"/>
                      <a:gd name="T17" fmla="*/ 0 h 116"/>
                      <a:gd name="T18" fmla="*/ 50 w 59"/>
                      <a:gd name="T19" fmla="*/ 8 h 116"/>
                      <a:gd name="T20" fmla="*/ 40 w 59"/>
                      <a:gd name="T21" fmla="*/ 21 h 116"/>
                      <a:gd name="T22" fmla="*/ 31 w 59"/>
                      <a:gd name="T23" fmla="*/ 34 h 116"/>
                      <a:gd name="T24" fmla="*/ 23 w 59"/>
                      <a:gd name="T25" fmla="*/ 52 h 116"/>
                      <a:gd name="T26" fmla="*/ 15 w 59"/>
                      <a:gd name="T27" fmla="*/ 67 h 116"/>
                      <a:gd name="T28" fmla="*/ 8 w 59"/>
                      <a:gd name="T29" fmla="*/ 84 h 116"/>
                      <a:gd name="T30" fmla="*/ 2 w 59"/>
                      <a:gd name="T31" fmla="*/ 97 h 116"/>
                      <a:gd name="T32" fmla="*/ 0 w 59"/>
                      <a:gd name="T33" fmla="*/ 110 h 116"/>
                      <a:gd name="T34" fmla="*/ 6 w 59"/>
                      <a:gd name="T35" fmla="*/ 116 h 116"/>
                      <a:gd name="T36" fmla="*/ 6 w 59"/>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6">
                        <a:moveTo>
                          <a:pt x="6" y="116"/>
                        </a:moveTo>
                        <a:lnTo>
                          <a:pt x="10" y="105"/>
                        </a:lnTo>
                        <a:lnTo>
                          <a:pt x="15" y="91"/>
                        </a:lnTo>
                        <a:lnTo>
                          <a:pt x="23" y="74"/>
                        </a:lnTo>
                        <a:lnTo>
                          <a:pt x="32" y="57"/>
                        </a:lnTo>
                        <a:lnTo>
                          <a:pt x="40" y="38"/>
                        </a:lnTo>
                        <a:lnTo>
                          <a:pt x="50" y="21"/>
                        </a:lnTo>
                        <a:lnTo>
                          <a:pt x="53" y="8"/>
                        </a:lnTo>
                        <a:lnTo>
                          <a:pt x="59" y="0"/>
                        </a:lnTo>
                        <a:lnTo>
                          <a:pt x="50" y="8"/>
                        </a:lnTo>
                        <a:lnTo>
                          <a:pt x="40" y="21"/>
                        </a:lnTo>
                        <a:lnTo>
                          <a:pt x="31" y="34"/>
                        </a:lnTo>
                        <a:lnTo>
                          <a:pt x="23" y="52"/>
                        </a:lnTo>
                        <a:lnTo>
                          <a:pt x="15" y="67"/>
                        </a:lnTo>
                        <a:lnTo>
                          <a:pt x="8" y="84"/>
                        </a:lnTo>
                        <a:lnTo>
                          <a:pt x="2" y="97"/>
                        </a:lnTo>
                        <a:lnTo>
                          <a:pt x="0" y="110"/>
                        </a:lnTo>
                        <a:lnTo>
                          <a:pt x="6" y="116"/>
                        </a:lnTo>
                        <a:lnTo>
                          <a:pt x="6"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74"/>
                  <p:cNvSpPr>
                    <a:spLocks/>
                  </p:cNvSpPr>
                  <p:nvPr/>
                </p:nvSpPr>
                <p:spPr bwMode="auto">
                  <a:xfrm rot="14288280">
                    <a:off x="4534629" y="3087294"/>
                    <a:ext cx="57150" cy="47625"/>
                  </a:xfrm>
                  <a:custGeom>
                    <a:avLst/>
                    <a:gdLst>
                      <a:gd name="T0" fmla="*/ 72 w 72"/>
                      <a:gd name="T1" fmla="*/ 0 h 59"/>
                      <a:gd name="T2" fmla="*/ 64 w 72"/>
                      <a:gd name="T3" fmla="*/ 6 h 59"/>
                      <a:gd name="T4" fmla="*/ 57 w 72"/>
                      <a:gd name="T5" fmla="*/ 15 h 59"/>
                      <a:gd name="T6" fmla="*/ 47 w 72"/>
                      <a:gd name="T7" fmla="*/ 25 h 59"/>
                      <a:gd name="T8" fmla="*/ 40 w 72"/>
                      <a:gd name="T9" fmla="*/ 34 h 59"/>
                      <a:gd name="T10" fmla="*/ 30 w 72"/>
                      <a:gd name="T11" fmla="*/ 42 h 59"/>
                      <a:gd name="T12" fmla="*/ 21 w 72"/>
                      <a:gd name="T13" fmla="*/ 51 h 59"/>
                      <a:gd name="T14" fmla="*/ 9 w 72"/>
                      <a:gd name="T15" fmla="*/ 55 h 59"/>
                      <a:gd name="T16" fmla="*/ 0 w 72"/>
                      <a:gd name="T17" fmla="*/ 59 h 59"/>
                      <a:gd name="T18" fmla="*/ 5 w 72"/>
                      <a:gd name="T19" fmla="*/ 51 h 59"/>
                      <a:gd name="T20" fmla="*/ 17 w 72"/>
                      <a:gd name="T21" fmla="*/ 44 h 59"/>
                      <a:gd name="T22" fmla="*/ 26 w 72"/>
                      <a:gd name="T23" fmla="*/ 34 h 59"/>
                      <a:gd name="T24" fmla="*/ 38 w 72"/>
                      <a:gd name="T25" fmla="*/ 25 h 59"/>
                      <a:gd name="T26" fmla="*/ 47 w 72"/>
                      <a:gd name="T27" fmla="*/ 13 h 59"/>
                      <a:gd name="T28" fmla="*/ 57 w 72"/>
                      <a:gd name="T29" fmla="*/ 6 h 59"/>
                      <a:gd name="T30" fmla="*/ 64 w 72"/>
                      <a:gd name="T31" fmla="*/ 0 h 59"/>
                      <a:gd name="T32" fmla="*/ 72 w 72"/>
                      <a:gd name="T33" fmla="*/ 0 h 59"/>
                      <a:gd name="T34" fmla="*/ 72 w 72"/>
                      <a:gd name="T3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9">
                        <a:moveTo>
                          <a:pt x="72" y="0"/>
                        </a:moveTo>
                        <a:lnTo>
                          <a:pt x="64" y="6"/>
                        </a:lnTo>
                        <a:lnTo>
                          <a:pt x="57" y="15"/>
                        </a:lnTo>
                        <a:lnTo>
                          <a:pt x="47" y="25"/>
                        </a:lnTo>
                        <a:lnTo>
                          <a:pt x="40" y="34"/>
                        </a:lnTo>
                        <a:lnTo>
                          <a:pt x="30" y="42"/>
                        </a:lnTo>
                        <a:lnTo>
                          <a:pt x="21" y="51"/>
                        </a:lnTo>
                        <a:lnTo>
                          <a:pt x="9" y="55"/>
                        </a:lnTo>
                        <a:lnTo>
                          <a:pt x="0" y="59"/>
                        </a:lnTo>
                        <a:lnTo>
                          <a:pt x="5" y="51"/>
                        </a:lnTo>
                        <a:lnTo>
                          <a:pt x="17" y="44"/>
                        </a:lnTo>
                        <a:lnTo>
                          <a:pt x="26" y="34"/>
                        </a:lnTo>
                        <a:lnTo>
                          <a:pt x="38" y="25"/>
                        </a:lnTo>
                        <a:lnTo>
                          <a:pt x="47" y="13"/>
                        </a:lnTo>
                        <a:lnTo>
                          <a:pt x="57" y="6"/>
                        </a:lnTo>
                        <a:lnTo>
                          <a:pt x="64" y="0"/>
                        </a:lnTo>
                        <a:lnTo>
                          <a:pt x="72" y="0"/>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75"/>
                  <p:cNvSpPr>
                    <a:spLocks/>
                  </p:cNvSpPr>
                  <p:nvPr/>
                </p:nvSpPr>
                <p:spPr bwMode="auto">
                  <a:xfrm rot="14288280">
                    <a:off x="4452304" y="3127769"/>
                    <a:ext cx="19050" cy="25400"/>
                  </a:xfrm>
                  <a:custGeom>
                    <a:avLst/>
                    <a:gdLst>
                      <a:gd name="T0" fmla="*/ 0 w 22"/>
                      <a:gd name="T1" fmla="*/ 32 h 32"/>
                      <a:gd name="T2" fmla="*/ 5 w 22"/>
                      <a:gd name="T3" fmla="*/ 25 h 32"/>
                      <a:gd name="T4" fmla="*/ 13 w 22"/>
                      <a:gd name="T5" fmla="*/ 17 h 32"/>
                      <a:gd name="T6" fmla="*/ 17 w 22"/>
                      <a:gd name="T7" fmla="*/ 6 h 32"/>
                      <a:gd name="T8" fmla="*/ 22 w 22"/>
                      <a:gd name="T9" fmla="*/ 0 h 32"/>
                      <a:gd name="T10" fmla="*/ 17 w 22"/>
                      <a:gd name="T11" fmla="*/ 6 h 32"/>
                      <a:gd name="T12" fmla="*/ 9 w 22"/>
                      <a:gd name="T13" fmla="*/ 15 h 32"/>
                      <a:gd name="T14" fmla="*/ 1 w 22"/>
                      <a:gd name="T15" fmla="*/ 25 h 32"/>
                      <a:gd name="T16" fmla="*/ 0 w 22"/>
                      <a:gd name="T17" fmla="*/ 32 h 32"/>
                      <a:gd name="T18" fmla="*/ 0 w 22"/>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32">
                        <a:moveTo>
                          <a:pt x="0" y="32"/>
                        </a:moveTo>
                        <a:lnTo>
                          <a:pt x="5" y="25"/>
                        </a:lnTo>
                        <a:lnTo>
                          <a:pt x="13" y="17"/>
                        </a:lnTo>
                        <a:lnTo>
                          <a:pt x="17" y="6"/>
                        </a:lnTo>
                        <a:lnTo>
                          <a:pt x="22" y="0"/>
                        </a:lnTo>
                        <a:lnTo>
                          <a:pt x="17" y="6"/>
                        </a:lnTo>
                        <a:lnTo>
                          <a:pt x="9" y="15"/>
                        </a:lnTo>
                        <a:lnTo>
                          <a:pt x="1" y="25"/>
                        </a:lnTo>
                        <a:lnTo>
                          <a:pt x="0" y="32"/>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6"/>
                  <p:cNvSpPr>
                    <a:spLocks/>
                  </p:cNvSpPr>
                  <p:nvPr/>
                </p:nvSpPr>
                <p:spPr bwMode="auto">
                  <a:xfrm rot="14288280">
                    <a:off x="4155646" y="2713148"/>
                    <a:ext cx="557213" cy="636588"/>
                  </a:xfrm>
                  <a:custGeom>
                    <a:avLst/>
                    <a:gdLst>
                      <a:gd name="T0" fmla="*/ 126 w 703"/>
                      <a:gd name="T1" fmla="*/ 614 h 802"/>
                      <a:gd name="T2" fmla="*/ 74 w 703"/>
                      <a:gd name="T3" fmla="*/ 581 h 802"/>
                      <a:gd name="T4" fmla="*/ 139 w 703"/>
                      <a:gd name="T5" fmla="*/ 637 h 802"/>
                      <a:gd name="T6" fmla="*/ 202 w 703"/>
                      <a:gd name="T7" fmla="*/ 705 h 802"/>
                      <a:gd name="T8" fmla="*/ 139 w 703"/>
                      <a:gd name="T9" fmla="*/ 648 h 802"/>
                      <a:gd name="T10" fmla="*/ 52 w 703"/>
                      <a:gd name="T11" fmla="*/ 583 h 802"/>
                      <a:gd name="T12" fmla="*/ 120 w 703"/>
                      <a:gd name="T13" fmla="*/ 656 h 802"/>
                      <a:gd name="T14" fmla="*/ 149 w 703"/>
                      <a:gd name="T15" fmla="*/ 703 h 802"/>
                      <a:gd name="T16" fmla="*/ 76 w 703"/>
                      <a:gd name="T17" fmla="*/ 635 h 802"/>
                      <a:gd name="T18" fmla="*/ 0 w 703"/>
                      <a:gd name="T19" fmla="*/ 595 h 802"/>
                      <a:gd name="T20" fmla="*/ 84 w 703"/>
                      <a:gd name="T21" fmla="*/ 673 h 802"/>
                      <a:gd name="T22" fmla="*/ 84 w 703"/>
                      <a:gd name="T23" fmla="*/ 688 h 802"/>
                      <a:gd name="T24" fmla="*/ 158 w 703"/>
                      <a:gd name="T25" fmla="*/ 770 h 802"/>
                      <a:gd name="T26" fmla="*/ 230 w 703"/>
                      <a:gd name="T27" fmla="*/ 768 h 802"/>
                      <a:gd name="T28" fmla="*/ 318 w 703"/>
                      <a:gd name="T29" fmla="*/ 726 h 802"/>
                      <a:gd name="T30" fmla="*/ 278 w 703"/>
                      <a:gd name="T31" fmla="*/ 764 h 802"/>
                      <a:gd name="T32" fmla="*/ 192 w 703"/>
                      <a:gd name="T33" fmla="*/ 789 h 802"/>
                      <a:gd name="T34" fmla="*/ 131 w 703"/>
                      <a:gd name="T35" fmla="*/ 773 h 802"/>
                      <a:gd name="T36" fmla="*/ 124 w 703"/>
                      <a:gd name="T37" fmla="*/ 781 h 802"/>
                      <a:gd name="T38" fmla="*/ 213 w 703"/>
                      <a:gd name="T39" fmla="*/ 798 h 802"/>
                      <a:gd name="T40" fmla="*/ 308 w 703"/>
                      <a:gd name="T41" fmla="*/ 747 h 802"/>
                      <a:gd name="T42" fmla="*/ 388 w 703"/>
                      <a:gd name="T43" fmla="*/ 667 h 802"/>
                      <a:gd name="T44" fmla="*/ 475 w 703"/>
                      <a:gd name="T45" fmla="*/ 568 h 802"/>
                      <a:gd name="T46" fmla="*/ 549 w 703"/>
                      <a:gd name="T47" fmla="*/ 471 h 802"/>
                      <a:gd name="T48" fmla="*/ 614 w 703"/>
                      <a:gd name="T49" fmla="*/ 367 h 802"/>
                      <a:gd name="T50" fmla="*/ 660 w 703"/>
                      <a:gd name="T51" fmla="*/ 266 h 802"/>
                      <a:gd name="T52" fmla="*/ 667 w 703"/>
                      <a:gd name="T53" fmla="*/ 266 h 802"/>
                      <a:gd name="T54" fmla="*/ 688 w 703"/>
                      <a:gd name="T55" fmla="*/ 209 h 802"/>
                      <a:gd name="T56" fmla="*/ 703 w 703"/>
                      <a:gd name="T57" fmla="*/ 112 h 802"/>
                      <a:gd name="T58" fmla="*/ 682 w 703"/>
                      <a:gd name="T59" fmla="*/ 49 h 802"/>
                      <a:gd name="T60" fmla="*/ 610 w 703"/>
                      <a:gd name="T61" fmla="*/ 23 h 802"/>
                      <a:gd name="T62" fmla="*/ 527 w 703"/>
                      <a:gd name="T63" fmla="*/ 6 h 802"/>
                      <a:gd name="T64" fmla="*/ 530 w 703"/>
                      <a:gd name="T65" fmla="*/ 17 h 802"/>
                      <a:gd name="T66" fmla="*/ 587 w 703"/>
                      <a:gd name="T67" fmla="*/ 32 h 802"/>
                      <a:gd name="T68" fmla="*/ 597 w 703"/>
                      <a:gd name="T69" fmla="*/ 42 h 802"/>
                      <a:gd name="T70" fmla="*/ 641 w 703"/>
                      <a:gd name="T71" fmla="*/ 51 h 802"/>
                      <a:gd name="T72" fmla="*/ 565 w 703"/>
                      <a:gd name="T73" fmla="*/ 44 h 802"/>
                      <a:gd name="T74" fmla="*/ 489 w 703"/>
                      <a:gd name="T75" fmla="*/ 26 h 802"/>
                      <a:gd name="T76" fmla="*/ 445 w 703"/>
                      <a:gd name="T77" fmla="*/ 25 h 802"/>
                      <a:gd name="T78" fmla="*/ 517 w 703"/>
                      <a:gd name="T79" fmla="*/ 55 h 802"/>
                      <a:gd name="T80" fmla="*/ 599 w 703"/>
                      <a:gd name="T81" fmla="*/ 68 h 802"/>
                      <a:gd name="T82" fmla="*/ 652 w 703"/>
                      <a:gd name="T83" fmla="*/ 89 h 802"/>
                      <a:gd name="T84" fmla="*/ 627 w 703"/>
                      <a:gd name="T85" fmla="*/ 87 h 802"/>
                      <a:gd name="T86" fmla="*/ 546 w 703"/>
                      <a:gd name="T87" fmla="*/ 70 h 802"/>
                      <a:gd name="T88" fmla="*/ 464 w 703"/>
                      <a:gd name="T89" fmla="*/ 55 h 802"/>
                      <a:gd name="T90" fmla="*/ 500 w 703"/>
                      <a:gd name="T91" fmla="*/ 78 h 802"/>
                      <a:gd name="T92" fmla="*/ 584 w 703"/>
                      <a:gd name="T93" fmla="*/ 97 h 802"/>
                      <a:gd name="T94" fmla="*/ 631 w 703"/>
                      <a:gd name="T95" fmla="*/ 127 h 802"/>
                      <a:gd name="T96" fmla="*/ 616 w 703"/>
                      <a:gd name="T97" fmla="*/ 188 h 802"/>
                      <a:gd name="T98" fmla="*/ 582 w 703"/>
                      <a:gd name="T99" fmla="*/ 268 h 802"/>
                      <a:gd name="T100" fmla="*/ 534 w 703"/>
                      <a:gd name="T101" fmla="*/ 350 h 802"/>
                      <a:gd name="T102" fmla="*/ 487 w 703"/>
                      <a:gd name="T103" fmla="*/ 427 h 802"/>
                      <a:gd name="T104" fmla="*/ 435 w 703"/>
                      <a:gd name="T105" fmla="*/ 498 h 802"/>
                      <a:gd name="T106" fmla="*/ 369 w 703"/>
                      <a:gd name="T107" fmla="*/ 574 h 802"/>
                      <a:gd name="T108" fmla="*/ 297 w 703"/>
                      <a:gd name="T109" fmla="*/ 642 h 802"/>
                      <a:gd name="T110" fmla="*/ 232 w 703"/>
                      <a:gd name="T111" fmla="*/ 694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3" h="802">
                        <a:moveTo>
                          <a:pt x="206" y="705"/>
                        </a:moveTo>
                        <a:lnTo>
                          <a:pt x="187" y="686"/>
                        </a:lnTo>
                        <a:lnTo>
                          <a:pt x="171" y="669"/>
                        </a:lnTo>
                        <a:lnTo>
                          <a:pt x="156" y="650"/>
                        </a:lnTo>
                        <a:lnTo>
                          <a:pt x="143" y="633"/>
                        </a:lnTo>
                        <a:lnTo>
                          <a:pt x="126" y="614"/>
                        </a:lnTo>
                        <a:lnTo>
                          <a:pt x="111" y="597"/>
                        </a:lnTo>
                        <a:lnTo>
                          <a:pt x="101" y="589"/>
                        </a:lnTo>
                        <a:lnTo>
                          <a:pt x="92" y="583"/>
                        </a:lnTo>
                        <a:lnTo>
                          <a:pt x="80" y="578"/>
                        </a:lnTo>
                        <a:lnTo>
                          <a:pt x="71" y="574"/>
                        </a:lnTo>
                        <a:lnTo>
                          <a:pt x="74" y="581"/>
                        </a:lnTo>
                        <a:lnTo>
                          <a:pt x="84" y="587"/>
                        </a:lnTo>
                        <a:lnTo>
                          <a:pt x="95" y="595"/>
                        </a:lnTo>
                        <a:lnTo>
                          <a:pt x="107" y="604"/>
                        </a:lnTo>
                        <a:lnTo>
                          <a:pt x="118" y="616"/>
                        </a:lnTo>
                        <a:lnTo>
                          <a:pt x="128" y="625"/>
                        </a:lnTo>
                        <a:lnTo>
                          <a:pt x="139" y="637"/>
                        </a:lnTo>
                        <a:lnTo>
                          <a:pt x="149" y="646"/>
                        </a:lnTo>
                        <a:lnTo>
                          <a:pt x="160" y="657"/>
                        </a:lnTo>
                        <a:lnTo>
                          <a:pt x="166" y="667"/>
                        </a:lnTo>
                        <a:lnTo>
                          <a:pt x="177" y="684"/>
                        </a:lnTo>
                        <a:lnTo>
                          <a:pt x="190" y="697"/>
                        </a:lnTo>
                        <a:lnTo>
                          <a:pt x="202" y="705"/>
                        </a:lnTo>
                        <a:lnTo>
                          <a:pt x="200" y="711"/>
                        </a:lnTo>
                        <a:lnTo>
                          <a:pt x="185" y="699"/>
                        </a:lnTo>
                        <a:lnTo>
                          <a:pt x="175" y="690"/>
                        </a:lnTo>
                        <a:lnTo>
                          <a:pt x="168" y="675"/>
                        </a:lnTo>
                        <a:lnTo>
                          <a:pt x="156" y="663"/>
                        </a:lnTo>
                        <a:lnTo>
                          <a:pt x="139" y="648"/>
                        </a:lnTo>
                        <a:lnTo>
                          <a:pt x="124" y="637"/>
                        </a:lnTo>
                        <a:lnTo>
                          <a:pt x="105" y="623"/>
                        </a:lnTo>
                        <a:lnTo>
                          <a:pt x="90" y="612"/>
                        </a:lnTo>
                        <a:lnTo>
                          <a:pt x="76" y="600"/>
                        </a:lnTo>
                        <a:lnTo>
                          <a:pt x="69" y="593"/>
                        </a:lnTo>
                        <a:lnTo>
                          <a:pt x="52" y="583"/>
                        </a:lnTo>
                        <a:lnTo>
                          <a:pt x="35" y="574"/>
                        </a:lnTo>
                        <a:lnTo>
                          <a:pt x="46" y="591"/>
                        </a:lnTo>
                        <a:lnTo>
                          <a:pt x="63" y="608"/>
                        </a:lnTo>
                        <a:lnTo>
                          <a:pt x="80" y="623"/>
                        </a:lnTo>
                        <a:lnTo>
                          <a:pt x="101" y="640"/>
                        </a:lnTo>
                        <a:lnTo>
                          <a:pt x="120" y="656"/>
                        </a:lnTo>
                        <a:lnTo>
                          <a:pt x="137" y="673"/>
                        </a:lnTo>
                        <a:lnTo>
                          <a:pt x="145" y="680"/>
                        </a:lnTo>
                        <a:lnTo>
                          <a:pt x="152" y="690"/>
                        </a:lnTo>
                        <a:lnTo>
                          <a:pt x="158" y="699"/>
                        </a:lnTo>
                        <a:lnTo>
                          <a:pt x="164" y="711"/>
                        </a:lnTo>
                        <a:lnTo>
                          <a:pt x="149" y="703"/>
                        </a:lnTo>
                        <a:lnTo>
                          <a:pt x="135" y="688"/>
                        </a:lnTo>
                        <a:lnTo>
                          <a:pt x="118" y="673"/>
                        </a:lnTo>
                        <a:lnTo>
                          <a:pt x="107" y="661"/>
                        </a:lnTo>
                        <a:lnTo>
                          <a:pt x="97" y="652"/>
                        </a:lnTo>
                        <a:lnTo>
                          <a:pt x="86" y="642"/>
                        </a:lnTo>
                        <a:lnTo>
                          <a:pt x="76" y="635"/>
                        </a:lnTo>
                        <a:lnTo>
                          <a:pt x="63" y="623"/>
                        </a:lnTo>
                        <a:lnTo>
                          <a:pt x="52" y="614"/>
                        </a:lnTo>
                        <a:lnTo>
                          <a:pt x="40" y="606"/>
                        </a:lnTo>
                        <a:lnTo>
                          <a:pt x="31" y="600"/>
                        </a:lnTo>
                        <a:lnTo>
                          <a:pt x="12" y="593"/>
                        </a:lnTo>
                        <a:lnTo>
                          <a:pt x="0" y="595"/>
                        </a:lnTo>
                        <a:lnTo>
                          <a:pt x="12" y="606"/>
                        </a:lnTo>
                        <a:lnTo>
                          <a:pt x="29" y="619"/>
                        </a:lnTo>
                        <a:lnTo>
                          <a:pt x="44" y="631"/>
                        </a:lnTo>
                        <a:lnTo>
                          <a:pt x="59" y="642"/>
                        </a:lnTo>
                        <a:lnTo>
                          <a:pt x="67" y="656"/>
                        </a:lnTo>
                        <a:lnTo>
                          <a:pt x="84" y="673"/>
                        </a:lnTo>
                        <a:lnTo>
                          <a:pt x="99" y="688"/>
                        </a:lnTo>
                        <a:lnTo>
                          <a:pt x="111" y="705"/>
                        </a:lnTo>
                        <a:lnTo>
                          <a:pt x="101" y="701"/>
                        </a:lnTo>
                        <a:lnTo>
                          <a:pt x="95" y="695"/>
                        </a:lnTo>
                        <a:lnTo>
                          <a:pt x="88" y="690"/>
                        </a:lnTo>
                        <a:lnTo>
                          <a:pt x="84" y="688"/>
                        </a:lnTo>
                        <a:lnTo>
                          <a:pt x="71" y="690"/>
                        </a:lnTo>
                        <a:lnTo>
                          <a:pt x="84" y="703"/>
                        </a:lnTo>
                        <a:lnTo>
                          <a:pt x="101" y="722"/>
                        </a:lnTo>
                        <a:lnTo>
                          <a:pt x="118" y="739"/>
                        </a:lnTo>
                        <a:lnTo>
                          <a:pt x="139" y="756"/>
                        </a:lnTo>
                        <a:lnTo>
                          <a:pt x="158" y="770"/>
                        </a:lnTo>
                        <a:lnTo>
                          <a:pt x="179" y="779"/>
                        </a:lnTo>
                        <a:lnTo>
                          <a:pt x="190" y="779"/>
                        </a:lnTo>
                        <a:lnTo>
                          <a:pt x="202" y="779"/>
                        </a:lnTo>
                        <a:lnTo>
                          <a:pt x="213" y="777"/>
                        </a:lnTo>
                        <a:lnTo>
                          <a:pt x="226" y="773"/>
                        </a:lnTo>
                        <a:lnTo>
                          <a:pt x="230" y="768"/>
                        </a:lnTo>
                        <a:lnTo>
                          <a:pt x="242" y="764"/>
                        </a:lnTo>
                        <a:lnTo>
                          <a:pt x="257" y="756"/>
                        </a:lnTo>
                        <a:lnTo>
                          <a:pt x="274" y="749"/>
                        </a:lnTo>
                        <a:lnTo>
                          <a:pt x="289" y="739"/>
                        </a:lnTo>
                        <a:lnTo>
                          <a:pt x="304" y="732"/>
                        </a:lnTo>
                        <a:lnTo>
                          <a:pt x="318" y="726"/>
                        </a:lnTo>
                        <a:lnTo>
                          <a:pt x="327" y="724"/>
                        </a:lnTo>
                        <a:lnTo>
                          <a:pt x="320" y="732"/>
                        </a:lnTo>
                        <a:lnTo>
                          <a:pt x="312" y="739"/>
                        </a:lnTo>
                        <a:lnTo>
                          <a:pt x="301" y="747"/>
                        </a:lnTo>
                        <a:lnTo>
                          <a:pt x="291" y="756"/>
                        </a:lnTo>
                        <a:lnTo>
                          <a:pt x="278" y="764"/>
                        </a:lnTo>
                        <a:lnTo>
                          <a:pt x="264" y="771"/>
                        </a:lnTo>
                        <a:lnTo>
                          <a:pt x="251" y="777"/>
                        </a:lnTo>
                        <a:lnTo>
                          <a:pt x="238" y="783"/>
                        </a:lnTo>
                        <a:lnTo>
                          <a:pt x="221" y="785"/>
                        </a:lnTo>
                        <a:lnTo>
                          <a:pt x="207" y="789"/>
                        </a:lnTo>
                        <a:lnTo>
                          <a:pt x="192" y="789"/>
                        </a:lnTo>
                        <a:lnTo>
                          <a:pt x="179" y="790"/>
                        </a:lnTo>
                        <a:lnTo>
                          <a:pt x="166" y="787"/>
                        </a:lnTo>
                        <a:lnTo>
                          <a:pt x="154" y="785"/>
                        </a:lnTo>
                        <a:lnTo>
                          <a:pt x="143" y="779"/>
                        </a:lnTo>
                        <a:lnTo>
                          <a:pt x="137" y="773"/>
                        </a:lnTo>
                        <a:lnTo>
                          <a:pt x="131" y="773"/>
                        </a:lnTo>
                        <a:lnTo>
                          <a:pt x="124" y="770"/>
                        </a:lnTo>
                        <a:lnTo>
                          <a:pt x="116" y="766"/>
                        </a:lnTo>
                        <a:lnTo>
                          <a:pt x="112" y="762"/>
                        </a:lnTo>
                        <a:lnTo>
                          <a:pt x="116" y="766"/>
                        </a:lnTo>
                        <a:lnTo>
                          <a:pt x="120" y="773"/>
                        </a:lnTo>
                        <a:lnTo>
                          <a:pt x="124" y="781"/>
                        </a:lnTo>
                        <a:lnTo>
                          <a:pt x="128" y="787"/>
                        </a:lnTo>
                        <a:lnTo>
                          <a:pt x="145" y="792"/>
                        </a:lnTo>
                        <a:lnTo>
                          <a:pt x="162" y="800"/>
                        </a:lnTo>
                        <a:lnTo>
                          <a:pt x="179" y="800"/>
                        </a:lnTo>
                        <a:lnTo>
                          <a:pt x="198" y="802"/>
                        </a:lnTo>
                        <a:lnTo>
                          <a:pt x="213" y="798"/>
                        </a:lnTo>
                        <a:lnTo>
                          <a:pt x="230" y="794"/>
                        </a:lnTo>
                        <a:lnTo>
                          <a:pt x="247" y="787"/>
                        </a:lnTo>
                        <a:lnTo>
                          <a:pt x="264" y="781"/>
                        </a:lnTo>
                        <a:lnTo>
                          <a:pt x="280" y="770"/>
                        </a:lnTo>
                        <a:lnTo>
                          <a:pt x="295" y="758"/>
                        </a:lnTo>
                        <a:lnTo>
                          <a:pt x="308" y="747"/>
                        </a:lnTo>
                        <a:lnTo>
                          <a:pt x="323" y="735"/>
                        </a:lnTo>
                        <a:lnTo>
                          <a:pt x="337" y="722"/>
                        </a:lnTo>
                        <a:lnTo>
                          <a:pt x="350" y="709"/>
                        </a:lnTo>
                        <a:lnTo>
                          <a:pt x="361" y="695"/>
                        </a:lnTo>
                        <a:lnTo>
                          <a:pt x="375" y="684"/>
                        </a:lnTo>
                        <a:lnTo>
                          <a:pt x="388" y="667"/>
                        </a:lnTo>
                        <a:lnTo>
                          <a:pt x="403" y="652"/>
                        </a:lnTo>
                        <a:lnTo>
                          <a:pt x="416" y="635"/>
                        </a:lnTo>
                        <a:lnTo>
                          <a:pt x="432" y="619"/>
                        </a:lnTo>
                        <a:lnTo>
                          <a:pt x="445" y="602"/>
                        </a:lnTo>
                        <a:lnTo>
                          <a:pt x="460" y="585"/>
                        </a:lnTo>
                        <a:lnTo>
                          <a:pt x="475" y="568"/>
                        </a:lnTo>
                        <a:lnTo>
                          <a:pt x="491" y="553"/>
                        </a:lnTo>
                        <a:lnTo>
                          <a:pt x="502" y="536"/>
                        </a:lnTo>
                        <a:lnTo>
                          <a:pt x="513" y="521"/>
                        </a:lnTo>
                        <a:lnTo>
                          <a:pt x="525" y="503"/>
                        </a:lnTo>
                        <a:lnTo>
                          <a:pt x="538" y="488"/>
                        </a:lnTo>
                        <a:lnTo>
                          <a:pt x="549" y="471"/>
                        </a:lnTo>
                        <a:lnTo>
                          <a:pt x="561" y="454"/>
                        </a:lnTo>
                        <a:lnTo>
                          <a:pt x="572" y="437"/>
                        </a:lnTo>
                        <a:lnTo>
                          <a:pt x="586" y="422"/>
                        </a:lnTo>
                        <a:lnTo>
                          <a:pt x="595" y="403"/>
                        </a:lnTo>
                        <a:lnTo>
                          <a:pt x="605" y="386"/>
                        </a:lnTo>
                        <a:lnTo>
                          <a:pt x="614" y="367"/>
                        </a:lnTo>
                        <a:lnTo>
                          <a:pt x="624" y="350"/>
                        </a:lnTo>
                        <a:lnTo>
                          <a:pt x="631" y="331"/>
                        </a:lnTo>
                        <a:lnTo>
                          <a:pt x="641" y="313"/>
                        </a:lnTo>
                        <a:lnTo>
                          <a:pt x="648" y="296"/>
                        </a:lnTo>
                        <a:lnTo>
                          <a:pt x="658" y="279"/>
                        </a:lnTo>
                        <a:lnTo>
                          <a:pt x="660" y="266"/>
                        </a:lnTo>
                        <a:lnTo>
                          <a:pt x="665" y="254"/>
                        </a:lnTo>
                        <a:lnTo>
                          <a:pt x="671" y="245"/>
                        </a:lnTo>
                        <a:lnTo>
                          <a:pt x="679" y="237"/>
                        </a:lnTo>
                        <a:lnTo>
                          <a:pt x="673" y="245"/>
                        </a:lnTo>
                        <a:lnTo>
                          <a:pt x="669" y="254"/>
                        </a:lnTo>
                        <a:lnTo>
                          <a:pt x="667" y="266"/>
                        </a:lnTo>
                        <a:lnTo>
                          <a:pt x="667" y="279"/>
                        </a:lnTo>
                        <a:lnTo>
                          <a:pt x="671" y="264"/>
                        </a:lnTo>
                        <a:lnTo>
                          <a:pt x="677" y="251"/>
                        </a:lnTo>
                        <a:lnTo>
                          <a:pt x="681" y="237"/>
                        </a:lnTo>
                        <a:lnTo>
                          <a:pt x="686" y="224"/>
                        </a:lnTo>
                        <a:lnTo>
                          <a:pt x="688" y="209"/>
                        </a:lnTo>
                        <a:lnTo>
                          <a:pt x="692" y="196"/>
                        </a:lnTo>
                        <a:lnTo>
                          <a:pt x="696" y="180"/>
                        </a:lnTo>
                        <a:lnTo>
                          <a:pt x="700" y="167"/>
                        </a:lnTo>
                        <a:lnTo>
                          <a:pt x="701" y="146"/>
                        </a:lnTo>
                        <a:lnTo>
                          <a:pt x="703" y="129"/>
                        </a:lnTo>
                        <a:lnTo>
                          <a:pt x="703" y="112"/>
                        </a:lnTo>
                        <a:lnTo>
                          <a:pt x="703" y="101"/>
                        </a:lnTo>
                        <a:lnTo>
                          <a:pt x="701" y="87"/>
                        </a:lnTo>
                        <a:lnTo>
                          <a:pt x="700" y="76"/>
                        </a:lnTo>
                        <a:lnTo>
                          <a:pt x="696" y="66"/>
                        </a:lnTo>
                        <a:lnTo>
                          <a:pt x="692" y="59"/>
                        </a:lnTo>
                        <a:lnTo>
                          <a:pt x="682" y="49"/>
                        </a:lnTo>
                        <a:lnTo>
                          <a:pt x="675" y="44"/>
                        </a:lnTo>
                        <a:lnTo>
                          <a:pt x="663" y="38"/>
                        </a:lnTo>
                        <a:lnTo>
                          <a:pt x="654" y="34"/>
                        </a:lnTo>
                        <a:lnTo>
                          <a:pt x="641" y="28"/>
                        </a:lnTo>
                        <a:lnTo>
                          <a:pt x="627" y="26"/>
                        </a:lnTo>
                        <a:lnTo>
                          <a:pt x="610" y="23"/>
                        </a:lnTo>
                        <a:lnTo>
                          <a:pt x="595" y="21"/>
                        </a:lnTo>
                        <a:lnTo>
                          <a:pt x="580" y="17"/>
                        </a:lnTo>
                        <a:lnTo>
                          <a:pt x="567" y="15"/>
                        </a:lnTo>
                        <a:lnTo>
                          <a:pt x="553" y="11"/>
                        </a:lnTo>
                        <a:lnTo>
                          <a:pt x="540" y="9"/>
                        </a:lnTo>
                        <a:lnTo>
                          <a:pt x="527" y="6"/>
                        </a:lnTo>
                        <a:lnTo>
                          <a:pt x="513" y="4"/>
                        </a:lnTo>
                        <a:lnTo>
                          <a:pt x="502" y="0"/>
                        </a:lnTo>
                        <a:lnTo>
                          <a:pt x="491" y="0"/>
                        </a:lnTo>
                        <a:lnTo>
                          <a:pt x="500" y="6"/>
                        </a:lnTo>
                        <a:lnTo>
                          <a:pt x="515" y="13"/>
                        </a:lnTo>
                        <a:lnTo>
                          <a:pt x="530" y="17"/>
                        </a:lnTo>
                        <a:lnTo>
                          <a:pt x="551" y="21"/>
                        </a:lnTo>
                        <a:lnTo>
                          <a:pt x="567" y="23"/>
                        </a:lnTo>
                        <a:lnTo>
                          <a:pt x="584" y="26"/>
                        </a:lnTo>
                        <a:lnTo>
                          <a:pt x="593" y="30"/>
                        </a:lnTo>
                        <a:lnTo>
                          <a:pt x="599" y="36"/>
                        </a:lnTo>
                        <a:lnTo>
                          <a:pt x="587" y="32"/>
                        </a:lnTo>
                        <a:lnTo>
                          <a:pt x="572" y="30"/>
                        </a:lnTo>
                        <a:lnTo>
                          <a:pt x="557" y="28"/>
                        </a:lnTo>
                        <a:lnTo>
                          <a:pt x="549" y="32"/>
                        </a:lnTo>
                        <a:lnTo>
                          <a:pt x="563" y="36"/>
                        </a:lnTo>
                        <a:lnTo>
                          <a:pt x="580" y="42"/>
                        </a:lnTo>
                        <a:lnTo>
                          <a:pt x="597" y="42"/>
                        </a:lnTo>
                        <a:lnTo>
                          <a:pt x="612" y="42"/>
                        </a:lnTo>
                        <a:lnTo>
                          <a:pt x="622" y="44"/>
                        </a:lnTo>
                        <a:lnTo>
                          <a:pt x="631" y="47"/>
                        </a:lnTo>
                        <a:lnTo>
                          <a:pt x="643" y="49"/>
                        </a:lnTo>
                        <a:lnTo>
                          <a:pt x="654" y="53"/>
                        </a:lnTo>
                        <a:lnTo>
                          <a:pt x="641" y="51"/>
                        </a:lnTo>
                        <a:lnTo>
                          <a:pt x="627" y="51"/>
                        </a:lnTo>
                        <a:lnTo>
                          <a:pt x="614" y="49"/>
                        </a:lnTo>
                        <a:lnTo>
                          <a:pt x="603" y="49"/>
                        </a:lnTo>
                        <a:lnTo>
                          <a:pt x="589" y="47"/>
                        </a:lnTo>
                        <a:lnTo>
                          <a:pt x="578" y="45"/>
                        </a:lnTo>
                        <a:lnTo>
                          <a:pt x="565" y="44"/>
                        </a:lnTo>
                        <a:lnTo>
                          <a:pt x="553" y="42"/>
                        </a:lnTo>
                        <a:lnTo>
                          <a:pt x="540" y="38"/>
                        </a:lnTo>
                        <a:lnTo>
                          <a:pt x="527" y="36"/>
                        </a:lnTo>
                        <a:lnTo>
                          <a:pt x="513" y="32"/>
                        </a:lnTo>
                        <a:lnTo>
                          <a:pt x="502" y="30"/>
                        </a:lnTo>
                        <a:lnTo>
                          <a:pt x="489" y="26"/>
                        </a:lnTo>
                        <a:lnTo>
                          <a:pt x="477" y="25"/>
                        </a:lnTo>
                        <a:lnTo>
                          <a:pt x="466" y="23"/>
                        </a:lnTo>
                        <a:lnTo>
                          <a:pt x="454" y="21"/>
                        </a:lnTo>
                        <a:lnTo>
                          <a:pt x="447" y="15"/>
                        </a:lnTo>
                        <a:lnTo>
                          <a:pt x="437" y="15"/>
                        </a:lnTo>
                        <a:lnTo>
                          <a:pt x="445" y="25"/>
                        </a:lnTo>
                        <a:lnTo>
                          <a:pt x="464" y="36"/>
                        </a:lnTo>
                        <a:lnTo>
                          <a:pt x="473" y="40"/>
                        </a:lnTo>
                        <a:lnTo>
                          <a:pt x="483" y="44"/>
                        </a:lnTo>
                        <a:lnTo>
                          <a:pt x="492" y="47"/>
                        </a:lnTo>
                        <a:lnTo>
                          <a:pt x="502" y="51"/>
                        </a:lnTo>
                        <a:lnTo>
                          <a:pt x="517" y="55"/>
                        </a:lnTo>
                        <a:lnTo>
                          <a:pt x="532" y="59"/>
                        </a:lnTo>
                        <a:lnTo>
                          <a:pt x="546" y="61"/>
                        </a:lnTo>
                        <a:lnTo>
                          <a:pt x="559" y="64"/>
                        </a:lnTo>
                        <a:lnTo>
                          <a:pt x="570" y="64"/>
                        </a:lnTo>
                        <a:lnTo>
                          <a:pt x="586" y="66"/>
                        </a:lnTo>
                        <a:lnTo>
                          <a:pt x="599" y="68"/>
                        </a:lnTo>
                        <a:lnTo>
                          <a:pt x="618" y="72"/>
                        </a:lnTo>
                        <a:lnTo>
                          <a:pt x="625" y="72"/>
                        </a:lnTo>
                        <a:lnTo>
                          <a:pt x="637" y="74"/>
                        </a:lnTo>
                        <a:lnTo>
                          <a:pt x="644" y="78"/>
                        </a:lnTo>
                        <a:lnTo>
                          <a:pt x="652" y="85"/>
                        </a:lnTo>
                        <a:lnTo>
                          <a:pt x="652" y="89"/>
                        </a:lnTo>
                        <a:lnTo>
                          <a:pt x="652" y="95"/>
                        </a:lnTo>
                        <a:lnTo>
                          <a:pt x="652" y="101"/>
                        </a:lnTo>
                        <a:lnTo>
                          <a:pt x="648" y="104"/>
                        </a:lnTo>
                        <a:lnTo>
                          <a:pt x="643" y="93"/>
                        </a:lnTo>
                        <a:lnTo>
                          <a:pt x="635" y="89"/>
                        </a:lnTo>
                        <a:lnTo>
                          <a:pt x="627" y="87"/>
                        </a:lnTo>
                        <a:lnTo>
                          <a:pt x="616" y="83"/>
                        </a:lnTo>
                        <a:lnTo>
                          <a:pt x="606" y="82"/>
                        </a:lnTo>
                        <a:lnTo>
                          <a:pt x="591" y="78"/>
                        </a:lnTo>
                        <a:lnTo>
                          <a:pt x="576" y="76"/>
                        </a:lnTo>
                        <a:lnTo>
                          <a:pt x="561" y="72"/>
                        </a:lnTo>
                        <a:lnTo>
                          <a:pt x="546" y="70"/>
                        </a:lnTo>
                        <a:lnTo>
                          <a:pt x="529" y="64"/>
                        </a:lnTo>
                        <a:lnTo>
                          <a:pt x="513" y="63"/>
                        </a:lnTo>
                        <a:lnTo>
                          <a:pt x="496" y="59"/>
                        </a:lnTo>
                        <a:lnTo>
                          <a:pt x="485" y="59"/>
                        </a:lnTo>
                        <a:lnTo>
                          <a:pt x="473" y="57"/>
                        </a:lnTo>
                        <a:lnTo>
                          <a:pt x="464" y="55"/>
                        </a:lnTo>
                        <a:lnTo>
                          <a:pt x="456" y="55"/>
                        </a:lnTo>
                        <a:lnTo>
                          <a:pt x="454" y="57"/>
                        </a:lnTo>
                        <a:lnTo>
                          <a:pt x="462" y="63"/>
                        </a:lnTo>
                        <a:lnTo>
                          <a:pt x="479" y="72"/>
                        </a:lnTo>
                        <a:lnTo>
                          <a:pt x="489" y="74"/>
                        </a:lnTo>
                        <a:lnTo>
                          <a:pt x="500" y="78"/>
                        </a:lnTo>
                        <a:lnTo>
                          <a:pt x="513" y="82"/>
                        </a:lnTo>
                        <a:lnTo>
                          <a:pt x="529" y="87"/>
                        </a:lnTo>
                        <a:lnTo>
                          <a:pt x="542" y="89"/>
                        </a:lnTo>
                        <a:lnTo>
                          <a:pt x="555" y="91"/>
                        </a:lnTo>
                        <a:lnTo>
                          <a:pt x="568" y="93"/>
                        </a:lnTo>
                        <a:lnTo>
                          <a:pt x="584" y="97"/>
                        </a:lnTo>
                        <a:lnTo>
                          <a:pt x="595" y="97"/>
                        </a:lnTo>
                        <a:lnTo>
                          <a:pt x="606" y="99"/>
                        </a:lnTo>
                        <a:lnTo>
                          <a:pt x="616" y="99"/>
                        </a:lnTo>
                        <a:lnTo>
                          <a:pt x="627" y="101"/>
                        </a:lnTo>
                        <a:lnTo>
                          <a:pt x="629" y="110"/>
                        </a:lnTo>
                        <a:lnTo>
                          <a:pt x="631" y="127"/>
                        </a:lnTo>
                        <a:lnTo>
                          <a:pt x="629" y="135"/>
                        </a:lnTo>
                        <a:lnTo>
                          <a:pt x="627" y="144"/>
                        </a:lnTo>
                        <a:lnTo>
                          <a:pt x="625" y="156"/>
                        </a:lnTo>
                        <a:lnTo>
                          <a:pt x="624" y="167"/>
                        </a:lnTo>
                        <a:lnTo>
                          <a:pt x="620" y="177"/>
                        </a:lnTo>
                        <a:lnTo>
                          <a:pt x="616" y="188"/>
                        </a:lnTo>
                        <a:lnTo>
                          <a:pt x="610" y="201"/>
                        </a:lnTo>
                        <a:lnTo>
                          <a:pt x="606" y="215"/>
                        </a:lnTo>
                        <a:lnTo>
                          <a:pt x="599" y="226"/>
                        </a:lnTo>
                        <a:lnTo>
                          <a:pt x="593" y="239"/>
                        </a:lnTo>
                        <a:lnTo>
                          <a:pt x="587" y="253"/>
                        </a:lnTo>
                        <a:lnTo>
                          <a:pt x="582" y="268"/>
                        </a:lnTo>
                        <a:lnTo>
                          <a:pt x="572" y="279"/>
                        </a:lnTo>
                        <a:lnTo>
                          <a:pt x="567" y="294"/>
                        </a:lnTo>
                        <a:lnTo>
                          <a:pt x="557" y="308"/>
                        </a:lnTo>
                        <a:lnTo>
                          <a:pt x="551" y="323"/>
                        </a:lnTo>
                        <a:lnTo>
                          <a:pt x="542" y="334"/>
                        </a:lnTo>
                        <a:lnTo>
                          <a:pt x="534" y="350"/>
                        </a:lnTo>
                        <a:lnTo>
                          <a:pt x="527" y="363"/>
                        </a:lnTo>
                        <a:lnTo>
                          <a:pt x="519" y="378"/>
                        </a:lnTo>
                        <a:lnTo>
                          <a:pt x="510" y="389"/>
                        </a:lnTo>
                        <a:lnTo>
                          <a:pt x="502" y="403"/>
                        </a:lnTo>
                        <a:lnTo>
                          <a:pt x="494" y="414"/>
                        </a:lnTo>
                        <a:lnTo>
                          <a:pt x="487" y="427"/>
                        </a:lnTo>
                        <a:lnTo>
                          <a:pt x="479" y="439"/>
                        </a:lnTo>
                        <a:lnTo>
                          <a:pt x="472" y="450"/>
                        </a:lnTo>
                        <a:lnTo>
                          <a:pt x="464" y="462"/>
                        </a:lnTo>
                        <a:lnTo>
                          <a:pt x="458" y="473"/>
                        </a:lnTo>
                        <a:lnTo>
                          <a:pt x="447" y="484"/>
                        </a:lnTo>
                        <a:lnTo>
                          <a:pt x="435" y="498"/>
                        </a:lnTo>
                        <a:lnTo>
                          <a:pt x="424" y="509"/>
                        </a:lnTo>
                        <a:lnTo>
                          <a:pt x="415" y="524"/>
                        </a:lnTo>
                        <a:lnTo>
                          <a:pt x="403" y="536"/>
                        </a:lnTo>
                        <a:lnTo>
                          <a:pt x="392" y="549"/>
                        </a:lnTo>
                        <a:lnTo>
                          <a:pt x="380" y="560"/>
                        </a:lnTo>
                        <a:lnTo>
                          <a:pt x="369" y="574"/>
                        </a:lnTo>
                        <a:lnTo>
                          <a:pt x="356" y="585"/>
                        </a:lnTo>
                        <a:lnTo>
                          <a:pt x="344" y="597"/>
                        </a:lnTo>
                        <a:lnTo>
                          <a:pt x="333" y="608"/>
                        </a:lnTo>
                        <a:lnTo>
                          <a:pt x="321" y="619"/>
                        </a:lnTo>
                        <a:lnTo>
                          <a:pt x="308" y="631"/>
                        </a:lnTo>
                        <a:lnTo>
                          <a:pt x="297" y="642"/>
                        </a:lnTo>
                        <a:lnTo>
                          <a:pt x="285" y="654"/>
                        </a:lnTo>
                        <a:lnTo>
                          <a:pt x="274" y="665"/>
                        </a:lnTo>
                        <a:lnTo>
                          <a:pt x="263" y="673"/>
                        </a:lnTo>
                        <a:lnTo>
                          <a:pt x="251" y="680"/>
                        </a:lnTo>
                        <a:lnTo>
                          <a:pt x="240" y="686"/>
                        </a:lnTo>
                        <a:lnTo>
                          <a:pt x="232" y="694"/>
                        </a:lnTo>
                        <a:lnTo>
                          <a:pt x="215" y="701"/>
                        </a:lnTo>
                        <a:lnTo>
                          <a:pt x="206" y="705"/>
                        </a:lnTo>
                        <a:lnTo>
                          <a:pt x="206" y="7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77"/>
                  <p:cNvSpPr>
                    <a:spLocks/>
                  </p:cNvSpPr>
                  <p:nvPr/>
                </p:nvSpPr>
                <p:spPr bwMode="auto">
                  <a:xfrm rot="14288280">
                    <a:off x="4479952" y="2872170"/>
                    <a:ext cx="98425" cy="112713"/>
                  </a:xfrm>
                  <a:custGeom>
                    <a:avLst/>
                    <a:gdLst>
                      <a:gd name="T0" fmla="*/ 0 w 123"/>
                      <a:gd name="T1" fmla="*/ 140 h 140"/>
                      <a:gd name="T2" fmla="*/ 11 w 123"/>
                      <a:gd name="T3" fmla="*/ 131 h 140"/>
                      <a:gd name="T4" fmla="*/ 21 w 123"/>
                      <a:gd name="T5" fmla="*/ 119 h 140"/>
                      <a:gd name="T6" fmla="*/ 32 w 123"/>
                      <a:gd name="T7" fmla="*/ 110 h 140"/>
                      <a:gd name="T8" fmla="*/ 38 w 123"/>
                      <a:gd name="T9" fmla="*/ 102 h 140"/>
                      <a:gd name="T10" fmla="*/ 43 w 123"/>
                      <a:gd name="T11" fmla="*/ 100 h 140"/>
                      <a:gd name="T12" fmla="*/ 47 w 123"/>
                      <a:gd name="T13" fmla="*/ 93 h 140"/>
                      <a:gd name="T14" fmla="*/ 59 w 123"/>
                      <a:gd name="T15" fmla="*/ 81 h 140"/>
                      <a:gd name="T16" fmla="*/ 74 w 123"/>
                      <a:gd name="T17" fmla="*/ 64 h 140"/>
                      <a:gd name="T18" fmla="*/ 91 w 123"/>
                      <a:gd name="T19" fmla="*/ 49 h 140"/>
                      <a:gd name="T20" fmla="*/ 106 w 123"/>
                      <a:gd name="T21" fmla="*/ 30 h 140"/>
                      <a:gd name="T22" fmla="*/ 117 w 123"/>
                      <a:gd name="T23" fmla="*/ 15 h 140"/>
                      <a:gd name="T24" fmla="*/ 123 w 123"/>
                      <a:gd name="T25" fmla="*/ 3 h 140"/>
                      <a:gd name="T26" fmla="*/ 123 w 123"/>
                      <a:gd name="T27" fmla="*/ 0 h 140"/>
                      <a:gd name="T28" fmla="*/ 106 w 123"/>
                      <a:gd name="T29" fmla="*/ 17 h 140"/>
                      <a:gd name="T30" fmla="*/ 91 w 123"/>
                      <a:gd name="T31" fmla="*/ 34 h 140"/>
                      <a:gd name="T32" fmla="*/ 74 w 123"/>
                      <a:gd name="T33" fmla="*/ 51 h 140"/>
                      <a:gd name="T34" fmla="*/ 59 w 123"/>
                      <a:gd name="T35" fmla="*/ 70 h 140"/>
                      <a:gd name="T36" fmla="*/ 41 w 123"/>
                      <a:gd name="T37" fmla="*/ 87 h 140"/>
                      <a:gd name="T38" fmla="*/ 24 w 123"/>
                      <a:gd name="T39" fmla="*/ 106 h 140"/>
                      <a:gd name="T40" fmla="*/ 9 w 123"/>
                      <a:gd name="T41" fmla="*/ 125 h 140"/>
                      <a:gd name="T42" fmla="*/ 0 w 123"/>
                      <a:gd name="T43" fmla="*/ 140 h 140"/>
                      <a:gd name="T44" fmla="*/ 0 w 123"/>
                      <a:gd name="T4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0">
                        <a:moveTo>
                          <a:pt x="0" y="140"/>
                        </a:moveTo>
                        <a:lnTo>
                          <a:pt x="11" y="131"/>
                        </a:lnTo>
                        <a:lnTo>
                          <a:pt x="21" y="119"/>
                        </a:lnTo>
                        <a:lnTo>
                          <a:pt x="32" y="110"/>
                        </a:lnTo>
                        <a:lnTo>
                          <a:pt x="38" y="102"/>
                        </a:lnTo>
                        <a:lnTo>
                          <a:pt x="43" y="100"/>
                        </a:lnTo>
                        <a:lnTo>
                          <a:pt x="47" y="93"/>
                        </a:lnTo>
                        <a:lnTo>
                          <a:pt x="59" y="81"/>
                        </a:lnTo>
                        <a:lnTo>
                          <a:pt x="74" y="64"/>
                        </a:lnTo>
                        <a:lnTo>
                          <a:pt x="91" y="49"/>
                        </a:lnTo>
                        <a:lnTo>
                          <a:pt x="106" y="30"/>
                        </a:lnTo>
                        <a:lnTo>
                          <a:pt x="117" y="15"/>
                        </a:lnTo>
                        <a:lnTo>
                          <a:pt x="123" y="3"/>
                        </a:lnTo>
                        <a:lnTo>
                          <a:pt x="123" y="0"/>
                        </a:lnTo>
                        <a:lnTo>
                          <a:pt x="106" y="17"/>
                        </a:lnTo>
                        <a:lnTo>
                          <a:pt x="91" y="34"/>
                        </a:lnTo>
                        <a:lnTo>
                          <a:pt x="74" y="51"/>
                        </a:lnTo>
                        <a:lnTo>
                          <a:pt x="59" y="70"/>
                        </a:lnTo>
                        <a:lnTo>
                          <a:pt x="41" y="87"/>
                        </a:lnTo>
                        <a:lnTo>
                          <a:pt x="24" y="106"/>
                        </a:lnTo>
                        <a:lnTo>
                          <a:pt x="9" y="125"/>
                        </a:lnTo>
                        <a:lnTo>
                          <a:pt x="0" y="140"/>
                        </a:lnTo>
                        <a:lnTo>
                          <a:pt x="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8"/>
                  <p:cNvSpPr>
                    <a:spLocks/>
                  </p:cNvSpPr>
                  <p:nvPr/>
                </p:nvSpPr>
                <p:spPr bwMode="auto">
                  <a:xfrm rot="14288280">
                    <a:off x="4218202" y="2861544"/>
                    <a:ext cx="52388" cy="104775"/>
                  </a:xfrm>
                  <a:custGeom>
                    <a:avLst/>
                    <a:gdLst>
                      <a:gd name="T0" fmla="*/ 0 w 67"/>
                      <a:gd name="T1" fmla="*/ 133 h 133"/>
                      <a:gd name="T2" fmla="*/ 6 w 67"/>
                      <a:gd name="T3" fmla="*/ 120 h 133"/>
                      <a:gd name="T4" fmla="*/ 14 w 67"/>
                      <a:gd name="T5" fmla="*/ 108 h 133"/>
                      <a:gd name="T6" fmla="*/ 19 w 67"/>
                      <a:gd name="T7" fmla="*/ 97 h 133"/>
                      <a:gd name="T8" fmla="*/ 27 w 67"/>
                      <a:gd name="T9" fmla="*/ 85 h 133"/>
                      <a:gd name="T10" fmla="*/ 31 w 67"/>
                      <a:gd name="T11" fmla="*/ 70 h 133"/>
                      <a:gd name="T12" fmla="*/ 36 w 67"/>
                      <a:gd name="T13" fmla="*/ 59 h 133"/>
                      <a:gd name="T14" fmla="*/ 42 w 67"/>
                      <a:gd name="T15" fmla="*/ 44 h 133"/>
                      <a:gd name="T16" fmla="*/ 48 w 67"/>
                      <a:gd name="T17" fmla="*/ 32 h 133"/>
                      <a:gd name="T18" fmla="*/ 48 w 67"/>
                      <a:gd name="T19" fmla="*/ 23 h 133"/>
                      <a:gd name="T20" fmla="*/ 54 w 67"/>
                      <a:gd name="T21" fmla="*/ 11 h 133"/>
                      <a:gd name="T22" fmla="*/ 59 w 67"/>
                      <a:gd name="T23" fmla="*/ 2 h 133"/>
                      <a:gd name="T24" fmla="*/ 67 w 67"/>
                      <a:gd name="T25" fmla="*/ 0 h 133"/>
                      <a:gd name="T26" fmla="*/ 63 w 67"/>
                      <a:gd name="T27" fmla="*/ 4 h 133"/>
                      <a:gd name="T28" fmla="*/ 59 w 67"/>
                      <a:gd name="T29" fmla="*/ 19 h 133"/>
                      <a:gd name="T30" fmla="*/ 55 w 67"/>
                      <a:gd name="T31" fmla="*/ 26 h 133"/>
                      <a:gd name="T32" fmla="*/ 52 w 67"/>
                      <a:gd name="T33" fmla="*/ 38 h 133"/>
                      <a:gd name="T34" fmla="*/ 48 w 67"/>
                      <a:gd name="T35" fmla="*/ 49 h 133"/>
                      <a:gd name="T36" fmla="*/ 44 w 67"/>
                      <a:gd name="T37" fmla="*/ 61 h 133"/>
                      <a:gd name="T38" fmla="*/ 38 w 67"/>
                      <a:gd name="T39" fmla="*/ 72 h 133"/>
                      <a:gd name="T40" fmla="*/ 33 w 67"/>
                      <a:gd name="T41" fmla="*/ 84 h 133"/>
                      <a:gd name="T42" fmla="*/ 27 w 67"/>
                      <a:gd name="T43" fmla="*/ 95 h 133"/>
                      <a:gd name="T44" fmla="*/ 23 w 67"/>
                      <a:gd name="T45" fmla="*/ 106 h 133"/>
                      <a:gd name="T46" fmla="*/ 12 w 67"/>
                      <a:gd name="T47" fmla="*/ 122 h 133"/>
                      <a:gd name="T48" fmla="*/ 0 w 67"/>
                      <a:gd name="T49" fmla="*/ 133 h 133"/>
                      <a:gd name="T50" fmla="*/ 0 w 67"/>
                      <a:gd name="T5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133">
                        <a:moveTo>
                          <a:pt x="0" y="133"/>
                        </a:moveTo>
                        <a:lnTo>
                          <a:pt x="6" y="120"/>
                        </a:lnTo>
                        <a:lnTo>
                          <a:pt x="14" y="108"/>
                        </a:lnTo>
                        <a:lnTo>
                          <a:pt x="19" y="97"/>
                        </a:lnTo>
                        <a:lnTo>
                          <a:pt x="27" y="85"/>
                        </a:lnTo>
                        <a:lnTo>
                          <a:pt x="31" y="70"/>
                        </a:lnTo>
                        <a:lnTo>
                          <a:pt x="36" y="59"/>
                        </a:lnTo>
                        <a:lnTo>
                          <a:pt x="42" y="44"/>
                        </a:lnTo>
                        <a:lnTo>
                          <a:pt x="48" y="32"/>
                        </a:lnTo>
                        <a:lnTo>
                          <a:pt x="48" y="23"/>
                        </a:lnTo>
                        <a:lnTo>
                          <a:pt x="54" y="11"/>
                        </a:lnTo>
                        <a:lnTo>
                          <a:pt x="59" y="2"/>
                        </a:lnTo>
                        <a:lnTo>
                          <a:pt x="67" y="0"/>
                        </a:lnTo>
                        <a:lnTo>
                          <a:pt x="63" y="4"/>
                        </a:lnTo>
                        <a:lnTo>
                          <a:pt x="59" y="19"/>
                        </a:lnTo>
                        <a:lnTo>
                          <a:pt x="55" y="26"/>
                        </a:lnTo>
                        <a:lnTo>
                          <a:pt x="52" y="38"/>
                        </a:lnTo>
                        <a:lnTo>
                          <a:pt x="48" y="49"/>
                        </a:lnTo>
                        <a:lnTo>
                          <a:pt x="44" y="61"/>
                        </a:lnTo>
                        <a:lnTo>
                          <a:pt x="38" y="72"/>
                        </a:lnTo>
                        <a:lnTo>
                          <a:pt x="33" y="84"/>
                        </a:lnTo>
                        <a:lnTo>
                          <a:pt x="27" y="95"/>
                        </a:lnTo>
                        <a:lnTo>
                          <a:pt x="23" y="106"/>
                        </a:lnTo>
                        <a:lnTo>
                          <a:pt x="12" y="122"/>
                        </a:lnTo>
                        <a:lnTo>
                          <a:pt x="0" y="133"/>
                        </a:lnTo>
                        <a:lnTo>
                          <a:pt x="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79"/>
                  <p:cNvSpPr>
                    <a:spLocks/>
                  </p:cNvSpPr>
                  <p:nvPr/>
                </p:nvSpPr>
                <p:spPr bwMode="auto">
                  <a:xfrm rot="14288280">
                    <a:off x="4566906" y="2890330"/>
                    <a:ext cx="15875" cy="15875"/>
                  </a:xfrm>
                  <a:custGeom>
                    <a:avLst/>
                    <a:gdLst>
                      <a:gd name="T0" fmla="*/ 4 w 19"/>
                      <a:gd name="T1" fmla="*/ 21 h 21"/>
                      <a:gd name="T2" fmla="*/ 13 w 19"/>
                      <a:gd name="T3" fmla="*/ 9 h 21"/>
                      <a:gd name="T4" fmla="*/ 19 w 19"/>
                      <a:gd name="T5" fmla="*/ 0 h 21"/>
                      <a:gd name="T6" fmla="*/ 5 w 19"/>
                      <a:gd name="T7" fmla="*/ 6 h 21"/>
                      <a:gd name="T8" fmla="*/ 0 w 19"/>
                      <a:gd name="T9" fmla="*/ 17 h 21"/>
                      <a:gd name="T10" fmla="*/ 4 w 19"/>
                      <a:gd name="T11" fmla="*/ 21 h 21"/>
                      <a:gd name="T12" fmla="*/ 4 w 1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4" y="21"/>
                        </a:moveTo>
                        <a:lnTo>
                          <a:pt x="13" y="9"/>
                        </a:lnTo>
                        <a:lnTo>
                          <a:pt x="19" y="0"/>
                        </a:lnTo>
                        <a:lnTo>
                          <a:pt x="5" y="6"/>
                        </a:lnTo>
                        <a:lnTo>
                          <a:pt x="0" y="17"/>
                        </a:lnTo>
                        <a:lnTo>
                          <a:pt x="4" y="21"/>
                        </a:lnTo>
                        <a:lnTo>
                          <a:pt x="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80"/>
                  <p:cNvSpPr>
                    <a:spLocks/>
                  </p:cNvSpPr>
                  <p:nvPr/>
                </p:nvSpPr>
                <p:spPr bwMode="auto">
                  <a:xfrm rot="14288280">
                    <a:off x="4720962" y="3007965"/>
                    <a:ext cx="49213" cy="41275"/>
                  </a:xfrm>
                  <a:custGeom>
                    <a:avLst/>
                    <a:gdLst>
                      <a:gd name="T0" fmla="*/ 0 w 63"/>
                      <a:gd name="T1" fmla="*/ 0 h 51"/>
                      <a:gd name="T2" fmla="*/ 8 w 63"/>
                      <a:gd name="T3" fmla="*/ 15 h 51"/>
                      <a:gd name="T4" fmla="*/ 23 w 63"/>
                      <a:gd name="T5" fmla="*/ 32 h 51"/>
                      <a:gd name="T6" fmla="*/ 42 w 63"/>
                      <a:gd name="T7" fmla="*/ 43 h 51"/>
                      <a:gd name="T8" fmla="*/ 63 w 63"/>
                      <a:gd name="T9" fmla="*/ 51 h 51"/>
                      <a:gd name="T10" fmla="*/ 44 w 63"/>
                      <a:gd name="T11" fmla="*/ 40 h 51"/>
                      <a:gd name="T12" fmla="*/ 29 w 63"/>
                      <a:gd name="T13" fmla="*/ 28 h 51"/>
                      <a:gd name="T14" fmla="*/ 14 w 63"/>
                      <a:gd name="T15" fmla="*/ 13 h 51"/>
                      <a:gd name="T16" fmla="*/ 0 w 63"/>
                      <a:gd name="T17" fmla="*/ 0 h 51"/>
                      <a:gd name="T18" fmla="*/ 0 w 6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1">
                        <a:moveTo>
                          <a:pt x="0" y="0"/>
                        </a:moveTo>
                        <a:lnTo>
                          <a:pt x="8" y="15"/>
                        </a:lnTo>
                        <a:lnTo>
                          <a:pt x="23" y="32"/>
                        </a:lnTo>
                        <a:lnTo>
                          <a:pt x="42" y="43"/>
                        </a:lnTo>
                        <a:lnTo>
                          <a:pt x="63" y="51"/>
                        </a:lnTo>
                        <a:lnTo>
                          <a:pt x="44" y="40"/>
                        </a:lnTo>
                        <a:lnTo>
                          <a:pt x="29" y="28"/>
                        </a:lnTo>
                        <a:lnTo>
                          <a:pt x="14" y="1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81"/>
                  <p:cNvSpPr>
                    <a:spLocks/>
                  </p:cNvSpPr>
                  <p:nvPr/>
                </p:nvSpPr>
                <p:spPr bwMode="auto">
                  <a:xfrm rot="14288280">
                    <a:off x="4599207" y="2887130"/>
                    <a:ext cx="30163" cy="34925"/>
                  </a:xfrm>
                  <a:custGeom>
                    <a:avLst/>
                    <a:gdLst>
                      <a:gd name="T0" fmla="*/ 0 w 38"/>
                      <a:gd name="T1" fmla="*/ 43 h 43"/>
                      <a:gd name="T2" fmla="*/ 2 w 38"/>
                      <a:gd name="T3" fmla="*/ 32 h 43"/>
                      <a:gd name="T4" fmla="*/ 13 w 38"/>
                      <a:gd name="T5" fmla="*/ 19 h 43"/>
                      <a:gd name="T6" fmla="*/ 27 w 38"/>
                      <a:gd name="T7" fmla="*/ 5 h 43"/>
                      <a:gd name="T8" fmla="*/ 38 w 38"/>
                      <a:gd name="T9" fmla="*/ 0 h 43"/>
                      <a:gd name="T10" fmla="*/ 29 w 38"/>
                      <a:gd name="T11" fmla="*/ 9 h 43"/>
                      <a:gd name="T12" fmla="*/ 19 w 38"/>
                      <a:gd name="T13" fmla="*/ 20 h 43"/>
                      <a:gd name="T14" fmla="*/ 8 w 38"/>
                      <a:gd name="T15" fmla="*/ 32 h 43"/>
                      <a:gd name="T16" fmla="*/ 0 w 38"/>
                      <a:gd name="T17" fmla="*/ 43 h 43"/>
                      <a:gd name="T18" fmla="*/ 0 w 38"/>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3">
                        <a:moveTo>
                          <a:pt x="0" y="43"/>
                        </a:moveTo>
                        <a:lnTo>
                          <a:pt x="2" y="32"/>
                        </a:lnTo>
                        <a:lnTo>
                          <a:pt x="13" y="19"/>
                        </a:lnTo>
                        <a:lnTo>
                          <a:pt x="27" y="5"/>
                        </a:lnTo>
                        <a:lnTo>
                          <a:pt x="38" y="0"/>
                        </a:lnTo>
                        <a:lnTo>
                          <a:pt x="29" y="9"/>
                        </a:lnTo>
                        <a:lnTo>
                          <a:pt x="19" y="20"/>
                        </a:lnTo>
                        <a:lnTo>
                          <a:pt x="8" y="32"/>
                        </a:lnTo>
                        <a:lnTo>
                          <a:pt x="0" y="43"/>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82"/>
                  <p:cNvSpPr>
                    <a:spLocks/>
                  </p:cNvSpPr>
                  <p:nvPr/>
                </p:nvSpPr>
                <p:spPr bwMode="auto">
                  <a:xfrm rot="14288280">
                    <a:off x="4398965" y="2835391"/>
                    <a:ext cx="34925" cy="46038"/>
                  </a:xfrm>
                  <a:custGeom>
                    <a:avLst/>
                    <a:gdLst>
                      <a:gd name="T0" fmla="*/ 43 w 43"/>
                      <a:gd name="T1" fmla="*/ 0 h 57"/>
                      <a:gd name="T2" fmla="*/ 30 w 43"/>
                      <a:gd name="T3" fmla="*/ 12 h 57"/>
                      <a:gd name="T4" fmla="*/ 19 w 43"/>
                      <a:gd name="T5" fmla="*/ 25 h 57"/>
                      <a:gd name="T6" fmla="*/ 7 w 43"/>
                      <a:gd name="T7" fmla="*/ 40 h 57"/>
                      <a:gd name="T8" fmla="*/ 0 w 43"/>
                      <a:gd name="T9" fmla="*/ 57 h 57"/>
                      <a:gd name="T10" fmla="*/ 11 w 43"/>
                      <a:gd name="T11" fmla="*/ 42 h 57"/>
                      <a:gd name="T12" fmla="*/ 22 w 43"/>
                      <a:gd name="T13" fmla="*/ 29 h 57"/>
                      <a:gd name="T14" fmla="*/ 32 w 43"/>
                      <a:gd name="T15" fmla="*/ 14 h 57"/>
                      <a:gd name="T16" fmla="*/ 43 w 43"/>
                      <a:gd name="T17" fmla="*/ 0 h 57"/>
                      <a:gd name="T18" fmla="*/ 43 w 4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57">
                        <a:moveTo>
                          <a:pt x="43" y="0"/>
                        </a:moveTo>
                        <a:lnTo>
                          <a:pt x="30" y="12"/>
                        </a:lnTo>
                        <a:lnTo>
                          <a:pt x="19" y="25"/>
                        </a:lnTo>
                        <a:lnTo>
                          <a:pt x="7" y="40"/>
                        </a:lnTo>
                        <a:lnTo>
                          <a:pt x="0" y="57"/>
                        </a:lnTo>
                        <a:lnTo>
                          <a:pt x="11" y="42"/>
                        </a:lnTo>
                        <a:lnTo>
                          <a:pt x="22" y="29"/>
                        </a:lnTo>
                        <a:lnTo>
                          <a:pt x="32" y="14"/>
                        </a:lnTo>
                        <a:lnTo>
                          <a:pt x="43" y="0"/>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3"/>
                  <p:cNvSpPr>
                    <a:spLocks/>
                  </p:cNvSpPr>
                  <p:nvPr/>
                </p:nvSpPr>
                <p:spPr bwMode="auto">
                  <a:xfrm rot="14288280">
                    <a:off x="4245993" y="2848398"/>
                    <a:ext cx="12700" cy="33338"/>
                  </a:xfrm>
                  <a:custGeom>
                    <a:avLst/>
                    <a:gdLst>
                      <a:gd name="T0" fmla="*/ 17 w 17"/>
                      <a:gd name="T1" fmla="*/ 0 h 42"/>
                      <a:gd name="T2" fmla="*/ 5 w 17"/>
                      <a:gd name="T3" fmla="*/ 21 h 42"/>
                      <a:gd name="T4" fmla="*/ 1 w 17"/>
                      <a:gd name="T5" fmla="*/ 31 h 42"/>
                      <a:gd name="T6" fmla="*/ 0 w 17"/>
                      <a:gd name="T7" fmla="*/ 42 h 42"/>
                      <a:gd name="T8" fmla="*/ 3 w 17"/>
                      <a:gd name="T9" fmla="*/ 31 h 42"/>
                      <a:gd name="T10" fmla="*/ 11 w 17"/>
                      <a:gd name="T11" fmla="*/ 21 h 42"/>
                      <a:gd name="T12" fmla="*/ 15 w 17"/>
                      <a:gd name="T13" fmla="*/ 8 h 42"/>
                      <a:gd name="T14" fmla="*/ 17 w 17"/>
                      <a:gd name="T15" fmla="*/ 0 h 42"/>
                      <a:gd name="T16" fmla="*/ 17 w 17"/>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2">
                        <a:moveTo>
                          <a:pt x="17" y="0"/>
                        </a:moveTo>
                        <a:lnTo>
                          <a:pt x="5" y="21"/>
                        </a:lnTo>
                        <a:lnTo>
                          <a:pt x="1" y="31"/>
                        </a:lnTo>
                        <a:lnTo>
                          <a:pt x="0" y="42"/>
                        </a:lnTo>
                        <a:lnTo>
                          <a:pt x="3" y="31"/>
                        </a:lnTo>
                        <a:lnTo>
                          <a:pt x="11" y="21"/>
                        </a:lnTo>
                        <a:lnTo>
                          <a:pt x="15" y="8"/>
                        </a:lnTo>
                        <a:lnTo>
                          <a:pt x="17"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87"/>
                  <p:cNvSpPr>
                    <a:spLocks/>
                  </p:cNvSpPr>
                  <p:nvPr/>
                </p:nvSpPr>
                <p:spPr bwMode="auto">
                  <a:xfrm rot="14288280">
                    <a:off x="5241371" y="3273955"/>
                    <a:ext cx="53975" cy="12700"/>
                  </a:xfrm>
                  <a:custGeom>
                    <a:avLst/>
                    <a:gdLst>
                      <a:gd name="T0" fmla="*/ 68 w 68"/>
                      <a:gd name="T1" fmla="*/ 4 h 15"/>
                      <a:gd name="T2" fmla="*/ 59 w 68"/>
                      <a:gd name="T3" fmla="*/ 0 h 15"/>
                      <a:gd name="T4" fmla="*/ 51 w 68"/>
                      <a:gd name="T5" fmla="*/ 6 h 15"/>
                      <a:gd name="T6" fmla="*/ 36 w 68"/>
                      <a:gd name="T7" fmla="*/ 6 h 15"/>
                      <a:gd name="T8" fmla="*/ 25 w 68"/>
                      <a:gd name="T9" fmla="*/ 8 h 15"/>
                      <a:gd name="T10" fmla="*/ 11 w 68"/>
                      <a:gd name="T11" fmla="*/ 8 h 15"/>
                      <a:gd name="T12" fmla="*/ 0 w 68"/>
                      <a:gd name="T13" fmla="*/ 12 h 15"/>
                      <a:gd name="T14" fmla="*/ 15 w 68"/>
                      <a:gd name="T15" fmla="*/ 15 h 15"/>
                      <a:gd name="T16" fmla="*/ 32 w 68"/>
                      <a:gd name="T17" fmla="*/ 15 h 15"/>
                      <a:gd name="T18" fmla="*/ 49 w 68"/>
                      <a:gd name="T19" fmla="*/ 10 h 15"/>
                      <a:gd name="T20" fmla="*/ 68 w 68"/>
                      <a:gd name="T21" fmla="*/ 4 h 15"/>
                      <a:gd name="T22" fmla="*/ 68 w 68"/>
                      <a:gd name="T2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15">
                        <a:moveTo>
                          <a:pt x="68" y="4"/>
                        </a:moveTo>
                        <a:lnTo>
                          <a:pt x="59" y="0"/>
                        </a:lnTo>
                        <a:lnTo>
                          <a:pt x="51" y="6"/>
                        </a:lnTo>
                        <a:lnTo>
                          <a:pt x="36" y="6"/>
                        </a:lnTo>
                        <a:lnTo>
                          <a:pt x="25" y="8"/>
                        </a:lnTo>
                        <a:lnTo>
                          <a:pt x="11" y="8"/>
                        </a:lnTo>
                        <a:lnTo>
                          <a:pt x="0" y="12"/>
                        </a:lnTo>
                        <a:lnTo>
                          <a:pt x="15" y="15"/>
                        </a:lnTo>
                        <a:lnTo>
                          <a:pt x="32" y="15"/>
                        </a:lnTo>
                        <a:lnTo>
                          <a:pt x="49" y="10"/>
                        </a:lnTo>
                        <a:lnTo>
                          <a:pt x="68" y="4"/>
                        </a:lnTo>
                        <a:lnTo>
                          <a:pt x="6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90"/>
                  <p:cNvSpPr>
                    <a:spLocks/>
                  </p:cNvSpPr>
                  <p:nvPr/>
                </p:nvSpPr>
                <p:spPr bwMode="auto">
                  <a:xfrm rot="14288280">
                    <a:off x="3794201" y="3209577"/>
                    <a:ext cx="171450" cy="136525"/>
                  </a:xfrm>
                  <a:custGeom>
                    <a:avLst/>
                    <a:gdLst>
                      <a:gd name="T0" fmla="*/ 215 w 217"/>
                      <a:gd name="T1" fmla="*/ 144 h 173"/>
                      <a:gd name="T2" fmla="*/ 215 w 217"/>
                      <a:gd name="T3" fmla="*/ 129 h 173"/>
                      <a:gd name="T4" fmla="*/ 217 w 217"/>
                      <a:gd name="T5" fmla="*/ 105 h 173"/>
                      <a:gd name="T6" fmla="*/ 213 w 217"/>
                      <a:gd name="T7" fmla="*/ 78 h 173"/>
                      <a:gd name="T8" fmla="*/ 205 w 217"/>
                      <a:gd name="T9" fmla="*/ 55 h 173"/>
                      <a:gd name="T10" fmla="*/ 196 w 217"/>
                      <a:gd name="T11" fmla="*/ 36 h 173"/>
                      <a:gd name="T12" fmla="*/ 179 w 217"/>
                      <a:gd name="T13" fmla="*/ 17 h 173"/>
                      <a:gd name="T14" fmla="*/ 143 w 217"/>
                      <a:gd name="T15" fmla="*/ 2 h 173"/>
                      <a:gd name="T16" fmla="*/ 118 w 217"/>
                      <a:gd name="T17" fmla="*/ 0 h 173"/>
                      <a:gd name="T18" fmla="*/ 84 w 217"/>
                      <a:gd name="T19" fmla="*/ 11 h 173"/>
                      <a:gd name="T20" fmla="*/ 53 w 217"/>
                      <a:gd name="T21" fmla="*/ 34 h 173"/>
                      <a:gd name="T22" fmla="*/ 29 w 217"/>
                      <a:gd name="T23" fmla="*/ 63 h 173"/>
                      <a:gd name="T24" fmla="*/ 11 w 217"/>
                      <a:gd name="T25" fmla="*/ 91 h 173"/>
                      <a:gd name="T26" fmla="*/ 0 w 217"/>
                      <a:gd name="T27" fmla="*/ 118 h 173"/>
                      <a:gd name="T28" fmla="*/ 0 w 217"/>
                      <a:gd name="T29" fmla="*/ 141 h 173"/>
                      <a:gd name="T30" fmla="*/ 8 w 217"/>
                      <a:gd name="T31" fmla="*/ 141 h 173"/>
                      <a:gd name="T32" fmla="*/ 11 w 217"/>
                      <a:gd name="T33" fmla="*/ 116 h 173"/>
                      <a:gd name="T34" fmla="*/ 17 w 217"/>
                      <a:gd name="T35" fmla="*/ 91 h 173"/>
                      <a:gd name="T36" fmla="*/ 27 w 217"/>
                      <a:gd name="T37" fmla="*/ 76 h 173"/>
                      <a:gd name="T38" fmla="*/ 29 w 217"/>
                      <a:gd name="T39" fmla="*/ 80 h 173"/>
                      <a:gd name="T40" fmla="*/ 21 w 217"/>
                      <a:gd name="T41" fmla="*/ 101 h 173"/>
                      <a:gd name="T42" fmla="*/ 27 w 217"/>
                      <a:gd name="T43" fmla="*/ 103 h 173"/>
                      <a:gd name="T44" fmla="*/ 36 w 217"/>
                      <a:gd name="T45" fmla="*/ 78 h 173"/>
                      <a:gd name="T46" fmla="*/ 46 w 217"/>
                      <a:gd name="T47" fmla="*/ 61 h 173"/>
                      <a:gd name="T48" fmla="*/ 48 w 217"/>
                      <a:gd name="T49" fmla="*/ 61 h 173"/>
                      <a:gd name="T50" fmla="*/ 36 w 217"/>
                      <a:gd name="T51" fmla="*/ 91 h 173"/>
                      <a:gd name="T52" fmla="*/ 27 w 217"/>
                      <a:gd name="T53" fmla="*/ 124 h 173"/>
                      <a:gd name="T54" fmla="*/ 21 w 217"/>
                      <a:gd name="T55" fmla="*/ 148 h 173"/>
                      <a:gd name="T56" fmla="*/ 23 w 217"/>
                      <a:gd name="T57" fmla="*/ 162 h 173"/>
                      <a:gd name="T58" fmla="*/ 29 w 217"/>
                      <a:gd name="T59" fmla="*/ 173 h 173"/>
                      <a:gd name="T60" fmla="*/ 32 w 217"/>
                      <a:gd name="T61" fmla="*/ 160 h 173"/>
                      <a:gd name="T62" fmla="*/ 44 w 217"/>
                      <a:gd name="T63" fmla="*/ 124 h 173"/>
                      <a:gd name="T64" fmla="*/ 55 w 217"/>
                      <a:gd name="T65" fmla="*/ 84 h 173"/>
                      <a:gd name="T66" fmla="*/ 72 w 217"/>
                      <a:gd name="T67" fmla="*/ 61 h 173"/>
                      <a:gd name="T68" fmla="*/ 76 w 217"/>
                      <a:gd name="T69" fmla="*/ 70 h 173"/>
                      <a:gd name="T70" fmla="*/ 61 w 217"/>
                      <a:gd name="T71" fmla="*/ 93 h 173"/>
                      <a:gd name="T72" fmla="*/ 48 w 217"/>
                      <a:gd name="T73" fmla="*/ 120 h 173"/>
                      <a:gd name="T74" fmla="*/ 46 w 217"/>
                      <a:gd name="T75" fmla="*/ 144 h 173"/>
                      <a:gd name="T76" fmla="*/ 55 w 217"/>
                      <a:gd name="T77" fmla="*/ 143 h 173"/>
                      <a:gd name="T78" fmla="*/ 67 w 217"/>
                      <a:gd name="T79" fmla="*/ 112 h 173"/>
                      <a:gd name="T80" fmla="*/ 82 w 217"/>
                      <a:gd name="T81" fmla="*/ 87 h 173"/>
                      <a:gd name="T82" fmla="*/ 105 w 217"/>
                      <a:gd name="T83" fmla="*/ 65 h 173"/>
                      <a:gd name="T84" fmla="*/ 131 w 217"/>
                      <a:gd name="T85" fmla="*/ 57 h 173"/>
                      <a:gd name="T86" fmla="*/ 154 w 217"/>
                      <a:gd name="T87" fmla="*/ 68 h 173"/>
                      <a:gd name="T88" fmla="*/ 165 w 217"/>
                      <a:gd name="T89" fmla="*/ 95 h 173"/>
                      <a:gd name="T90" fmla="*/ 163 w 217"/>
                      <a:gd name="T91" fmla="*/ 125 h 173"/>
                      <a:gd name="T92" fmla="*/ 179 w 217"/>
                      <a:gd name="T93" fmla="*/ 165 h 173"/>
                      <a:gd name="T94" fmla="*/ 215 w 217"/>
                      <a:gd name="T95"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173">
                        <a:moveTo>
                          <a:pt x="215" y="152"/>
                        </a:moveTo>
                        <a:lnTo>
                          <a:pt x="215" y="144"/>
                        </a:lnTo>
                        <a:lnTo>
                          <a:pt x="215" y="139"/>
                        </a:lnTo>
                        <a:lnTo>
                          <a:pt x="215" y="129"/>
                        </a:lnTo>
                        <a:lnTo>
                          <a:pt x="217" y="122"/>
                        </a:lnTo>
                        <a:lnTo>
                          <a:pt x="217" y="105"/>
                        </a:lnTo>
                        <a:lnTo>
                          <a:pt x="217" y="91"/>
                        </a:lnTo>
                        <a:lnTo>
                          <a:pt x="213" y="78"/>
                        </a:lnTo>
                        <a:lnTo>
                          <a:pt x="211" y="66"/>
                        </a:lnTo>
                        <a:lnTo>
                          <a:pt x="205" y="55"/>
                        </a:lnTo>
                        <a:lnTo>
                          <a:pt x="201" y="46"/>
                        </a:lnTo>
                        <a:lnTo>
                          <a:pt x="196" y="36"/>
                        </a:lnTo>
                        <a:lnTo>
                          <a:pt x="192" y="30"/>
                        </a:lnTo>
                        <a:lnTo>
                          <a:pt x="179" y="17"/>
                        </a:lnTo>
                        <a:lnTo>
                          <a:pt x="165" y="9"/>
                        </a:lnTo>
                        <a:lnTo>
                          <a:pt x="143" y="2"/>
                        </a:lnTo>
                        <a:lnTo>
                          <a:pt x="135" y="0"/>
                        </a:lnTo>
                        <a:lnTo>
                          <a:pt x="118" y="0"/>
                        </a:lnTo>
                        <a:lnTo>
                          <a:pt x="101" y="6"/>
                        </a:lnTo>
                        <a:lnTo>
                          <a:pt x="84" y="11"/>
                        </a:lnTo>
                        <a:lnTo>
                          <a:pt x="68" y="23"/>
                        </a:lnTo>
                        <a:lnTo>
                          <a:pt x="53" y="34"/>
                        </a:lnTo>
                        <a:lnTo>
                          <a:pt x="42" y="49"/>
                        </a:lnTo>
                        <a:lnTo>
                          <a:pt x="29" y="63"/>
                        </a:lnTo>
                        <a:lnTo>
                          <a:pt x="19" y="78"/>
                        </a:lnTo>
                        <a:lnTo>
                          <a:pt x="11" y="91"/>
                        </a:lnTo>
                        <a:lnTo>
                          <a:pt x="6" y="106"/>
                        </a:lnTo>
                        <a:lnTo>
                          <a:pt x="0" y="118"/>
                        </a:lnTo>
                        <a:lnTo>
                          <a:pt x="0" y="131"/>
                        </a:lnTo>
                        <a:lnTo>
                          <a:pt x="0" y="141"/>
                        </a:lnTo>
                        <a:lnTo>
                          <a:pt x="6" y="148"/>
                        </a:lnTo>
                        <a:lnTo>
                          <a:pt x="8" y="141"/>
                        </a:lnTo>
                        <a:lnTo>
                          <a:pt x="10" y="129"/>
                        </a:lnTo>
                        <a:lnTo>
                          <a:pt x="11" y="116"/>
                        </a:lnTo>
                        <a:lnTo>
                          <a:pt x="15" y="105"/>
                        </a:lnTo>
                        <a:lnTo>
                          <a:pt x="17" y="91"/>
                        </a:lnTo>
                        <a:lnTo>
                          <a:pt x="21" y="82"/>
                        </a:lnTo>
                        <a:lnTo>
                          <a:pt x="27" y="76"/>
                        </a:lnTo>
                        <a:lnTo>
                          <a:pt x="32" y="76"/>
                        </a:lnTo>
                        <a:lnTo>
                          <a:pt x="29" y="80"/>
                        </a:lnTo>
                        <a:lnTo>
                          <a:pt x="25" y="91"/>
                        </a:lnTo>
                        <a:lnTo>
                          <a:pt x="21" y="101"/>
                        </a:lnTo>
                        <a:lnTo>
                          <a:pt x="23" y="106"/>
                        </a:lnTo>
                        <a:lnTo>
                          <a:pt x="27" y="103"/>
                        </a:lnTo>
                        <a:lnTo>
                          <a:pt x="32" y="91"/>
                        </a:lnTo>
                        <a:lnTo>
                          <a:pt x="36" y="78"/>
                        </a:lnTo>
                        <a:lnTo>
                          <a:pt x="42" y="70"/>
                        </a:lnTo>
                        <a:lnTo>
                          <a:pt x="46" y="61"/>
                        </a:lnTo>
                        <a:lnTo>
                          <a:pt x="53" y="53"/>
                        </a:lnTo>
                        <a:lnTo>
                          <a:pt x="48" y="61"/>
                        </a:lnTo>
                        <a:lnTo>
                          <a:pt x="42" y="76"/>
                        </a:lnTo>
                        <a:lnTo>
                          <a:pt x="36" y="91"/>
                        </a:lnTo>
                        <a:lnTo>
                          <a:pt x="32" y="108"/>
                        </a:lnTo>
                        <a:lnTo>
                          <a:pt x="27" y="124"/>
                        </a:lnTo>
                        <a:lnTo>
                          <a:pt x="23" y="137"/>
                        </a:lnTo>
                        <a:lnTo>
                          <a:pt x="21" y="148"/>
                        </a:lnTo>
                        <a:lnTo>
                          <a:pt x="23" y="154"/>
                        </a:lnTo>
                        <a:lnTo>
                          <a:pt x="23" y="162"/>
                        </a:lnTo>
                        <a:lnTo>
                          <a:pt x="27" y="169"/>
                        </a:lnTo>
                        <a:lnTo>
                          <a:pt x="29" y="173"/>
                        </a:lnTo>
                        <a:lnTo>
                          <a:pt x="32" y="173"/>
                        </a:lnTo>
                        <a:lnTo>
                          <a:pt x="32" y="160"/>
                        </a:lnTo>
                        <a:lnTo>
                          <a:pt x="38" y="144"/>
                        </a:lnTo>
                        <a:lnTo>
                          <a:pt x="44" y="124"/>
                        </a:lnTo>
                        <a:lnTo>
                          <a:pt x="49" y="105"/>
                        </a:lnTo>
                        <a:lnTo>
                          <a:pt x="55" y="84"/>
                        </a:lnTo>
                        <a:lnTo>
                          <a:pt x="65" y="70"/>
                        </a:lnTo>
                        <a:lnTo>
                          <a:pt x="72" y="61"/>
                        </a:lnTo>
                        <a:lnTo>
                          <a:pt x="84" y="63"/>
                        </a:lnTo>
                        <a:lnTo>
                          <a:pt x="76" y="70"/>
                        </a:lnTo>
                        <a:lnTo>
                          <a:pt x="70" y="82"/>
                        </a:lnTo>
                        <a:lnTo>
                          <a:pt x="61" y="93"/>
                        </a:lnTo>
                        <a:lnTo>
                          <a:pt x="55" y="108"/>
                        </a:lnTo>
                        <a:lnTo>
                          <a:pt x="48" y="120"/>
                        </a:lnTo>
                        <a:lnTo>
                          <a:pt x="46" y="133"/>
                        </a:lnTo>
                        <a:lnTo>
                          <a:pt x="46" y="144"/>
                        </a:lnTo>
                        <a:lnTo>
                          <a:pt x="53" y="158"/>
                        </a:lnTo>
                        <a:lnTo>
                          <a:pt x="55" y="143"/>
                        </a:lnTo>
                        <a:lnTo>
                          <a:pt x="63" y="125"/>
                        </a:lnTo>
                        <a:lnTo>
                          <a:pt x="67" y="112"/>
                        </a:lnTo>
                        <a:lnTo>
                          <a:pt x="74" y="101"/>
                        </a:lnTo>
                        <a:lnTo>
                          <a:pt x="82" y="87"/>
                        </a:lnTo>
                        <a:lnTo>
                          <a:pt x="93" y="76"/>
                        </a:lnTo>
                        <a:lnTo>
                          <a:pt x="105" y="65"/>
                        </a:lnTo>
                        <a:lnTo>
                          <a:pt x="118" y="59"/>
                        </a:lnTo>
                        <a:lnTo>
                          <a:pt x="131" y="57"/>
                        </a:lnTo>
                        <a:lnTo>
                          <a:pt x="144" y="63"/>
                        </a:lnTo>
                        <a:lnTo>
                          <a:pt x="154" y="68"/>
                        </a:lnTo>
                        <a:lnTo>
                          <a:pt x="162" y="82"/>
                        </a:lnTo>
                        <a:lnTo>
                          <a:pt x="165" y="95"/>
                        </a:lnTo>
                        <a:lnTo>
                          <a:pt x="167" y="112"/>
                        </a:lnTo>
                        <a:lnTo>
                          <a:pt x="163" y="125"/>
                        </a:lnTo>
                        <a:lnTo>
                          <a:pt x="158" y="143"/>
                        </a:lnTo>
                        <a:lnTo>
                          <a:pt x="179" y="165"/>
                        </a:lnTo>
                        <a:lnTo>
                          <a:pt x="215" y="152"/>
                        </a:lnTo>
                        <a:lnTo>
                          <a:pt x="21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91"/>
                  <p:cNvSpPr>
                    <a:spLocks/>
                  </p:cNvSpPr>
                  <p:nvPr/>
                </p:nvSpPr>
                <p:spPr bwMode="auto">
                  <a:xfrm rot="14288280">
                    <a:off x="3869271" y="3159937"/>
                    <a:ext cx="168275" cy="144463"/>
                  </a:xfrm>
                  <a:custGeom>
                    <a:avLst/>
                    <a:gdLst>
                      <a:gd name="T0" fmla="*/ 148 w 211"/>
                      <a:gd name="T1" fmla="*/ 49 h 180"/>
                      <a:gd name="T2" fmla="*/ 139 w 211"/>
                      <a:gd name="T3" fmla="*/ 70 h 180"/>
                      <a:gd name="T4" fmla="*/ 127 w 211"/>
                      <a:gd name="T5" fmla="*/ 87 h 180"/>
                      <a:gd name="T6" fmla="*/ 101 w 211"/>
                      <a:gd name="T7" fmla="*/ 114 h 180"/>
                      <a:gd name="T8" fmla="*/ 76 w 211"/>
                      <a:gd name="T9" fmla="*/ 102 h 180"/>
                      <a:gd name="T10" fmla="*/ 63 w 211"/>
                      <a:gd name="T11" fmla="*/ 74 h 180"/>
                      <a:gd name="T12" fmla="*/ 57 w 211"/>
                      <a:gd name="T13" fmla="*/ 47 h 180"/>
                      <a:gd name="T14" fmla="*/ 53 w 211"/>
                      <a:gd name="T15" fmla="*/ 34 h 180"/>
                      <a:gd name="T16" fmla="*/ 59 w 211"/>
                      <a:gd name="T17" fmla="*/ 72 h 180"/>
                      <a:gd name="T18" fmla="*/ 76 w 211"/>
                      <a:gd name="T19" fmla="*/ 108 h 180"/>
                      <a:gd name="T20" fmla="*/ 68 w 211"/>
                      <a:gd name="T21" fmla="*/ 106 h 180"/>
                      <a:gd name="T22" fmla="*/ 57 w 211"/>
                      <a:gd name="T23" fmla="*/ 87 h 180"/>
                      <a:gd name="T24" fmla="*/ 44 w 211"/>
                      <a:gd name="T25" fmla="*/ 57 h 180"/>
                      <a:gd name="T26" fmla="*/ 40 w 211"/>
                      <a:gd name="T27" fmla="*/ 34 h 180"/>
                      <a:gd name="T28" fmla="*/ 38 w 211"/>
                      <a:gd name="T29" fmla="*/ 13 h 180"/>
                      <a:gd name="T30" fmla="*/ 32 w 211"/>
                      <a:gd name="T31" fmla="*/ 32 h 180"/>
                      <a:gd name="T32" fmla="*/ 34 w 211"/>
                      <a:gd name="T33" fmla="*/ 53 h 180"/>
                      <a:gd name="T34" fmla="*/ 40 w 211"/>
                      <a:gd name="T35" fmla="*/ 74 h 180"/>
                      <a:gd name="T36" fmla="*/ 44 w 211"/>
                      <a:gd name="T37" fmla="*/ 95 h 180"/>
                      <a:gd name="T38" fmla="*/ 40 w 211"/>
                      <a:gd name="T39" fmla="*/ 100 h 180"/>
                      <a:gd name="T40" fmla="*/ 30 w 211"/>
                      <a:gd name="T41" fmla="*/ 81 h 180"/>
                      <a:gd name="T42" fmla="*/ 23 w 211"/>
                      <a:gd name="T43" fmla="*/ 57 h 180"/>
                      <a:gd name="T44" fmla="*/ 17 w 211"/>
                      <a:gd name="T45" fmla="*/ 32 h 180"/>
                      <a:gd name="T46" fmla="*/ 19 w 211"/>
                      <a:gd name="T47" fmla="*/ 17 h 180"/>
                      <a:gd name="T48" fmla="*/ 13 w 211"/>
                      <a:gd name="T49" fmla="*/ 0 h 180"/>
                      <a:gd name="T50" fmla="*/ 4 w 211"/>
                      <a:gd name="T51" fmla="*/ 17 h 180"/>
                      <a:gd name="T52" fmla="*/ 6 w 211"/>
                      <a:gd name="T53" fmla="*/ 45 h 180"/>
                      <a:gd name="T54" fmla="*/ 9 w 211"/>
                      <a:gd name="T55" fmla="*/ 72 h 180"/>
                      <a:gd name="T56" fmla="*/ 13 w 211"/>
                      <a:gd name="T57" fmla="*/ 95 h 180"/>
                      <a:gd name="T58" fmla="*/ 2 w 211"/>
                      <a:gd name="T59" fmla="*/ 76 h 180"/>
                      <a:gd name="T60" fmla="*/ 2 w 211"/>
                      <a:gd name="T61" fmla="*/ 96 h 180"/>
                      <a:gd name="T62" fmla="*/ 11 w 211"/>
                      <a:gd name="T63" fmla="*/ 119 h 180"/>
                      <a:gd name="T64" fmla="*/ 26 w 211"/>
                      <a:gd name="T65" fmla="*/ 146 h 180"/>
                      <a:gd name="T66" fmla="*/ 55 w 211"/>
                      <a:gd name="T67" fmla="*/ 163 h 180"/>
                      <a:gd name="T68" fmla="*/ 89 w 211"/>
                      <a:gd name="T69" fmla="*/ 169 h 180"/>
                      <a:gd name="T70" fmla="*/ 89 w 211"/>
                      <a:gd name="T71" fmla="*/ 174 h 180"/>
                      <a:gd name="T72" fmla="*/ 57 w 211"/>
                      <a:gd name="T73" fmla="*/ 169 h 180"/>
                      <a:gd name="T74" fmla="*/ 32 w 211"/>
                      <a:gd name="T75" fmla="*/ 153 h 180"/>
                      <a:gd name="T76" fmla="*/ 9 w 211"/>
                      <a:gd name="T77" fmla="*/ 133 h 180"/>
                      <a:gd name="T78" fmla="*/ 0 w 211"/>
                      <a:gd name="T79" fmla="*/ 131 h 180"/>
                      <a:gd name="T80" fmla="*/ 13 w 211"/>
                      <a:gd name="T81" fmla="*/ 152 h 180"/>
                      <a:gd name="T82" fmla="*/ 44 w 211"/>
                      <a:gd name="T83" fmla="*/ 172 h 180"/>
                      <a:gd name="T84" fmla="*/ 74 w 211"/>
                      <a:gd name="T85" fmla="*/ 180 h 180"/>
                      <a:gd name="T86" fmla="*/ 104 w 211"/>
                      <a:gd name="T87" fmla="*/ 176 h 180"/>
                      <a:gd name="T88" fmla="*/ 131 w 211"/>
                      <a:gd name="T89" fmla="*/ 163 h 180"/>
                      <a:gd name="T90" fmla="*/ 156 w 211"/>
                      <a:gd name="T91" fmla="*/ 140 h 180"/>
                      <a:gd name="T92" fmla="*/ 178 w 211"/>
                      <a:gd name="T93" fmla="*/ 112 h 180"/>
                      <a:gd name="T94" fmla="*/ 196 w 211"/>
                      <a:gd name="T95" fmla="*/ 79 h 180"/>
                      <a:gd name="T96" fmla="*/ 207 w 211"/>
                      <a:gd name="T97" fmla="*/ 55 h 180"/>
                      <a:gd name="T98" fmla="*/ 154 w 211"/>
                      <a:gd name="T99"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180">
                        <a:moveTo>
                          <a:pt x="154" y="38"/>
                        </a:moveTo>
                        <a:lnTo>
                          <a:pt x="148" y="49"/>
                        </a:lnTo>
                        <a:lnTo>
                          <a:pt x="142" y="60"/>
                        </a:lnTo>
                        <a:lnTo>
                          <a:pt x="139" y="70"/>
                        </a:lnTo>
                        <a:lnTo>
                          <a:pt x="139" y="74"/>
                        </a:lnTo>
                        <a:lnTo>
                          <a:pt x="127" y="87"/>
                        </a:lnTo>
                        <a:lnTo>
                          <a:pt x="116" y="104"/>
                        </a:lnTo>
                        <a:lnTo>
                          <a:pt x="101" y="114"/>
                        </a:lnTo>
                        <a:lnTo>
                          <a:pt x="85" y="112"/>
                        </a:lnTo>
                        <a:lnTo>
                          <a:pt x="76" y="102"/>
                        </a:lnTo>
                        <a:lnTo>
                          <a:pt x="70" y="89"/>
                        </a:lnTo>
                        <a:lnTo>
                          <a:pt x="63" y="74"/>
                        </a:lnTo>
                        <a:lnTo>
                          <a:pt x="61" y="64"/>
                        </a:lnTo>
                        <a:lnTo>
                          <a:pt x="57" y="47"/>
                        </a:lnTo>
                        <a:lnTo>
                          <a:pt x="53" y="32"/>
                        </a:lnTo>
                        <a:lnTo>
                          <a:pt x="53" y="34"/>
                        </a:lnTo>
                        <a:lnTo>
                          <a:pt x="55" y="51"/>
                        </a:lnTo>
                        <a:lnTo>
                          <a:pt x="59" y="72"/>
                        </a:lnTo>
                        <a:lnTo>
                          <a:pt x="64" y="89"/>
                        </a:lnTo>
                        <a:lnTo>
                          <a:pt x="76" y="108"/>
                        </a:lnTo>
                        <a:lnTo>
                          <a:pt x="72" y="110"/>
                        </a:lnTo>
                        <a:lnTo>
                          <a:pt x="68" y="106"/>
                        </a:lnTo>
                        <a:lnTo>
                          <a:pt x="63" y="96"/>
                        </a:lnTo>
                        <a:lnTo>
                          <a:pt x="57" y="87"/>
                        </a:lnTo>
                        <a:lnTo>
                          <a:pt x="49" y="72"/>
                        </a:lnTo>
                        <a:lnTo>
                          <a:pt x="44" y="57"/>
                        </a:lnTo>
                        <a:lnTo>
                          <a:pt x="40" y="43"/>
                        </a:lnTo>
                        <a:lnTo>
                          <a:pt x="40" y="34"/>
                        </a:lnTo>
                        <a:lnTo>
                          <a:pt x="44" y="34"/>
                        </a:lnTo>
                        <a:lnTo>
                          <a:pt x="38" y="13"/>
                        </a:lnTo>
                        <a:lnTo>
                          <a:pt x="32" y="22"/>
                        </a:lnTo>
                        <a:lnTo>
                          <a:pt x="32" y="32"/>
                        </a:lnTo>
                        <a:lnTo>
                          <a:pt x="34" y="43"/>
                        </a:lnTo>
                        <a:lnTo>
                          <a:pt x="34" y="53"/>
                        </a:lnTo>
                        <a:lnTo>
                          <a:pt x="38" y="64"/>
                        </a:lnTo>
                        <a:lnTo>
                          <a:pt x="40" y="74"/>
                        </a:lnTo>
                        <a:lnTo>
                          <a:pt x="42" y="83"/>
                        </a:lnTo>
                        <a:lnTo>
                          <a:pt x="44" y="95"/>
                        </a:lnTo>
                        <a:lnTo>
                          <a:pt x="47" y="106"/>
                        </a:lnTo>
                        <a:lnTo>
                          <a:pt x="40" y="100"/>
                        </a:lnTo>
                        <a:lnTo>
                          <a:pt x="34" y="91"/>
                        </a:lnTo>
                        <a:lnTo>
                          <a:pt x="30" y="81"/>
                        </a:lnTo>
                        <a:lnTo>
                          <a:pt x="26" y="68"/>
                        </a:lnTo>
                        <a:lnTo>
                          <a:pt x="23" y="57"/>
                        </a:lnTo>
                        <a:lnTo>
                          <a:pt x="19" y="43"/>
                        </a:lnTo>
                        <a:lnTo>
                          <a:pt x="17" y="32"/>
                        </a:lnTo>
                        <a:lnTo>
                          <a:pt x="17" y="20"/>
                        </a:lnTo>
                        <a:lnTo>
                          <a:pt x="19" y="17"/>
                        </a:lnTo>
                        <a:lnTo>
                          <a:pt x="17" y="5"/>
                        </a:lnTo>
                        <a:lnTo>
                          <a:pt x="13" y="0"/>
                        </a:lnTo>
                        <a:lnTo>
                          <a:pt x="6" y="5"/>
                        </a:lnTo>
                        <a:lnTo>
                          <a:pt x="4" y="17"/>
                        </a:lnTo>
                        <a:lnTo>
                          <a:pt x="4" y="30"/>
                        </a:lnTo>
                        <a:lnTo>
                          <a:pt x="6" y="45"/>
                        </a:lnTo>
                        <a:lnTo>
                          <a:pt x="6" y="58"/>
                        </a:lnTo>
                        <a:lnTo>
                          <a:pt x="9" y="72"/>
                        </a:lnTo>
                        <a:lnTo>
                          <a:pt x="11" y="83"/>
                        </a:lnTo>
                        <a:lnTo>
                          <a:pt x="13" y="95"/>
                        </a:lnTo>
                        <a:lnTo>
                          <a:pt x="7" y="85"/>
                        </a:lnTo>
                        <a:lnTo>
                          <a:pt x="2" y="76"/>
                        </a:lnTo>
                        <a:lnTo>
                          <a:pt x="0" y="85"/>
                        </a:lnTo>
                        <a:lnTo>
                          <a:pt x="2" y="96"/>
                        </a:lnTo>
                        <a:lnTo>
                          <a:pt x="6" y="110"/>
                        </a:lnTo>
                        <a:lnTo>
                          <a:pt x="11" y="119"/>
                        </a:lnTo>
                        <a:lnTo>
                          <a:pt x="17" y="131"/>
                        </a:lnTo>
                        <a:lnTo>
                          <a:pt x="26" y="146"/>
                        </a:lnTo>
                        <a:lnTo>
                          <a:pt x="42" y="157"/>
                        </a:lnTo>
                        <a:lnTo>
                          <a:pt x="55" y="163"/>
                        </a:lnTo>
                        <a:lnTo>
                          <a:pt x="72" y="167"/>
                        </a:lnTo>
                        <a:lnTo>
                          <a:pt x="89" y="169"/>
                        </a:lnTo>
                        <a:lnTo>
                          <a:pt x="108" y="171"/>
                        </a:lnTo>
                        <a:lnTo>
                          <a:pt x="89" y="174"/>
                        </a:lnTo>
                        <a:lnTo>
                          <a:pt x="72" y="174"/>
                        </a:lnTo>
                        <a:lnTo>
                          <a:pt x="57" y="169"/>
                        </a:lnTo>
                        <a:lnTo>
                          <a:pt x="45" y="165"/>
                        </a:lnTo>
                        <a:lnTo>
                          <a:pt x="32" y="153"/>
                        </a:lnTo>
                        <a:lnTo>
                          <a:pt x="21" y="144"/>
                        </a:lnTo>
                        <a:lnTo>
                          <a:pt x="9" y="133"/>
                        </a:lnTo>
                        <a:lnTo>
                          <a:pt x="0" y="123"/>
                        </a:lnTo>
                        <a:lnTo>
                          <a:pt x="0" y="131"/>
                        </a:lnTo>
                        <a:lnTo>
                          <a:pt x="0" y="136"/>
                        </a:lnTo>
                        <a:lnTo>
                          <a:pt x="13" y="152"/>
                        </a:lnTo>
                        <a:lnTo>
                          <a:pt x="28" y="165"/>
                        </a:lnTo>
                        <a:lnTo>
                          <a:pt x="44" y="172"/>
                        </a:lnTo>
                        <a:lnTo>
                          <a:pt x="61" y="180"/>
                        </a:lnTo>
                        <a:lnTo>
                          <a:pt x="74" y="180"/>
                        </a:lnTo>
                        <a:lnTo>
                          <a:pt x="89" y="180"/>
                        </a:lnTo>
                        <a:lnTo>
                          <a:pt x="104" y="176"/>
                        </a:lnTo>
                        <a:lnTo>
                          <a:pt x="120" y="172"/>
                        </a:lnTo>
                        <a:lnTo>
                          <a:pt x="131" y="163"/>
                        </a:lnTo>
                        <a:lnTo>
                          <a:pt x="144" y="153"/>
                        </a:lnTo>
                        <a:lnTo>
                          <a:pt x="156" y="140"/>
                        </a:lnTo>
                        <a:lnTo>
                          <a:pt x="169" y="129"/>
                        </a:lnTo>
                        <a:lnTo>
                          <a:pt x="178" y="112"/>
                        </a:lnTo>
                        <a:lnTo>
                          <a:pt x="188" y="96"/>
                        </a:lnTo>
                        <a:lnTo>
                          <a:pt x="196" y="79"/>
                        </a:lnTo>
                        <a:lnTo>
                          <a:pt x="205" y="64"/>
                        </a:lnTo>
                        <a:lnTo>
                          <a:pt x="207" y="55"/>
                        </a:lnTo>
                        <a:lnTo>
                          <a:pt x="211" y="47"/>
                        </a:lnTo>
                        <a:lnTo>
                          <a:pt x="154" y="38"/>
                        </a:lnTo>
                        <a:lnTo>
                          <a:pt x="15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2"/>
                  <p:cNvSpPr>
                    <a:spLocks/>
                  </p:cNvSpPr>
                  <p:nvPr/>
                </p:nvSpPr>
                <p:spPr bwMode="auto">
                  <a:xfrm rot="14288280">
                    <a:off x="3921297" y="3179655"/>
                    <a:ext cx="38100" cy="53975"/>
                  </a:xfrm>
                  <a:custGeom>
                    <a:avLst/>
                    <a:gdLst>
                      <a:gd name="T0" fmla="*/ 41 w 47"/>
                      <a:gd name="T1" fmla="*/ 0 h 69"/>
                      <a:gd name="T2" fmla="*/ 34 w 47"/>
                      <a:gd name="T3" fmla="*/ 10 h 69"/>
                      <a:gd name="T4" fmla="*/ 26 w 47"/>
                      <a:gd name="T5" fmla="*/ 25 h 69"/>
                      <a:gd name="T6" fmla="*/ 15 w 47"/>
                      <a:gd name="T7" fmla="*/ 38 h 69"/>
                      <a:gd name="T8" fmla="*/ 7 w 47"/>
                      <a:gd name="T9" fmla="*/ 54 h 69"/>
                      <a:gd name="T10" fmla="*/ 0 w 47"/>
                      <a:gd name="T11" fmla="*/ 63 h 69"/>
                      <a:gd name="T12" fmla="*/ 0 w 47"/>
                      <a:gd name="T13" fmla="*/ 69 h 69"/>
                      <a:gd name="T14" fmla="*/ 5 w 47"/>
                      <a:gd name="T15" fmla="*/ 63 h 69"/>
                      <a:gd name="T16" fmla="*/ 21 w 47"/>
                      <a:gd name="T17" fmla="*/ 50 h 69"/>
                      <a:gd name="T18" fmla="*/ 30 w 47"/>
                      <a:gd name="T19" fmla="*/ 35 h 69"/>
                      <a:gd name="T20" fmla="*/ 41 w 47"/>
                      <a:gd name="T21" fmla="*/ 21 h 69"/>
                      <a:gd name="T22" fmla="*/ 47 w 47"/>
                      <a:gd name="T23" fmla="*/ 2 h 69"/>
                      <a:gd name="T24" fmla="*/ 41 w 47"/>
                      <a:gd name="T25" fmla="*/ 0 h 69"/>
                      <a:gd name="T26" fmla="*/ 41 w 47"/>
                      <a:gd name="T2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69">
                        <a:moveTo>
                          <a:pt x="41" y="0"/>
                        </a:moveTo>
                        <a:lnTo>
                          <a:pt x="34" y="10"/>
                        </a:lnTo>
                        <a:lnTo>
                          <a:pt x="26" y="25"/>
                        </a:lnTo>
                        <a:lnTo>
                          <a:pt x="15" y="38"/>
                        </a:lnTo>
                        <a:lnTo>
                          <a:pt x="7" y="54"/>
                        </a:lnTo>
                        <a:lnTo>
                          <a:pt x="0" y="63"/>
                        </a:lnTo>
                        <a:lnTo>
                          <a:pt x="0" y="69"/>
                        </a:lnTo>
                        <a:lnTo>
                          <a:pt x="5" y="63"/>
                        </a:lnTo>
                        <a:lnTo>
                          <a:pt x="21" y="50"/>
                        </a:lnTo>
                        <a:lnTo>
                          <a:pt x="30" y="35"/>
                        </a:lnTo>
                        <a:lnTo>
                          <a:pt x="41" y="21"/>
                        </a:lnTo>
                        <a:lnTo>
                          <a:pt x="47" y="2"/>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93"/>
                  <p:cNvSpPr>
                    <a:spLocks/>
                  </p:cNvSpPr>
                  <p:nvPr/>
                </p:nvSpPr>
                <p:spPr bwMode="auto">
                  <a:xfrm rot="14288280">
                    <a:off x="3822323" y="3237699"/>
                    <a:ext cx="41275" cy="36513"/>
                  </a:xfrm>
                  <a:custGeom>
                    <a:avLst/>
                    <a:gdLst>
                      <a:gd name="T0" fmla="*/ 51 w 51"/>
                      <a:gd name="T1" fmla="*/ 46 h 46"/>
                      <a:gd name="T2" fmla="*/ 44 w 51"/>
                      <a:gd name="T3" fmla="*/ 30 h 46"/>
                      <a:gd name="T4" fmla="*/ 36 w 51"/>
                      <a:gd name="T5" fmla="*/ 23 h 46"/>
                      <a:gd name="T6" fmla="*/ 29 w 51"/>
                      <a:gd name="T7" fmla="*/ 15 h 46"/>
                      <a:gd name="T8" fmla="*/ 23 w 51"/>
                      <a:gd name="T9" fmla="*/ 13 h 46"/>
                      <a:gd name="T10" fmla="*/ 8 w 51"/>
                      <a:gd name="T11" fmla="*/ 8 h 46"/>
                      <a:gd name="T12" fmla="*/ 0 w 51"/>
                      <a:gd name="T13" fmla="*/ 0 h 46"/>
                      <a:gd name="T14" fmla="*/ 10 w 51"/>
                      <a:gd name="T15" fmla="*/ 0 h 46"/>
                      <a:gd name="T16" fmla="*/ 19 w 51"/>
                      <a:gd name="T17" fmla="*/ 2 h 46"/>
                      <a:gd name="T18" fmla="*/ 27 w 51"/>
                      <a:gd name="T19" fmla="*/ 6 h 46"/>
                      <a:gd name="T20" fmla="*/ 34 w 51"/>
                      <a:gd name="T21" fmla="*/ 11 h 46"/>
                      <a:gd name="T22" fmla="*/ 40 w 51"/>
                      <a:gd name="T23" fmla="*/ 15 h 46"/>
                      <a:gd name="T24" fmla="*/ 46 w 51"/>
                      <a:gd name="T25" fmla="*/ 23 h 46"/>
                      <a:gd name="T26" fmla="*/ 48 w 51"/>
                      <a:gd name="T27" fmla="*/ 32 h 46"/>
                      <a:gd name="T28" fmla="*/ 51 w 51"/>
                      <a:gd name="T29" fmla="*/ 46 h 46"/>
                      <a:gd name="T30" fmla="*/ 51 w 51"/>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6">
                        <a:moveTo>
                          <a:pt x="51" y="46"/>
                        </a:moveTo>
                        <a:lnTo>
                          <a:pt x="44" y="30"/>
                        </a:lnTo>
                        <a:lnTo>
                          <a:pt x="36" y="23"/>
                        </a:lnTo>
                        <a:lnTo>
                          <a:pt x="29" y="15"/>
                        </a:lnTo>
                        <a:lnTo>
                          <a:pt x="23" y="13"/>
                        </a:lnTo>
                        <a:lnTo>
                          <a:pt x="8" y="8"/>
                        </a:lnTo>
                        <a:lnTo>
                          <a:pt x="0" y="0"/>
                        </a:lnTo>
                        <a:lnTo>
                          <a:pt x="10" y="0"/>
                        </a:lnTo>
                        <a:lnTo>
                          <a:pt x="19" y="2"/>
                        </a:lnTo>
                        <a:lnTo>
                          <a:pt x="27" y="6"/>
                        </a:lnTo>
                        <a:lnTo>
                          <a:pt x="34" y="11"/>
                        </a:lnTo>
                        <a:lnTo>
                          <a:pt x="40" y="15"/>
                        </a:lnTo>
                        <a:lnTo>
                          <a:pt x="46" y="23"/>
                        </a:lnTo>
                        <a:lnTo>
                          <a:pt x="48" y="32"/>
                        </a:lnTo>
                        <a:lnTo>
                          <a:pt x="51" y="46"/>
                        </a:lnTo>
                        <a:lnTo>
                          <a:pt x="5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94"/>
                  <p:cNvSpPr>
                    <a:spLocks/>
                  </p:cNvSpPr>
                  <p:nvPr/>
                </p:nvSpPr>
                <p:spPr bwMode="auto">
                  <a:xfrm rot="14288280">
                    <a:off x="3993958" y="3260289"/>
                    <a:ext cx="17463" cy="30163"/>
                  </a:xfrm>
                  <a:custGeom>
                    <a:avLst/>
                    <a:gdLst>
                      <a:gd name="T0" fmla="*/ 11 w 23"/>
                      <a:gd name="T1" fmla="*/ 13 h 38"/>
                      <a:gd name="T2" fmla="*/ 2 w 23"/>
                      <a:gd name="T3" fmla="*/ 0 h 38"/>
                      <a:gd name="T4" fmla="*/ 0 w 23"/>
                      <a:gd name="T5" fmla="*/ 1 h 38"/>
                      <a:gd name="T6" fmla="*/ 4 w 23"/>
                      <a:gd name="T7" fmla="*/ 11 h 38"/>
                      <a:gd name="T8" fmla="*/ 8 w 23"/>
                      <a:gd name="T9" fmla="*/ 19 h 38"/>
                      <a:gd name="T10" fmla="*/ 11 w 23"/>
                      <a:gd name="T11" fmla="*/ 26 h 38"/>
                      <a:gd name="T12" fmla="*/ 23 w 23"/>
                      <a:gd name="T13" fmla="*/ 38 h 38"/>
                      <a:gd name="T14" fmla="*/ 19 w 23"/>
                      <a:gd name="T15" fmla="*/ 32 h 38"/>
                      <a:gd name="T16" fmla="*/ 17 w 23"/>
                      <a:gd name="T17" fmla="*/ 24 h 38"/>
                      <a:gd name="T18" fmla="*/ 11 w 23"/>
                      <a:gd name="T19" fmla="*/ 17 h 38"/>
                      <a:gd name="T20" fmla="*/ 11 w 23"/>
                      <a:gd name="T21" fmla="*/ 13 h 38"/>
                      <a:gd name="T22" fmla="*/ 11 w 23"/>
                      <a:gd name="T2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8">
                        <a:moveTo>
                          <a:pt x="11" y="13"/>
                        </a:moveTo>
                        <a:lnTo>
                          <a:pt x="2" y="0"/>
                        </a:lnTo>
                        <a:lnTo>
                          <a:pt x="0" y="1"/>
                        </a:lnTo>
                        <a:lnTo>
                          <a:pt x="4" y="11"/>
                        </a:lnTo>
                        <a:lnTo>
                          <a:pt x="8" y="19"/>
                        </a:lnTo>
                        <a:lnTo>
                          <a:pt x="11" y="26"/>
                        </a:lnTo>
                        <a:lnTo>
                          <a:pt x="23" y="38"/>
                        </a:lnTo>
                        <a:lnTo>
                          <a:pt x="19" y="32"/>
                        </a:lnTo>
                        <a:lnTo>
                          <a:pt x="17" y="24"/>
                        </a:lnTo>
                        <a:lnTo>
                          <a:pt x="11" y="17"/>
                        </a:lnTo>
                        <a:lnTo>
                          <a:pt x="11" y="13"/>
                        </a:lnTo>
                        <a:lnTo>
                          <a:pt x="1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95"/>
                  <p:cNvSpPr>
                    <a:spLocks/>
                  </p:cNvSpPr>
                  <p:nvPr/>
                </p:nvSpPr>
                <p:spPr bwMode="auto">
                  <a:xfrm rot="14288280">
                    <a:off x="3871217" y="3158670"/>
                    <a:ext cx="9525" cy="30163"/>
                  </a:xfrm>
                  <a:custGeom>
                    <a:avLst/>
                    <a:gdLst>
                      <a:gd name="T0" fmla="*/ 5 w 13"/>
                      <a:gd name="T1" fmla="*/ 23 h 38"/>
                      <a:gd name="T2" fmla="*/ 11 w 13"/>
                      <a:gd name="T3" fmla="*/ 12 h 38"/>
                      <a:gd name="T4" fmla="*/ 13 w 13"/>
                      <a:gd name="T5" fmla="*/ 0 h 38"/>
                      <a:gd name="T6" fmla="*/ 7 w 13"/>
                      <a:gd name="T7" fmla="*/ 6 h 38"/>
                      <a:gd name="T8" fmla="*/ 3 w 13"/>
                      <a:gd name="T9" fmla="*/ 17 h 38"/>
                      <a:gd name="T10" fmla="*/ 0 w 13"/>
                      <a:gd name="T11" fmla="*/ 27 h 38"/>
                      <a:gd name="T12" fmla="*/ 0 w 13"/>
                      <a:gd name="T13" fmla="*/ 38 h 38"/>
                      <a:gd name="T14" fmla="*/ 2 w 13"/>
                      <a:gd name="T15" fmla="*/ 31 h 38"/>
                      <a:gd name="T16" fmla="*/ 5 w 13"/>
                      <a:gd name="T17" fmla="*/ 23 h 38"/>
                      <a:gd name="T18" fmla="*/ 5 w 13"/>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8">
                        <a:moveTo>
                          <a:pt x="5" y="23"/>
                        </a:moveTo>
                        <a:lnTo>
                          <a:pt x="11" y="12"/>
                        </a:lnTo>
                        <a:lnTo>
                          <a:pt x="13" y="0"/>
                        </a:lnTo>
                        <a:lnTo>
                          <a:pt x="7" y="6"/>
                        </a:lnTo>
                        <a:lnTo>
                          <a:pt x="3" y="17"/>
                        </a:lnTo>
                        <a:lnTo>
                          <a:pt x="0" y="27"/>
                        </a:lnTo>
                        <a:lnTo>
                          <a:pt x="0" y="38"/>
                        </a:lnTo>
                        <a:lnTo>
                          <a:pt x="2" y="31"/>
                        </a:lnTo>
                        <a:lnTo>
                          <a:pt x="5" y="23"/>
                        </a:ln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96"/>
                  <p:cNvSpPr>
                    <a:spLocks/>
                  </p:cNvSpPr>
                  <p:nvPr/>
                </p:nvSpPr>
                <p:spPr bwMode="auto">
                  <a:xfrm rot="14288280">
                    <a:off x="3810572" y="3206804"/>
                    <a:ext cx="7938" cy="15875"/>
                  </a:xfrm>
                  <a:custGeom>
                    <a:avLst/>
                    <a:gdLst>
                      <a:gd name="T0" fmla="*/ 5 w 9"/>
                      <a:gd name="T1" fmla="*/ 2 h 21"/>
                      <a:gd name="T2" fmla="*/ 0 w 9"/>
                      <a:gd name="T3" fmla="*/ 0 h 21"/>
                      <a:gd name="T4" fmla="*/ 2 w 9"/>
                      <a:gd name="T5" fmla="*/ 8 h 21"/>
                      <a:gd name="T6" fmla="*/ 7 w 9"/>
                      <a:gd name="T7" fmla="*/ 18 h 21"/>
                      <a:gd name="T8" fmla="*/ 9 w 9"/>
                      <a:gd name="T9" fmla="*/ 21 h 21"/>
                      <a:gd name="T10" fmla="*/ 9 w 9"/>
                      <a:gd name="T11" fmla="*/ 16 h 21"/>
                      <a:gd name="T12" fmla="*/ 5 w 9"/>
                      <a:gd name="T13" fmla="*/ 6 h 21"/>
                      <a:gd name="T14" fmla="*/ 5 w 9"/>
                      <a:gd name="T15" fmla="*/ 2 h 21"/>
                      <a:gd name="T16" fmla="*/ 5 w 9"/>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5" y="2"/>
                        </a:moveTo>
                        <a:lnTo>
                          <a:pt x="0" y="0"/>
                        </a:lnTo>
                        <a:lnTo>
                          <a:pt x="2" y="8"/>
                        </a:lnTo>
                        <a:lnTo>
                          <a:pt x="7" y="18"/>
                        </a:lnTo>
                        <a:lnTo>
                          <a:pt x="9" y="21"/>
                        </a:lnTo>
                        <a:lnTo>
                          <a:pt x="9" y="16"/>
                        </a:lnTo>
                        <a:lnTo>
                          <a:pt x="5" y="6"/>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97"/>
                  <p:cNvSpPr>
                    <a:spLocks/>
                  </p:cNvSpPr>
                  <p:nvPr/>
                </p:nvSpPr>
                <p:spPr bwMode="auto">
                  <a:xfrm rot="14288280">
                    <a:off x="4976998" y="3299125"/>
                    <a:ext cx="85725" cy="61913"/>
                  </a:xfrm>
                  <a:custGeom>
                    <a:avLst/>
                    <a:gdLst>
                      <a:gd name="T0" fmla="*/ 76 w 106"/>
                      <a:gd name="T1" fmla="*/ 20 h 77"/>
                      <a:gd name="T2" fmla="*/ 68 w 106"/>
                      <a:gd name="T3" fmla="*/ 30 h 77"/>
                      <a:gd name="T4" fmla="*/ 65 w 106"/>
                      <a:gd name="T5" fmla="*/ 30 h 77"/>
                      <a:gd name="T6" fmla="*/ 68 w 106"/>
                      <a:gd name="T7" fmla="*/ 20 h 77"/>
                      <a:gd name="T8" fmla="*/ 59 w 106"/>
                      <a:gd name="T9" fmla="*/ 19 h 77"/>
                      <a:gd name="T10" fmla="*/ 59 w 106"/>
                      <a:gd name="T11" fmla="*/ 24 h 77"/>
                      <a:gd name="T12" fmla="*/ 61 w 106"/>
                      <a:gd name="T13" fmla="*/ 30 h 77"/>
                      <a:gd name="T14" fmla="*/ 44 w 106"/>
                      <a:gd name="T15" fmla="*/ 22 h 77"/>
                      <a:gd name="T16" fmla="*/ 32 w 106"/>
                      <a:gd name="T17" fmla="*/ 15 h 77"/>
                      <a:gd name="T18" fmla="*/ 28 w 106"/>
                      <a:gd name="T19" fmla="*/ 15 h 77"/>
                      <a:gd name="T20" fmla="*/ 32 w 106"/>
                      <a:gd name="T21" fmla="*/ 22 h 77"/>
                      <a:gd name="T22" fmla="*/ 40 w 106"/>
                      <a:gd name="T23" fmla="*/ 32 h 77"/>
                      <a:gd name="T24" fmla="*/ 44 w 106"/>
                      <a:gd name="T25" fmla="*/ 34 h 77"/>
                      <a:gd name="T26" fmla="*/ 49 w 106"/>
                      <a:gd name="T27" fmla="*/ 36 h 77"/>
                      <a:gd name="T28" fmla="*/ 42 w 106"/>
                      <a:gd name="T29" fmla="*/ 36 h 77"/>
                      <a:gd name="T30" fmla="*/ 32 w 106"/>
                      <a:gd name="T31" fmla="*/ 30 h 77"/>
                      <a:gd name="T32" fmla="*/ 23 w 106"/>
                      <a:gd name="T33" fmla="*/ 24 h 77"/>
                      <a:gd name="T34" fmla="*/ 19 w 106"/>
                      <a:gd name="T35" fmla="*/ 20 h 77"/>
                      <a:gd name="T36" fmla="*/ 15 w 106"/>
                      <a:gd name="T37" fmla="*/ 9 h 77"/>
                      <a:gd name="T38" fmla="*/ 6 w 106"/>
                      <a:gd name="T39" fmla="*/ 0 h 77"/>
                      <a:gd name="T40" fmla="*/ 6 w 106"/>
                      <a:gd name="T41" fmla="*/ 9 h 77"/>
                      <a:gd name="T42" fmla="*/ 11 w 106"/>
                      <a:gd name="T43" fmla="*/ 24 h 77"/>
                      <a:gd name="T44" fmla="*/ 8 w 106"/>
                      <a:gd name="T45" fmla="*/ 28 h 77"/>
                      <a:gd name="T46" fmla="*/ 11 w 106"/>
                      <a:gd name="T47" fmla="*/ 36 h 77"/>
                      <a:gd name="T48" fmla="*/ 13 w 106"/>
                      <a:gd name="T49" fmla="*/ 39 h 77"/>
                      <a:gd name="T50" fmla="*/ 13 w 106"/>
                      <a:gd name="T51" fmla="*/ 41 h 77"/>
                      <a:gd name="T52" fmla="*/ 6 w 106"/>
                      <a:gd name="T53" fmla="*/ 36 h 77"/>
                      <a:gd name="T54" fmla="*/ 0 w 106"/>
                      <a:gd name="T55" fmla="*/ 41 h 77"/>
                      <a:gd name="T56" fmla="*/ 23 w 106"/>
                      <a:gd name="T57" fmla="*/ 58 h 77"/>
                      <a:gd name="T58" fmla="*/ 40 w 106"/>
                      <a:gd name="T59" fmla="*/ 62 h 77"/>
                      <a:gd name="T60" fmla="*/ 42 w 106"/>
                      <a:gd name="T61" fmla="*/ 64 h 77"/>
                      <a:gd name="T62" fmla="*/ 51 w 106"/>
                      <a:gd name="T63" fmla="*/ 66 h 77"/>
                      <a:gd name="T64" fmla="*/ 57 w 106"/>
                      <a:gd name="T65" fmla="*/ 66 h 77"/>
                      <a:gd name="T66" fmla="*/ 59 w 106"/>
                      <a:gd name="T67" fmla="*/ 68 h 77"/>
                      <a:gd name="T68" fmla="*/ 51 w 106"/>
                      <a:gd name="T69" fmla="*/ 68 h 77"/>
                      <a:gd name="T70" fmla="*/ 44 w 106"/>
                      <a:gd name="T71" fmla="*/ 70 h 77"/>
                      <a:gd name="T72" fmla="*/ 32 w 106"/>
                      <a:gd name="T73" fmla="*/ 70 h 77"/>
                      <a:gd name="T74" fmla="*/ 28 w 106"/>
                      <a:gd name="T75" fmla="*/ 72 h 77"/>
                      <a:gd name="T76" fmla="*/ 15 w 106"/>
                      <a:gd name="T77" fmla="*/ 66 h 77"/>
                      <a:gd name="T78" fmla="*/ 9 w 106"/>
                      <a:gd name="T79" fmla="*/ 62 h 77"/>
                      <a:gd name="T80" fmla="*/ 4 w 106"/>
                      <a:gd name="T81" fmla="*/ 64 h 77"/>
                      <a:gd name="T82" fmla="*/ 2 w 106"/>
                      <a:gd name="T83" fmla="*/ 72 h 77"/>
                      <a:gd name="T84" fmla="*/ 6 w 106"/>
                      <a:gd name="T85" fmla="*/ 72 h 77"/>
                      <a:gd name="T86" fmla="*/ 15 w 106"/>
                      <a:gd name="T87" fmla="*/ 72 h 77"/>
                      <a:gd name="T88" fmla="*/ 21 w 106"/>
                      <a:gd name="T89" fmla="*/ 74 h 77"/>
                      <a:gd name="T90" fmla="*/ 28 w 106"/>
                      <a:gd name="T91" fmla="*/ 77 h 77"/>
                      <a:gd name="T92" fmla="*/ 34 w 106"/>
                      <a:gd name="T93" fmla="*/ 76 h 77"/>
                      <a:gd name="T94" fmla="*/ 46 w 106"/>
                      <a:gd name="T95" fmla="*/ 74 h 77"/>
                      <a:gd name="T96" fmla="*/ 57 w 106"/>
                      <a:gd name="T97" fmla="*/ 70 h 77"/>
                      <a:gd name="T98" fmla="*/ 70 w 106"/>
                      <a:gd name="T99" fmla="*/ 68 h 77"/>
                      <a:gd name="T100" fmla="*/ 80 w 106"/>
                      <a:gd name="T101" fmla="*/ 60 h 77"/>
                      <a:gd name="T102" fmla="*/ 91 w 106"/>
                      <a:gd name="T103" fmla="*/ 55 h 77"/>
                      <a:gd name="T104" fmla="*/ 99 w 106"/>
                      <a:gd name="T105" fmla="*/ 45 h 77"/>
                      <a:gd name="T106" fmla="*/ 106 w 106"/>
                      <a:gd name="T107" fmla="*/ 36 h 77"/>
                      <a:gd name="T108" fmla="*/ 99 w 106"/>
                      <a:gd name="T109" fmla="*/ 22 h 77"/>
                      <a:gd name="T110" fmla="*/ 93 w 106"/>
                      <a:gd name="T111" fmla="*/ 17 h 77"/>
                      <a:gd name="T112" fmla="*/ 84 w 106"/>
                      <a:gd name="T113" fmla="*/ 15 h 77"/>
                      <a:gd name="T114" fmla="*/ 76 w 106"/>
                      <a:gd name="T115" fmla="*/ 20 h 77"/>
                      <a:gd name="T116" fmla="*/ 76 w 106"/>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77">
                        <a:moveTo>
                          <a:pt x="76" y="20"/>
                        </a:moveTo>
                        <a:lnTo>
                          <a:pt x="68" y="30"/>
                        </a:lnTo>
                        <a:lnTo>
                          <a:pt x="65" y="30"/>
                        </a:lnTo>
                        <a:lnTo>
                          <a:pt x="68" y="20"/>
                        </a:lnTo>
                        <a:lnTo>
                          <a:pt x="59" y="19"/>
                        </a:lnTo>
                        <a:lnTo>
                          <a:pt x="59" y="24"/>
                        </a:lnTo>
                        <a:lnTo>
                          <a:pt x="61" y="30"/>
                        </a:lnTo>
                        <a:lnTo>
                          <a:pt x="44" y="22"/>
                        </a:lnTo>
                        <a:lnTo>
                          <a:pt x="32" y="15"/>
                        </a:lnTo>
                        <a:lnTo>
                          <a:pt x="28" y="15"/>
                        </a:lnTo>
                        <a:lnTo>
                          <a:pt x="32" y="22"/>
                        </a:lnTo>
                        <a:lnTo>
                          <a:pt x="40" y="32"/>
                        </a:lnTo>
                        <a:lnTo>
                          <a:pt x="44" y="34"/>
                        </a:lnTo>
                        <a:lnTo>
                          <a:pt x="49" y="36"/>
                        </a:lnTo>
                        <a:lnTo>
                          <a:pt x="42" y="36"/>
                        </a:lnTo>
                        <a:lnTo>
                          <a:pt x="32" y="30"/>
                        </a:lnTo>
                        <a:lnTo>
                          <a:pt x="23" y="24"/>
                        </a:lnTo>
                        <a:lnTo>
                          <a:pt x="19" y="20"/>
                        </a:lnTo>
                        <a:lnTo>
                          <a:pt x="15" y="9"/>
                        </a:lnTo>
                        <a:lnTo>
                          <a:pt x="6" y="0"/>
                        </a:lnTo>
                        <a:lnTo>
                          <a:pt x="6" y="9"/>
                        </a:lnTo>
                        <a:lnTo>
                          <a:pt x="11" y="24"/>
                        </a:lnTo>
                        <a:lnTo>
                          <a:pt x="8" y="28"/>
                        </a:lnTo>
                        <a:lnTo>
                          <a:pt x="11" y="36"/>
                        </a:lnTo>
                        <a:lnTo>
                          <a:pt x="13" y="39"/>
                        </a:lnTo>
                        <a:lnTo>
                          <a:pt x="13" y="41"/>
                        </a:lnTo>
                        <a:lnTo>
                          <a:pt x="6" y="36"/>
                        </a:lnTo>
                        <a:lnTo>
                          <a:pt x="0" y="41"/>
                        </a:lnTo>
                        <a:lnTo>
                          <a:pt x="23" y="58"/>
                        </a:lnTo>
                        <a:lnTo>
                          <a:pt x="40" y="62"/>
                        </a:lnTo>
                        <a:lnTo>
                          <a:pt x="42" y="64"/>
                        </a:lnTo>
                        <a:lnTo>
                          <a:pt x="51" y="66"/>
                        </a:lnTo>
                        <a:lnTo>
                          <a:pt x="57" y="66"/>
                        </a:lnTo>
                        <a:lnTo>
                          <a:pt x="59" y="68"/>
                        </a:lnTo>
                        <a:lnTo>
                          <a:pt x="51" y="68"/>
                        </a:lnTo>
                        <a:lnTo>
                          <a:pt x="44" y="70"/>
                        </a:lnTo>
                        <a:lnTo>
                          <a:pt x="32" y="70"/>
                        </a:lnTo>
                        <a:lnTo>
                          <a:pt x="28" y="72"/>
                        </a:lnTo>
                        <a:lnTo>
                          <a:pt x="15" y="66"/>
                        </a:lnTo>
                        <a:lnTo>
                          <a:pt x="9" y="62"/>
                        </a:lnTo>
                        <a:lnTo>
                          <a:pt x="4" y="64"/>
                        </a:lnTo>
                        <a:lnTo>
                          <a:pt x="2" y="72"/>
                        </a:lnTo>
                        <a:lnTo>
                          <a:pt x="6" y="72"/>
                        </a:lnTo>
                        <a:lnTo>
                          <a:pt x="15" y="72"/>
                        </a:lnTo>
                        <a:lnTo>
                          <a:pt x="21" y="74"/>
                        </a:lnTo>
                        <a:lnTo>
                          <a:pt x="28" y="77"/>
                        </a:lnTo>
                        <a:lnTo>
                          <a:pt x="34" y="76"/>
                        </a:lnTo>
                        <a:lnTo>
                          <a:pt x="46" y="74"/>
                        </a:lnTo>
                        <a:lnTo>
                          <a:pt x="57" y="70"/>
                        </a:lnTo>
                        <a:lnTo>
                          <a:pt x="70" y="68"/>
                        </a:lnTo>
                        <a:lnTo>
                          <a:pt x="80" y="60"/>
                        </a:lnTo>
                        <a:lnTo>
                          <a:pt x="91" y="55"/>
                        </a:lnTo>
                        <a:lnTo>
                          <a:pt x="99" y="45"/>
                        </a:lnTo>
                        <a:lnTo>
                          <a:pt x="106" y="36"/>
                        </a:lnTo>
                        <a:lnTo>
                          <a:pt x="99" y="22"/>
                        </a:lnTo>
                        <a:lnTo>
                          <a:pt x="93" y="17"/>
                        </a:lnTo>
                        <a:lnTo>
                          <a:pt x="84" y="15"/>
                        </a:lnTo>
                        <a:lnTo>
                          <a:pt x="76" y="20"/>
                        </a:lnTo>
                        <a:lnTo>
                          <a:pt x="7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98"/>
                  <p:cNvSpPr>
                    <a:spLocks/>
                  </p:cNvSpPr>
                  <p:nvPr/>
                </p:nvSpPr>
                <p:spPr bwMode="auto">
                  <a:xfrm rot="14288280">
                    <a:off x="4940087" y="3312827"/>
                    <a:ext cx="93663" cy="69850"/>
                  </a:xfrm>
                  <a:custGeom>
                    <a:avLst/>
                    <a:gdLst>
                      <a:gd name="T0" fmla="*/ 107 w 120"/>
                      <a:gd name="T1" fmla="*/ 33 h 88"/>
                      <a:gd name="T2" fmla="*/ 74 w 120"/>
                      <a:gd name="T3" fmla="*/ 6 h 88"/>
                      <a:gd name="T4" fmla="*/ 40 w 120"/>
                      <a:gd name="T5" fmla="*/ 0 h 88"/>
                      <a:gd name="T6" fmla="*/ 15 w 120"/>
                      <a:gd name="T7" fmla="*/ 14 h 88"/>
                      <a:gd name="T8" fmla="*/ 4 w 120"/>
                      <a:gd name="T9" fmla="*/ 38 h 88"/>
                      <a:gd name="T10" fmla="*/ 2 w 120"/>
                      <a:gd name="T11" fmla="*/ 59 h 88"/>
                      <a:gd name="T12" fmla="*/ 10 w 120"/>
                      <a:gd name="T13" fmla="*/ 55 h 88"/>
                      <a:gd name="T14" fmla="*/ 15 w 120"/>
                      <a:gd name="T15" fmla="*/ 34 h 88"/>
                      <a:gd name="T16" fmla="*/ 17 w 120"/>
                      <a:gd name="T17" fmla="*/ 31 h 88"/>
                      <a:gd name="T18" fmla="*/ 15 w 120"/>
                      <a:gd name="T19" fmla="*/ 50 h 88"/>
                      <a:gd name="T20" fmla="*/ 23 w 120"/>
                      <a:gd name="T21" fmla="*/ 42 h 88"/>
                      <a:gd name="T22" fmla="*/ 31 w 120"/>
                      <a:gd name="T23" fmla="*/ 31 h 88"/>
                      <a:gd name="T24" fmla="*/ 32 w 120"/>
                      <a:gd name="T25" fmla="*/ 33 h 88"/>
                      <a:gd name="T26" fmla="*/ 25 w 120"/>
                      <a:gd name="T27" fmla="*/ 50 h 88"/>
                      <a:gd name="T28" fmla="*/ 27 w 120"/>
                      <a:gd name="T29" fmla="*/ 72 h 88"/>
                      <a:gd name="T30" fmla="*/ 36 w 120"/>
                      <a:gd name="T31" fmla="*/ 67 h 88"/>
                      <a:gd name="T32" fmla="*/ 51 w 120"/>
                      <a:gd name="T33" fmla="*/ 46 h 88"/>
                      <a:gd name="T34" fmla="*/ 48 w 120"/>
                      <a:gd name="T35" fmla="*/ 57 h 88"/>
                      <a:gd name="T36" fmla="*/ 50 w 120"/>
                      <a:gd name="T37" fmla="*/ 78 h 88"/>
                      <a:gd name="T38" fmla="*/ 63 w 120"/>
                      <a:gd name="T39" fmla="*/ 71 h 88"/>
                      <a:gd name="T40" fmla="*/ 74 w 120"/>
                      <a:gd name="T41" fmla="*/ 78 h 88"/>
                      <a:gd name="T42" fmla="*/ 59 w 120"/>
                      <a:gd name="T43" fmla="*/ 67 h 88"/>
                      <a:gd name="T44" fmla="*/ 53 w 120"/>
                      <a:gd name="T45" fmla="*/ 72 h 88"/>
                      <a:gd name="T46" fmla="*/ 48 w 120"/>
                      <a:gd name="T47" fmla="*/ 67 h 88"/>
                      <a:gd name="T48" fmla="*/ 53 w 120"/>
                      <a:gd name="T49" fmla="*/ 61 h 88"/>
                      <a:gd name="T50" fmla="*/ 55 w 120"/>
                      <a:gd name="T51" fmla="*/ 55 h 88"/>
                      <a:gd name="T52" fmla="*/ 65 w 120"/>
                      <a:gd name="T53" fmla="*/ 59 h 88"/>
                      <a:gd name="T54" fmla="*/ 76 w 120"/>
                      <a:gd name="T55" fmla="*/ 67 h 88"/>
                      <a:gd name="T56" fmla="*/ 86 w 120"/>
                      <a:gd name="T57" fmla="*/ 76 h 88"/>
                      <a:gd name="T58" fmla="*/ 103 w 120"/>
                      <a:gd name="T59" fmla="*/ 84 h 88"/>
                      <a:gd name="T60" fmla="*/ 112 w 120"/>
                      <a:gd name="T61" fmla="*/ 78 h 88"/>
                      <a:gd name="T62" fmla="*/ 118 w 120"/>
                      <a:gd name="T63" fmla="*/ 61 h 88"/>
                      <a:gd name="T64" fmla="*/ 120 w 120"/>
                      <a:gd name="T65"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88">
                        <a:moveTo>
                          <a:pt x="120" y="52"/>
                        </a:moveTo>
                        <a:lnTo>
                          <a:pt x="107" y="33"/>
                        </a:lnTo>
                        <a:lnTo>
                          <a:pt x="91" y="17"/>
                        </a:lnTo>
                        <a:lnTo>
                          <a:pt x="74" y="6"/>
                        </a:lnTo>
                        <a:lnTo>
                          <a:pt x="59" y="2"/>
                        </a:lnTo>
                        <a:lnTo>
                          <a:pt x="40" y="0"/>
                        </a:lnTo>
                        <a:lnTo>
                          <a:pt x="23" y="8"/>
                        </a:lnTo>
                        <a:lnTo>
                          <a:pt x="15" y="14"/>
                        </a:lnTo>
                        <a:lnTo>
                          <a:pt x="10" y="25"/>
                        </a:lnTo>
                        <a:lnTo>
                          <a:pt x="4" y="38"/>
                        </a:lnTo>
                        <a:lnTo>
                          <a:pt x="0" y="55"/>
                        </a:lnTo>
                        <a:lnTo>
                          <a:pt x="2" y="59"/>
                        </a:lnTo>
                        <a:lnTo>
                          <a:pt x="10" y="57"/>
                        </a:lnTo>
                        <a:lnTo>
                          <a:pt x="10" y="55"/>
                        </a:lnTo>
                        <a:lnTo>
                          <a:pt x="12" y="42"/>
                        </a:lnTo>
                        <a:lnTo>
                          <a:pt x="15" y="34"/>
                        </a:lnTo>
                        <a:lnTo>
                          <a:pt x="15" y="29"/>
                        </a:lnTo>
                        <a:lnTo>
                          <a:pt x="17" y="31"/>
                        </a:lnTo>
                        <a:lnTo>
                          <a:pt x="15" y="34"/>
                        </a:lnTo>
                        <a:lnTo>
                          <a:pt x="15" y="50"/>
                        </a:lnTo>
                        <a:lnTo>
                          <a:pt x="17" y="48"/>
                        </a:lnTo>
                        <a:lnTo>
                          <a:pt x="23" y="42"/>
                        </a:lnTo>
                        <a:lnTo>
                          <a:pt x="27" y="33"/>
                        </a:lnTo>
                        <a:lnTo>
                          <a:pt x="31" y="31"/>
                        </a:lnTo>
                        <a:lnTo>
                          <a:pt x="38" y="25"/>
                        </a:lnTo>
                        <a:lnTo>
                          <a:pt x="32" y="33"/>
                        </a:lnTo>
                        <a:lnTo>
                          <a:pt x="29" y="40"/>
                        </a:lnTo>
                        <a:lnTo>
                          <a:pt x="25" y="50"/>
                        </a:lnTo>
                        <a:lnTo>
                          <a:pt x="21" y="61"/>
                        </a:lnTo>
                        <a:lnTo>
                          <a:pt x="27" y="72"/>
                        </a:lnTo>
                        <a:lnTo>
                          <a:pt x="32" y="76"/>
                        </a:lnTo>
                        <a:lnTo>
                          <a:pt x="36" y="67"/>
                        </a:lnTo>
                        <a:lnTo>
                          <a:pt x="44" y="55"/>
                        </a:lnTo>
                        <a:lnTo>
                          <a:pt x="51" y="46"/>
                        </a:lnTo>
                        <a:lnTo>
                          <a:pt x="55" y="48"/>
                        </a:lnTo>
                        <a:lnTo>
                          <a:pt x="48" y="57"/>
                        </a:lnTo>
                        <a:lnTo>
                          <a:pt x="48" y="72"/>
                        </a:lnTo>
                        <a:lnTo>
                          <a:pt x="50" y="78"/>
                        </a:lnTo>
                        <a:lnTo>
                          <a:pt x="57" y="78"/>
                        </a:lnTo>
                        <a:lnTo>
                          <a:pt x="63" y="71"/>
                        </a:lnTo>
                        <a:lnTo>
                          <a:pt x="69" y="74"/>
                        </a:lnTo>
                        <a:lnTo>
                          <a:pt x="74" y="78"/>
                        </a:lnTo>
                        <a:lnTo>
                          <a:pt x="70" y="69"/>
                        </a:lnTo>
                        <a:lnTo>
                          <a:pt x="59" y="67"/>
                        </a:lnTo>
                        <a:lnTo>
                          <a:pt x="57" y="72"/>
                        </a:lnTo>
                        <a:lnTo>
                          <a:pt x="53" y="72"/>
                        </a:lnTo>
                        <a:lnTo>
                          <a:pt x="50" y="72"/>
                        </a:lnTo>
                        <a:lnTo>
                          <a:pt x="48" y="67"/>
                        </a:lnTo>
                        <a:lnTo>
                          <a:pt x="59" y="61"/>
                        </a:lnTo>
                        <a:lnTo>
                          <a:pt x="53" y="61"/>
                        </a:lnTo>
                        <a:lnTo>
                          <a:pt x="53" y="55"/>
                        </a:lnTo>
                        <a:lnTo>
                          <a:pt x="55" y="55"/>
                        </a:lnTo>
                        <a:lnTo>
                          <a:pt x="59" y="57"/>
                        </a:lnTo>
                        <a:lnTo>
                          <a:pt x="65" y="59"/>
                        </a:lnTo>
                        <a:lnTo>
                          <a:pt x="72" y="61"/>
                        </a:lnTo>
                        <a:lnTo>
                          <a:pt x="76" y="67"/>
                        </a:lnTo>
                        <a:lnTo>
                          <a:pt x="80" y="76"/>
                        </a:lnTo>
                        <a:lnTo>
                          <a:pt x="86" y="76"/>
                        </a:lnTo>
                        <a:lnTo>
                          <a:pt x="95" y="82"/>
                        </a:lnTo>
                        <a:lnTo>
                          <a:pt x="103" y="84"/>
                        </a:lnTo>
                        <a:lnTo>
                          <a:pt x="110" y="88"/>
                        </a:lnTo>
                        <a:lnTo>
                          <a:pt x="112" y="78"/>
                        </a:lnTo>
                        <a:lnTo>
                          <a:pt x="116" y="71"/>
                        </a:lnTo>
                        <a:lnTo>
                          <a:pt x="118" y="61"/>
                        </a:lnTo>
                        <a:lnTo>
                          <a:pt x="120" y="52"/>
                        </a:lnTo>
                        <a:lnTo>
                          <a:pt x="12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9"/>
                  <p:cNvSpPr>
                    <a:spLocks/>
                  </p:cNvSpPr>
                  <p:nvPr/>
                </p:nvSpPr>
                <p:spPr bwMode="auto">
                  <a:xfrm rot="14288280">
                    <a:off x="4982659" y="3321303"/>
                    <a:ext cx="7938" cy="15875"/>
                  </a:xfrm>
                  <a:custGeom>
                    <a:avLst/>
                    <a:gdLst>
                      <a:gd name="T0" fmla="*/ 12 w 12"/>
                      <a:gd name="T1" fmla="*/ 15 h 21"/>
                      <a:gd name="T2" fmla="*/ 10 w 12"/>
                      <a:gd name="T3" fmla="*/ 15 h 21"/>
                      <a:gd name="T4" fmla="*/ 10 w 12"/>
                      <a:gd name="T5" fmla="*/ 21 h 21"/>
                      <a:gd name="T6" fmla="*/ 8 w 12"/>
                      <a:gd name="T7" fmla="*/ 15 h 21"/>
                      <a:gd name="T8" fmla="*/ 0 w 12"/>
                      <a:gd name="T9" fmla="*/ 6 h 21"/>
                      <a:gd name="T10" fmla="*/ 0 w 12"/>
                      <a:gd name="T11" fmla="*/ 0 h 21"/>
                      <a:gd name="T12" fmla="*/ 12 w 12"/>
                      <a:gd name="T13" fmla="*/ 15 h 21"/>
                      <a:gd name="T14" fmla="*/ 12 w 12"/>
                      <a:gd name="T15" fmla="*/ 15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12" y="15"/>
                        </a:moveTo>
                        <a:lnTo>
                          <a:pt x="10" y="15"/>
                        </a:lnTo>
                        <a:lnTo>
                          <a:pt x="10" y="21"/>
                        </a:lnTo>
                        <a:lnTo>
                          <a:pt x="8" y="15"/>
                        </a:lnTo>
                        <a:lnTo>
                          <a:pt x="0" y="6"/>
                        </a:lnTo>
                        <a:lnTo>
                          <a:pt x="0" y="0"/>
                        </a:lnTo>
                        <a:lnTo>
                          <a:pt x="12" y="15"/>
                        </a:ln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00"/>
                  <p:cNvSpPr>
                    <a:spLocks/>
                  </p:cNvSpPr>
                  <p:nvPr/>
                </p:nvSpPr>
                <p:spPr bwMode="auto">
                  <a:xfrm rot="14288280">
                    <a:off x="5027536" y="3341501"/>
                    <a:ext cx="15875" cy="6350"/>
                  </a:xfrm>
                  <a:custGeom>
                    <a:avLst/>
                    <a:gdLst>
                      <a:gd name="T0" fmla="*/ 2 w 21"/>
                      <a:gd name="T1" fmla="*/ 0 h 10"/>
                      <a:gd name="T2" fmla="*/ 0 w 21"/>
                      <a:gd name="T3" fmla="*/ 4 h 10"/>
                      <a:gd name="T4" fmla="*/ 10 w 21"/>
                      <a:gd name="T5" fmla="*/ 10 h 10"/>
                      <a:gd name="T6" fmla="*/ 21 w 21"/>
                      <a:gd name="T7" fmla="*/ 10 h 10"/>
                      <a:gd name="T8" fmla="*/ 11 w 21"/>
                      <a:gd name="T9" fmla="*/ 4 h 10"/>
                      <a:gd name="T10" fmla="*/ 2 w 21"/>
                      <a:gd name="T11" fmla="*/ 0 h 10"/>
                      <a:gd name="T12" fmla="*/ 2 w 2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2" y="0"/>
                        </a:moveTo>
                        <a:lnTo>
                          <a:pt x="0" y="4"/>
                        </a:lnTo>
                        <a:lnTo>
                          <a:pt x="10" y="10"/>
                        </a:lnTo>
                        <a:lnTo>
                          <a:pt x="21" y="10"/>
                        </a:lnTo>
                        <a:lnTo>
                          <a:pt x="11" y="4"/>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01"/>
                  <p:cNvSpPr>
                    <a:spLocks/>
                  </p:cNvSpPr>
                  <p:nvPr/>
                </p:nvSpPr>
                <p:spPr bwMode="auto">
                  <a:xfrm rot="14288280">
                    <a:off x="4982828" y="3284520"/>
                    <a:ext cx="4763" cy="12700"/>
                  </a:xfrm>
                  <a:custGeom>
                    <a:avLst/>
                    <a:gdLst>
                      <a:gd name="T0" fmla="*/ 6 w 6"/>
                      <a:gd name="T1" fmla="*/ 4 h 16"/>
                      <a:gd name="T2" fmla="*/ 6 w 6"/>
                      <a:gd name="T3" fmla="*/ 0 h 16"/>
                      <a:gd name="T4" fmla="*/ 2 w 6"/>
                      <a:gd name="T5" fmla="*/ 4 h 16"/>
                      <a:gd name="T6" fmla="*/ 0 w 6"/>
                      <a:gd name="T7" fmla="*/ 8 h 16"/>
                      <a:gd name="T8" fmla="*/ 0 w 6"/>
                      <a:gd name="T9" fmla="*/ 16 h 16"/>
                      <a:gd name="T10" fmla="*/ 6 w 6"/>
                      <a:gd name="T11" fmla="*/ 4 h 16"/>
                      <a:gd name="T12" fmla="*/ 6 w 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6" h="16">
                        <a:moveTo>
                          <a:pt x="6" y="4"/>
                        </a:moveTo>
                        <a:lnTo>
                          <a:pt x="6" y="0"/>
                        </a:lnTo>
                        <a:lnTo>
                          <a:pt x="2" y="4"/>
                        </a:lnTo>
                        <a:lnTo>
                          <a:pt x="0" y="8"/>
                        </a:lnTo>
                        <a:lnTo>
                          <a:pt x="0" y="16"/>
                        </a:lnTo>
                        <a:lnTo>
                          <a:pt x="6" y="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02"/>
                  <p:cNvSpPr>
                    <a:spLocks/>
                  </p:cNvSpPr>
                  <p:nvPr/>
                </p:nvSpPr>
                <p:spPr bwMode="auto">
                  <a:xfrm rot="14288280">
                    <a:off x="4951442" y="3306056"/>
                    <a:ext cx="6350" cy="9525"/>
                  </a:xfrm>
                  <a:custGeom>
                    <a:avLst/>
                    <a:gdLst>
                      <a:gd name="T0" fmla="*/ 0 w 10"/>
                      <a:gd name="T1" fmla="*/ 0 h 11"/>
                      <a:gd name="T2" fmla="*/ 2 w 10"/>
                      <a:gd name="T3" fmla="*/ 5 h 11"/>
                      <a:gd name="T4" fmla="*/ 10 w 10"/>
                      <a:gd name="T5" fmla="*/ 11 h 11"/>
                      <a:gd name="T6" fmla="*/ 4 w 10"/>
                      <a:gd name="T7" fmla="*/ 4 h 11"/>
                      <a:gd name="T8" fmla="*/ 0 w 10"/>
                      <a:gd name="T9" fmla="*/ 0 h 11"/>
                      <a:gd name="T10" fmla="*/ 0 w 10"/>
                      <a:gd name="T11" fmla="*/ 0 h 11"/>
                    </a:gdLst>
                    <a:ahLst/>
                    <a:cxnLst>
                      <a:cxn ang="0">
                        <a:pos x="T0" y="T1"/>
                      </a:cxn>
                      <a:cxn ang="0">
                        <a:pos x="T2" y="T3"/>
                      </a:cxn>
                      <a:cxn ang="0">
                        <a:pos x="T4" y="T5"/>
                      </a:cxn>
                      <a:cxn ang="0">
                        <a:pos x="T6" y="T7"/>
                      </a:cxn>
                      <a:cxn ang="0">
                        <a:pos x="T8" y="T9"/>
                      </a:cxn>
                      <a:cxn ang="0">
                        <a:pos x="T10" y="T11"/>
                      </a:cxn>
                    </a:cxnLst>
                    <a:rect l="0" t="0" r="r" b="b"/>
                    <a:pathLst>
                      <a:path w="10" h="11">
                        <a:moveTo>
                          <a:pt x="0" y="0"/>
                        </a:moveTo>
                        <a:lnTo>
                          <a:pt x="2" y="5"/>
                        </a:lnTo>
                        <a:lnTo>
                          <a:pt x="10" y="11"/>
                        </a:lnTo>
                        <a:lnTo>
                          <a:pt x="4"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03"/>
                  <p:cNvSpPr>
                    <a:spLocks/>
                  </p:cNvSpPr>
                  <p:nvPr/>
                </p:nvSpPr>
                <p:spPr bwMode="auto">
                  <a:xfrm rot="14288280">
                    <a:off x="4947496" y="3323622"/>
                    <a:ext cx="7938" cy="6350"/>
                  </a:xfrm>
                  <a:custGeom>
                    <a:avLst/>
                    <a:gdLst>
                      <a:gd name="T0" fmla="*/ 0 w 9"/>
                      <a:gd name="T1" fmla="*/ 0 h 10"/>
                      <a:gd name="T2" fmla="*/ 2 w 9"/>
                      <a:gd name="T3" fmla="*/ 4 h 10"/>
                      <a:gd name="T4" fmla="*/ 4 w 9"/>
                      <a:gd name="T5" fmla="*/ 8 h 10"/>
                      <a:gd name="T6" fmla="*/ 9 w 9"/>
                      <a:gd name="T7" fmla="*/ 10 h 10"/>
                      <a:gd name="T8" fmla="*/ 6 w 9"/>
                      <a:gd name="T9" fmla="*/ 2 h 10"/>
                      <a:gd name="T10" fmla="*/ 0 w 9"/>
                      <a:gd name="T11" fmla="*/ 0 h 10"/>
                      <a:gd name="T12" fmla="*/ 0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0" y="0"/>
                        </a:moveTo>
                        <a:lnTo>
                          <a:pt x="2" y="4"/>
                        </a:lnTo>
                        <a:lnTo>
                          <a:pt x="4" y="8"/>
                        </a:lnTo>
                        <a:lnTo>
                          <a:pt x="9" y="10"/>
                        </a:lnTo>
                        <a:lnTo>
                          <a:pt x="6"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04"/>
                  <p:cNvSpPr>
                    <a:spLocks/>
                  </p:cNvSpPr>
                  <p:nvPr/>
                </p:nvSpPr>
                <p:spPr bwMode="auto">
                  <a:xfrm rot="14288280">
                    <a:off x="4894881" y="3199643"/>
                    <a:ext cx="95250" cy="84138"/>
                  </a:xfrm>
                  <a:custGeom>
                    <a:avLst/>
                    <a:gdLst>
                      <a:gd name="T0" fmla="*/ 98 w 119"/>
                      <a:gd name="T1" fmla="*/ 68 h 106"/>
                      <a:gd name="T2" fmla="*/ 87 w 119"/>
                      <a:gd name="T3" fmla="*/ 70 h 106"/>
                      <a:gd name="T4" fmla="*/ 83 w 119"/>
                      <a:gd name="T5" fmla="*/ 68 h 106"/>
                      <a:gd name="T6" fmla="*/ 93 w 119"/>
                      <a:gd name="T7" fmla="*/ 62 h 106"/>
                      <a:gd name="T8" fmla="*/ 87 w 119"/>
                      <a:gd name="T9" fmla="*/ 53 h 106"/>
                      <a:gd name="T10" fmla="*/ 83 w 119"/>
                      <a:gd name="T11" fmla="*/ 60 h 106"/>
                      <a:gd name="T12" fmla="*/ 79 w 119"/>
                      <a:gd name="T13" fmla="*/ 64 h 106"/>
                      <a:gd name="T14" fmla="*/ 72 w 119"/>
                      <a:gd name="T15" fmla="*/ 57 h 106"/>
                      <a:gd name="T16" fmla="*/ 68 w 119"/>
                      <a:gd name="T17" fmla="*/ 47 h 106"/>
                      <a:gd name="T18" fmla="*/ 66 w 119"/>
                      <a:gd name="T19" fmla="*/ 38 h 106"/>
                      <a:gd name="T20" fmla="*/ 66 w 119"/>
                      <a:gd name="T21" fmla="*/ 32 h 106"/>
                      <a:gd name="T22" fmla="*/ 59 w 119"/>
                      <a:gd name="T23" fmla="*/ 32 h 106"/>
                      <a:gd name="T24" fmla="*/ 57 w 119"/>
                      <a:gd name="T25" fmla="*/ 41 h 106"/>
                      <a:gd name="T26" fmla="*/ 59 w 119"/>
                      <a:gd name="T27" fmla="*/ 53 h 106"/>
                      <a:gd name="T28" fmla="*/ 62 w 119"/>
                      <a:gd name="T29" fmla="*/ 57 h 106"/>
                      <a:gd name="T30" fmla="*/ 66 w 119"/>
                      <a:gd name="T31" fmla="*/ 64 h 106"/>
                      <a:gd name="T32" fmla="*/ 59 w 119"/>
                      <a:gd name="T33" fmla="*/ 58 h 106"/>
                      <a:gd name="T34" fmla="*/ 53 w 119"/>
                      <a:gd name="T35" fmla="*/ 49 h 106"/>
                      <a:gd name="T36" fmla="*/ 49 w 119"/>
                      <a:gd name="T37" fmla="*/ 36 h 106"/>
                      <a:gd name="T38" fmla="*/ 47 w 119"/>
                      <a:gd name="T39" fmla="*/ 28 h 106"/>
                      <a:gd name="T40" fmla="*/ 47 w 119"/>
                      <a:gd name="T41" fmla="*/ 22 h 106"/>
                      <a:gd name="T42" fmla="*/ 51 w 119"/>
                      <a:gd name="T43" fmla="*/ 17 h 106"/>
                      <a:gd name="T44" fmla="*/ 53 w 119"/>
                      <a:gd name="T45" fmla="*/ 7 h 106"/>
                      <a:gd name="T46" fmla="*/ 51 w 119"/>
                      <a:gd name="T47" fmla="*/ 0 h 106"/>
                      <a:gd name="T48" fmla="*/ 43 w 119"/>
                      <a:gd name="T49" fmla="*/ 11 h 106"/>
                      <a:gd name="T50" fmla="*/ 40 w 119"/>
                      <a:gd name="T51" fmla="*/ 26 h 106"/>
                      <a:gd name="T52" fmla="*/ 32 w 119"/>
                      <a:gd name="T53" fmla="*/ 28 h 106"/>
                      <a:gd name="T54" fmla="*/ 30 w 119"/>
                      <a:gd name="T55" fmla="*/ 38 h 106"/>
                      <a:gd name="T56" fmla="*/ 30 w 119"/>
                      <a:gd name="T57" fmla="*/ 41 h 106"/>
                      <a:gd name="T58" fmla="*/ 30 w 119"/>
                      <a:gd name="T59" fmla="*/ 43 h 106"/>
                      <a:gd name="T60" fmla="*/ 24 w 119"/>
                      <a:gd name="T61" fmla="*/ 32 h 106"/>
                      <a:gd name="T62" fmla="*/ 19 w 119"/>
                      <a:gd name="T63" fmla="*/ 36 h 106"/>
                      <a:gd name="T64" fmla="*/ 24 w 119"/>
                      <a:gd name="T65" fmla="*/ 68 h 106"/>
                      <a:gd name="T66" fmla="*/ 40 w 119"/>
                      <a:gd name="T67" fmla="*/ 79 h 106"/>
                      <a:gd name="T68" fmla="*/ 40 w 119"/>
                      <a:gd name="T69" fmla="*/ 83 h 106"/>
                      <a:gd name="T70" fmla="*/ 45 w 119"/>
                      <a:gd name="T71" fmla="*/ 91 h 106"/>
                      <a:gd name="T72" fmla="*/ 51 w 119"/>
                      <a:gd name="T73" fmla="*/ 95 h 106"/>
                      <a:gd name="T74" fmla="*/ 53 w 119"/>
                      <a:gd name="T75" fmla="*/ 96 h 106"/>
                      <a:gd name="T76" fmla="*/ 45 w 119"/>
                      <a:gd name="T77" fmla="*/ 93 h 106"/>
                      <a:gd name="T78" fmla="*/ 38 w 119"/>
                      <a:gd name="T79" fmla="*/ 89 h 106"/>
                      <a:gd name="T80" fmla="*/ 28 w 119"/>
                      <a:gd name="T81" fmla="*/ 83 h 106"/>
                      <a:gd name="T82" fmla="*/ 24 w 119"/>
                      <a:gd name="T83" fmla="*/ 79 h 106"/>
                      <a:gd name="T84" fmla="*/ 15 w 119"/>
                      <a:gd name="T85" fmla="*/ 68 h 106"/>
                      <a:gd name="T86" fmla="*/ 11 w 119"/>
                      <a:gd name="T87" fmla="*/ 62 h 106"/>
                      <a:gd name="T88" fmla="*/ 7 w 119"/>
                      <a:gd name="T89" fmla="*/ 58 h 106"/>
                      <a:gd name="T90" fmla="*/ 0 w 119"/>
                      <a:gd name="T91" fmla="*/ 62 h 106"/>
                      <a:gd name="T92" fmla="*/ 11 w 119"/>
                      <a:gd name="T93" fmla="*/ 74 h 106"/>
                      <a:gd name="T94" fmla="*/ 19 w 119"/>
                      <a:gd name="T95" fmla="*/ 89 h 106"/>
                      <a:gd name="T96" fmla="*/ 24 w 119"/>
                      <a:gd name="T97" fmla="*/ 91 h 106"/>
                      <a:gd name="T98" fmla="*/ 36 w 119"/>
                      <a:gd name="T99" fmla="*/ 95 h 106"/>
                      <a:gd name="T100" fmla="*/ 47 w 119"/>
                      <a:gd name="T101" fmla="*/ 98 h 106"/>
                      <a:gd name="T102" fmla="*/ 62 w 119"/>
                      <a:gd name="T103" fmla="*/ 102 h 106"/>
                      <a:gd name="T104" fmla="*/ 76 w 119"/>
                      <a:gd name="T105" fmla="*/ 104 h 106"/>
                      <a:gd name="T106" fmla="*/ 91 w 119"/>
                      <a:gd name="T107" fmla="*/ 106 h 106"/>
                      <a:gd name="T108" fmla="*/ 104 w 119"/>
                      <a:gd name="T109" fmla="*/ 104 h 106"/>
                      <a:gd name="T110" fmla="*/ 119 w 119"/>
                      <a:gd name="T111" fmla="*/ 100 h 106"/>
                      <a:gd name="T112" fmla="*/ 119 w 119"/>
                      <a:gd name="T113" fmla="*/ 87 h 106"/>
                      <a:gd name="T114" fmla="*/ 117 w 119"/>
                      <a:gd name="T115" fmla="*/ 77 h 106"/>
                      <a:gd name="T116" fmla="*/ 108 w 119"/>
                      <a:gd name="T117" fmla="*/ 70 h 106"/>
                      <a:gd name="T118" fmla="*/ 98 w 119"/>
                      <a:gd name="T119" fmla="*/ 68 h 106"/>
                      <a:gd name="T120" fmla="*/ 98 w 119"/>
                      <a:gd name="T121" fmla="*/ 6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106">
                        <a:moveTo>
                          <a:pt x="98" y="68"/>
                        </a:moveTo>
                        <a:lnTo>
                          <a:pt x="87" y="70"/>
                        </a:lnTo>
                        <a:lnTo>
                          <a:pt x="83" y="68"/>
                        </a:lnTo>
                        <a:lnTo>
                          <a:pt x="93" y="62"/>
                        </a:lnTo>
                        <a:lnTo>
                          <a:pt x="87" y="53"/>
                        </a:lnTo>
                        <a:lnTo>
                          <a:pt x="83" y="60"/>
                        </a:lnTo>
                        <a:lnTo>
                          <a:pt x="79" y="64"/>
                        </a:lnTo>
                        <a:lnTo>
                          <a:pt x="72" y="57"/>
                        </a:lnTo>
                        <a:lnTo>
                          <a:pt x="68" y="47"/>
                        </a:lnTo>
                        <a:lnTo>
                          <a:pt x="66" y="38"/>
                        </a:lnTo>
                        <a:lnTo>
                          <a:pt x="66" y="32"/>
                        </a:lnTo>
                        <a:lnTo>
                          <a:pt x="59" y="32"/>
                        </a:lnTo>
                        <a:lnTo>
                          <a:pt x="57" y="41"/>
                        </a:lnTo>
                        <a:lnTo>
                          <a:pt x="59" y="53"/>
                        </a:lnTo>
                        <a:lnTo>
                          <a:pt x="62" y="57"/>
                        </a:lnTo>
                        <a:lnTo>
                          <a:pt x="66" y="64"/>
                        </a:lnTo>
                        <a:lnTo>
                          <a:pt x="59" y="58"/>
                        </a:lnTo>
                        <a:lnTo>
                          <a:pt x="53" y="49"/>
                        </a:lnTo>
                        <a:lnTo>
                          <a:pt x="49" y="36"/>
                        </a:lnTo>
                        <a:lnTo>
                          <a:pt x="47" y="28"/>
                        </a:lnTo>
                        <a:lnTo>
                          <a:pt x="47" y="22"/>
                        </a:lnTo>
                        <a:lnTo>
                          <a:pt x="51" y="17"/>
                        </a:lnTo>
                        <a:lnTo>
                          <a:pt x="53" y="7"/>
                        </a:lnTo>
                        <a:lnTo>
                          <a:pt x="51" y="0"/>
                        </a:lnTo>
                        <a:lnTo>
                          <a:pt x="43" y="11"/>
                        </a:lnTo>
                        <a:lnTo>
                          <a:pt x="40" y="26"/>
                        </a:lnTo>
                        <a:lnTo>
                          <a:pt x="32" y="28"/>
                        </a:lnTo>
                        <a:lnTo>
                          <a:pt x="30" y="38"/>
                        </a:lnTo>
                        <a:lnTo>
                          <a:pt x="30" y="41"/>
                        </a:lnTo>
                        <a:lnTo>
                          <a:pt x="30" y="43"/>
                        </a:lnTo>
                        <a:lnTo>
                          <a:pt x="24" y="32"/>
                        </a:lnTo>
                        <a:lnTo>
                          <a:pt x="19" y="36"/>
                        </a:lnTo>
                        <a:lnTo>
                          <a:pt x="24" y="68"/>
                        </a:lnTo>
                        <a:lnTo>
                          <a:pt x="40" y="79"/>
                        </a:lnTo>
                        <a:lnTo>
                          <a:pt x="40" y="83"/>
                        </a:lnTo>
                        <a:lnTo>
                          <a:pt x="45" y="91"/>
                        </a:lnTo>
                        <a:lnTo>
                          <a:pt x="51" y="95"/>
                        </a:lnTo>
                        <a:lnTo>
                          <a:pt x="53" y="96"/>
                        </a:lnTo>
                        <a:lnTo>
                          <a:pt x="45" y="93"/>
                        </a:lnTo>
                        <a:lnTo>
                          <a:pt x="38" y="89"/>
                        </a:lnTo>
                        <a:lnTo>
                          <a:pt x="28" y="83"/>
                        </a:lnTo>
                        <a:lnTo>
                          <a:pt x="24" y="79"/>
                        </a:lnTo>
                        <a:lnTo>
                          <a:pt x="15" y="68"/>
                        </a:lnTo>
                        <a:lnTo>
                          <a:pt x="11" y="62"/>
                        </a:lnTo>
                        <a:lnTo>
                          <a:pt x="7" y="58"/>
                        </a:lnTo>
                        <a:lnTo>
                          <a:pt x="0" y="62"/>
                        </a:lnTo>
                        <a:lnTo>
                          <a:pt x="11" y="74"/>
                        </a:lnTo>
                        <a:lnTo>
                          <a:pt x="19" y="89"/>
                        </a:lnTo>
                        <a:lnTo>
                          <a:pt x="24" y="91"/>
                        </a:lnTo>
                        <a:lnTo>
                          <a:pt x="36" y="95"/>
                        </a:lnTo>
                        <a:lnTo>
                          <a:pt x="47" y="98"/>
                        </a:lnTo>
                        <a:lnTo>
                          <a:pt x="62" y="102"/>
                        </a:lnTo>
                        <a:lnTo>
                          <a:pt x="76" y="104"/>
                        </a:lnTo>
                        <a:lnTo>
                          <a:pt x="91" y="106"/>
                        </a:lnTo>
                        <a:lnTo>
                          <a:pt x="104" y="104"/>
                        </a:lnTo>
                        <a:lnTo>
                          <a:pt x="119" y="100"/>
                        </a:lnTo>
                        <a:lnTo>
                          <a:pt x="119" y="87"/>
                        </a:lnTo>
                        <a:lnTo>
                          <a:pt x="117" y="77"/>
                        </a:lnTo>
                        <a:lnTo>
                          <a:pt x="108" y="70"/>
                        </a:lnTo>
                        <a:lnTo>
                          <a:pt x="98" y="68"/>
                        </a:lnTo>
                        <a:lnTo>
                          <a:pt x="9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05"/>
                  <p:cNvSpPr>
                    <a:spLocks/>
                  </p:cNvSpPr>
                  <p:nvPr/>
                </p:nvSpPr>
                <p:spPr bwMode="auto">
                  <a:xfrm rot="14288280">
                    <a:off x="4873937" y="3175113"/>
                    <a:ext cx="85725" cy="101600"/>
                  </a:xfrm>
                  <a:custGeom>
                    <a:avLst/>
                    <a:gdLst>
                      <a:gd name="T0" fmla="*/ 106 w 108"/>
                      <a:gd name="T1" fmla="*/ 91 h 127"/>
                      <a:gd name="T2" fmla="*/ 106 w 108"/>
                      <a:gd name="T3" fmla="*/ 68 h 127"/>
                      <a:gd name="T4" fmla="*/ 102 w 108"/>
                      <a:gd name="T5" fmla="*/ 46 h 127"/>
                      <a:gd name="T6" fmla="*/ 93 w 108"/>
                      <a:gd name="T7" fmla="*/ 23 h 127"/>
                      <a:gd name="T8" fmla="*/ 72 w 108"/>
                      <a:gd name="T9" fmla="*/ 4 h 127"/>
                      <a:gd name="T10" fmla="*/ 39 w 108"/>
                      <a:gd name="T11" fmla="*/ 0 h 127"/>
                      <a:gd name="T12" fmla="*/ 15 w 108"/>
                      <a:gd name="T13" fmla="*/ 13 h 127"/>
                      <a:gd name="T14" fmla="*/ 0 w 108"/>
                      <a:gd name="T15" fmla="*/ 30 h 127"/>
                      <a:gd name="T16" fmla="*/ 5 w 108"/>
                      <a:gd name="T17" fmla="*/ 32 h 127"/>
                      <a:gd name="T18" fmla="*/ 17 w 108"/>
                      <a:gd name="T19" fmla="*/ 21 h 127"/>
                      <a:gd name="T20" fmla="*/ 28 w 108"/>
                      <a:gd name="T21" fmla="*/ 13 h 127"/>
                      <a:gd name="T22" fmla="*/ 28 w 108"/>
                      <a:gd name="T23" fmla="*/ 17 h 127"/>
                      <a:gd name="T24" fmla="*/ 19 w 108"/>
                      <a:gd name="T25" fmla="*/ 30 h 127"/>
                      <a:gd name="T26" fmla="*/ 36 w 108"/>
                      <a:gd name="T27" fmla="*/ 25 h 127"/>
                      <a:gd name="T28" fmla="*/ 55 w 108"/>
                      <a:gd name="T29" fmla="*/ 27 h 127"/>
                      <a:gd name="T30" fmla="*/ 34 w 108"/>
                      <a:gd name="T31" fmla="*/ 32 h 127"/>
                      <a:gd name="T32" fmla="*/ 17 w 108"/>
                      <a:gd name="T33" fmla="*/ 44 h 127"/>
                      <a:gd name="T34" fmla="*/ 13 w 108"/>
                      <a:gd name="T35" fmla="*/ 68 h 127"/>
                      <a:gd name="T36" fmla="*/ 30 w 108"/>
                      <a:gd name="T37" fmla="*/ 57 h 127"/>
                      <a:gd name="T38" fmla="*/ 45 w 108"/>
                      <a:gd name="T39" fmla="*/ 49 h 127"/>
                      <a:gd name="T40" fmla="*/ 55 w 108"/>
                      <a:gd name="T41" fmla="*/ 53 h 127"/>
                      <a:gd name="T42" fmla="*/ 45 w 108"/>
                      <a:gd name="T43" fmla="*/ 57 h 127"/>
                      <a:gd name="T44" fmla="*/ 28 w 108"/>
                      <a:gd name="T45" fmla="*/ 70 h 127"/>
                      <a:gd name="T46" fmla="*/ 34 w 108"/>
                      <a:gd name="T47" fmla="*/ 84 h 127"/>
                      <a:gd name="T48" fmla="*/ 47 w 108"/>
                      <a:gd name="T49" fmla="*/ 87 h 127"/>
                      <a:gd name="T50" fmla="*/ 53 w 108"/>
                      <a:gd name="T51" fmla="*/ 85 h 127"/>
                      <a:gd name="T52" fmla="*/ 38 w 108"/>
                      <a:gd name="T53" fmla="*/ 80 h 127"/>
                      <a:gd name="T54" fmla="*/ 32 w 108"/>
                      <a:gd name="T55" fmla="*/ 74 h 127"/>
                      <a:gd name="T56" fmla="*/ 49 w 108"/>
                      <a:gd name="T57" fmla="*/ 70 h 127"/>
                      <a:gd name="T58" fmla="*/ 47 w 108"/>
                      <a:gd name="T59" fmla="*/ 63 h 127"/>
                      <a:gd name="T60" fmla="*/ 58 w 108"/>
                      <a:gd name="T61" fmla="*/ 80 h 127"/>
                      <a:gd name="T62" fmla="*/ 62 w 108"/>
                      <a:gd name="T63" fmla="*/ 101 h 127"/>
                      <a:gd name="T64" fmla="*/ 72 w 108"/>
                      <a:gd name="T65" fmla="*/ 120 h 127"/>
                      <a:gd name="T66" fmla="*/ 91 w 108"/>
                      <a:gd name="T67" fmla="*/ 116 h 127"/>
                      <a:gd name="T68" fmla="*/ 106 w 108"/>
                      <a:gd name="T69"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27">
                        <a:moveTo>
                          <a:pt x="106" y="104"/>
                        </a:moveTo>
                        <a:lnTo>
                          <a:pt x="106" y="91"/>
                        </a:lnTo>
                        <a:lnTo>
                          <a:pt x="108" y="80"/>
                        </a:lnTo>
                        <a:lnTo>
                          <a:pt x="106" y="68"/>
                        </a:lnTo>
                        <a:lnTo>
                          <a:pt x="106" y="57"/>
                        </a:lnTo>
                        <a:lnTo>
                          <a:pt x="102" y="46"/>
                        </a:lnTo>
                        <a:lnTo>
                          <a:pt x="98" y="34"/>
                        </a:lnTo>
                        <a:lnTo>
                          <a:pt x="93" y="23"/>
                        </a:lnTo>
                        <a:lnTo>
                          <a:pt x="89" y="17"/>
                        </a:lnTo>
                        <a:lnTo>
                          <a:pt x="72" y="4"/>
                        </a:lnTo>
                        <a:lnTo>
                          <a:pt x="53" y="0"/>
                        </a:lnTo>
                        <a:lnTo>
                          <a:pt x="39" y="0"/>
                        </a:lnTo>
                        <a:lnTo>
                          <a:pt x="28" y="8"/>
                        </a:lnTo>
                        <a:lnTo>
                          <a:pt x="15" y="13"/>
                        </a:lnTo>
                        <a:lnTo>
                          <a:pt x="1" y="27"/>
                        </a:lnTo>
                        <a:lnTo>
                          <a:pt x="0" y="30"/>
                        </a:lnTo>
                        <a:lnTo>
                          <a:pt x="5" y="36"/>
                        </a:lnTo>
                        <a:lnTo>
                          <a:pt x="5" y="32"/>
                        </a:lnTo>
                        <a:lnTo>
                          <a:pt x="7" y="28"/>
                        </a:lnTo>
                        <a:lnTo>
                          <a:pt x="17" y="21"/>
                        </a:lnTo>
                        <a:lnTo>
                          <a:pt x="24" y="17"/>
                        </a:lnTo>
                        <a:lnTo>
                          <a:pt x="28" y="13"/>
                        </a:lnTo>
                        <a:lnTo>
                          <a:pt x="32" y="15"/>
                        </a:lnTo>
                        <a:lnTo>
                          <a:pt x="28" y="17"/>
                        </a:lnTo>
                        <a:lnTo>
                          <a:pt x="17" y="28"/>
                        </a:lnTo>
                        <a:lnTo>
                          <a:pt x="19" y="30"/>
                        </a:lnTo>
                        <a:lnTo>
                          <a:pt x="26" y="28"/>
                        </a:lnTo>
                        <a:lnTo>
                          <a:pt x="36" y="25"/>
                        </a:lnTo>
                        <a:lnTo>
                          <a:pt x="43" y="23"/>
                        </a:lnTo>
                        <a:lnTo>
                          <a:pt x="55" y="27"/>
                        </a:lnTo>
                        <a:lnTo>
                          <a:pt x="43" y="27"/>
                        </a:lnTo>
                        <a:lnTo>
                          <a:pt x="34" y="32"/>
                        </a:lnTo>
                        <a:lnTo>
                          <a:pt x="24" y="38"/>
                        </a:lnTo>
                        <a:lnTo>
                          <a:pt x="17" y="44"/>
                        </a:lnTo>
                        <a:lnTo>
                          <a:pt x="11" y="59"/>
                        </a:lnTo>
                        <a:lnTo>
                          <a:pt x="13" y="68"/>
                        </a:lnTo>
                        <a:lnTo>
                          <a:pt x="26" y="59"/>
                        </a:lnTo>
                        <a:lnTo>
                          <a:pt x="30" y="57"/>
                        </a:lnTo>
                        <a:lnTo>
                          <a:pt x="39" y="55"/>
                        </a:lnTo>
                        <a:lnTo>
                          <a:pt x="45" y="49"/>
                        </a:lnTo>
                        <a:lnTo>
                          <a:pt x="53" y="49"/>
                        </a:lnTo>
                        <a:lnTo>
                          <a:pt x="55" y="53"/>
                        </a:lnTo>
                        <a:lnTo>
                          <a:pt x="53" y="57"/>
                        </a:lnTo>
                        <a:lnTo>
                          <a:pt x="45" y="57"/>
                        </a:lnTo>
                        <a:lnTo>
                          <a:pt x="39" y="59"/>
                        </a:lnTo>
                        <a:lnTo>
                          <a:pt x="28" y="70"/>
                        </a:lnTo>
                        <a:lnTo>
                          <a:pt x="28" y="78"/>
                        </a:lnTo>
                        <a:lnTo>
                          <a:pt x="34" y="84"/>
                        </a:lnTo>
                        <a:lnTo>
                          <a:pt x="47" y="80"/>
                        </a:lnTo>
                        <a:lnTo>
                          <a:pt x="47" y="87"/>
                        </a:lnTo>
                        <a:lnTo>
                          <a:pt x="53" y="97"/>
                        </a:lnTo>
                        <a:lnTo>
                          <a:pt x="53" y="85"/>
                        </a:lnTo>
                        <a:lnTo>
                          <a:pt x="47" y="76"/>
                        </a:lnTo>
                        <a:lnTo>
                          <a:pt x="38" y="80"/>
                        </a:lnTo>
                        <a:lnTo>
                          <a:pt x="34" y="78"/>
                        </a:lnTo>
                        <a:lnTo>
                          <a:pt x="32" y="74"/>
                        </a:lnTo>
                        <a:lnTo>
                          <a:pt x="34" y="70"/>
                        </a:lnTo>
                        <a:lnTo>
                          <a:pt x="49" y="70"/>
                        </a:lnTo>
                        <a:lnTo>
                          <a:pt x="43" y="66"/>
                        </a:lnTo>
                        <a:lnTo>
                          <a:pt x="47" y="63"/>
                        </a:lnTo>
                        <a:lnTo>
                          <a:pt x="49" y="68"/>
                        </a:lnTo>
                        <a:lnTo>
                          <a:pt x="58" y="80"/>
                        </a:lnTo>
                        <a:lnTo>
                          <a:pt x="58" y="95"/>
                        </a:lnTo>
                        <a:lnTo>
                          <a:pt x="62" y="101"/>
                        </a:lnTo>
                        <a:lnTo>
                          <a:pt x="68" y="110"/>
                        </a:lnTo>
                        <a:lnTo>
                          <a:pt x="72" y="120"/>
                        </a:lnTo>
                        <a:lnTo>
                          <a:pt x="76" y="127"/>
                        </a:lnTo>
                        <a:lnTo>
                          <a:pt x="91" y="116"/>
                        </a:lnTo>
                        <a:lnTo>
                          <a:pt x="106" y="104"/>
                        </a:lnTo>
                        <a:lnTo>
                          <a:pt x="10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6"/>
                  <p:cNvSpPr>
                    <a:spLocks/>
                  </p:cNvSpPr>
                  <p:nvPr/>
                </p:nvSpPr>
                <p:spPr bwMode="auto">
                  <a:xfrm rot="14288280">
                    <a:off x="4917408" y="3197849"/>
                    <a:ext cx="4763" cy="20638"/>
                  </a:xfrm>
                  <a:custGeom>
                    <a:avLst/>
                    <a:gdLst>
                      <a:gd name="T0" fmla="*/ 6 w 6"/>
                      <a:gd name="T1" fmla="*/ 24 h 26"/>
                      <a:gd name="T2" fmla="*/ 2 w 6"/>
                      <a:gd name="T3" fmla="*/ 24 h 26"/>
                      <a:gd name="T4" fmla="*/ 0 w 6"/>
                      <a:gd name="T5" fmla="*/ 26 h 26"/>
                      <a:gd name="T6" fmla="*/ 0 w 6"/>
                      <a:gd name="T7" fmla="*/ 20 h 26"/>
                      <a:gd name="T8" fmla="*/ 2 w 6"/>
                      <a:gd name="T9" fmla="*/ 9 h 26"/>
                      <a:gd name="T10" fmla="*/ 6 w 6"/>
                      <a:gd name="T11" fmla="*/ 0 h 26"/>
                      <a:gd name="T12" fmla="*/ 6 w 6"/>
                      <a:gd name="T13" fmla="*/ 24 h 26"/>
                      <a:gd name="T14" fmla="*/ 6 w 6"/>
                      <a:gd name="T15" fmla="*/ 24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6">
                        <a:moveTo>
                          <a:pt x="6" y="24"/>
                        </a:moveTo>
                        <a:lnTo>
                          <a:pt x="2" y="24"/>
                        </a:lnTo>
                        <a:lnTo>
                          <a:pt x="0" y="26"/>
                        </a:lnTo>
                        <a:lnTo>
                          <a:pt x="0" y="20"/>
                        </a:lnTo>
                        <a:lnTo>
                          <a:pt x="2" y="9"/>
                        </a:lnTo>
                        <a:lnTo>
                          <a:pt x="6" y="0"/>
                        </a:lnTo>
                        <a:lnTo>
                          <a:pt x="6" y="24"/>
                        </a:lnTo>
                        <a:lnTo>
                          <a:pt x="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7"/>
                  <p:cNvSpPr>
                    <a:spLocks/>
                  </p:cNvSpPr>
                  <p:nvPr/>
                </p:nvSpPr>
                <p:spPr bwMode="auto">
                  <a:xfrm rot="14288280">
                    <a:off x="4948745" y="3246510"/>
                    <a:ext cx="12700" cy="15875"/>
                  </a:xfrm>
                  <a:custGeom>
                    <a:avLst/>
                    <a:gdLst>
                      <a:gd name="T0" fmla="*/ 2 w 15"/>
                      <a:gd name="T1" fmla="*/ 0 h 19"/>
                      <a:gd name="T2" fmla="*/ 0 w 15"/>
                      <a:gd name="T3" fmla="*/ 0 h 19"/>
                      <a:gd name="T4" fmla="*/ 2 w 15"/>
                      <a:gd name="T5" fmla="*/ 13 h 19"/>
                      <a:gd name="T6" fmla="*/ 15 w 15"/>
                      <a:gd name="T7" fmla="*/ 19 h 19"/>
                      <a:gd name="T8" fmla="*/ 11 w 15"/>
                      <a:gd name="T9" fmla="*/ 8 h 19"/>
                      <a:gd name="T10" fmla="*/ 2 w 15"/>
                      <a:gd name="T11" fmla="*/ 0 h 19"/>
                      <a:gd name="T12" fmla="*/ 2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2" y="0"/>
                        </a:moveTo>
                        <a:lnTo>
                          <a:pt x="0" y="0"/>
                        </a:lnTo>
                        <a:lnTo>
                          <a:pt x="2" y="13"/>
                        </a:lnTo>
                        <a:lnTo>
                          <a:pt x="15" y="19"/>
                        </a:lnTo>
                        <a:lnTo>
                          <a:pt x="11"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08"/>
                  <p:cNvSpPr>
                    <a:spLocks/>
                  </p:cNvSpPr>
                  <p:nvPr/>
                </p:nvSpPr>
                <p:spPr bwMode="auto">
                  <a:xfrm rot="14288280">
                    <a:off x="4938722" y="3168418"/>
                    <a:ext cx="11113" cy="7938"/>
                  </a:xfrm>
                  <a:custGeom>
                    <a:avLst/>
                    <a:gdLst>
                      <a:gd name="T0" fmla="*/ 11 w 15"/>
                      <a:gd name="T1" fmla="*/ 8 h 10"/>
                      <a:gd name="T2" fmla="*/ 15 w 15"/>
                      <a:gd name="T3" fmla="*/ 0 h 10"/>
                      <a:gd name="T4" fmla="*/ 10 w 15"/>
                      <a:gd name="T5" fmla="*/ 0 h 10"/>
                      <a:gd name="T6" fmla="*/ 2 w 15"/>
                      <a:gd name="T7" fmla="*/ 4 h 10"/>
                      <a:gd name="T8" fmla="*/ 0 w 15"/>
                      <a:gd name="T9" fmla="*/ 10 h 10"/>
                      <a:gd name="T10" fmla="*/ 11 w 15"/>
                      <a:gd name="T11" fmla="*/ 8 h 10"/>
                      <a:gd name="T12" fmla="*/ 11 w 15"/>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1" y="8"/>
                        </a:moveTo>
                        <a:lnTo>
                          <a:pt x="15" y="0"/>
                        </a:lnTo>
                        <a:lnTo>
                          <a:pt x="10" y="0"/>
                        </a:lnTo>
                        <a:lnTo>
                          <a:pt x="2" y="4"/>
                        </a:lnTo>
                        <a:lnTo>
                          <a:pt x="0" y="10"/>
                        </a:lnTo>
                        <a:lnTo>
                          <a:pt x="11" y="8"/>
                        </a:ln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09"/>
                  <p:cNvSpPr>
                    <a:spLocks/>
                  </p:cNvSpPr>
                  <p:nvPr/>
                </p:nvSpPr>
                <p:spPr bwMode="auto">
                  <a:xfrm rot="14288280">
                    <a:off x="4902525" y="3164339"/>
                    <a:ext cx="4763" cy="12700"/>
                  </a:xfrm>
                  <a:custGeom>
                    <a:avLst/>
                    <a:gdLst>
                      <a:gd name="T0" fmla="*/ 6 w 6"/>
                      <a:gd name="T1" fmla="*/ 0 h 15"/>
                      <a:gd name="T2" fmla="*/ 2 w 6"/>
                      <a:gd name="T3" fmla="*/ 0 h 15"/>
                      <a:gd name="T4" fmla="*/ 2 w 6"/>
                      <a:gd name="T5" fmla="*/ 5 h 15"/>
                      <a:gd name="T6" fmla="*/ 0 w 6"/>
                      <a:gd name="T7" fmla="*/ 11 h 15"/>
                      <a:gd name="T8" fmla="*/ 4 w 6"/>
                      <a:gd name="T9" fmla="*/ 15 h 15"/>
                      <a:gd name="T10" fmla="*/ 4 w 6"/>
                      <a:gd name="T11" fmla="*/ 7 h 15"/>
                      <a:gd name="T12" fmla="*/ 6 w 6"/>
                      <a:gd name="T13" fmla="*/ 0 h 15"/>
                      <a:gd name="T14" fmla="*/ 6 w 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5">
                        <a:moveTo>
                          <a:pt x="6" y="0"/>
                        </a:moveTo>
                        <a:lnTo>
                          <a:pt x="2" y="0"/>
                        </a:lnTo>
                        <a:lnTo>
                          <a:pt x="2" y="5"/>
                        </a:lnTo>
                        <a:lnTo>
                          <a:pt x="0" y="11"/>
                        </a:lnTo>
                        <a:lnTo>
                          <a:pt x="4" y="15"/>
                        </a:lnTo>
                        <a:lnTo>
                          <a:pt x="4" y="7"/>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0"/>
                  <p:cNvSpPr>
                    <a:spLocks/>
                  </p:cNvSpPr>
                  <p:nvPr/>
                </p:nvSpPr>
                <p:spPr bwMode="auto">
                  <a:xfrm rot="14288280">
                    <a:off x="4890957" y="3177841"/>
                    <a:ext cx="1588" cy="9525"/>
                  </a:xfrm>
                  <a:custGeom>
                    <a:avLst/>
                    <a:gdLst>
                      <a:gd name="T0" fmla="*/ 0 w 2"/>
                      <a:gd name="T1" fmla="*/ 0 h 11"/>
                      <a:gd name="T2" fmla="*/ 0 w 2"/>
                      <a:gd name="T3" fmla="*/ 2 h 11"/>
                      <a:gd name="T4" fmla="*/ 0 w 2"/>
                      <a:gd name="T5" fmla="*/ 6 h 11"/>
                      <a:gd name="T6" fmla="*/ 2 w 2"/>
                      <a:gd name="T7" fmla="*/ 11 h 11"/>
                      <a:gd name="T8" fmla="*/ 2 w 2"/>
                      <a:gd name="T9" fmla="*/ 6 h 11"/>
                      <a:gd name="T10" fmla="*/ 0 w 2"/>
                      <a:gd name="T11" fmla="*/ 0 h 11"/>
                      <a:gd name="T12" fmla="*/ 0 w 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0" y="0"/>
                        </a:moveTo>
                        <a:lnTo>
                          <a:pt x="0" y="2"/>
                        </a:lnTo>
                        <a:lnTo>
                          <a:pt x="0" y="6"/>
                        </a:lnTo>
                        <a:lnTo>
                          <a:pt x="2" y="11"/>
                        </a:lnTo>
                        <a:lnTo>
                          <a:pt x="2"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1"/>
                  <p:cNvSpPr>
                    <a:spLocks/>
                  </p:cNvSpPr>
                  <p:nvPr/>
                </p:nvSpPr>
                <p:spPr bwMode="auto">
                  <a:xfrm rot="14288280">
                    <a:off x="4781110" y="3255102"/>
                    <a:ext cx="90488" cy="74613"/>
                  </a:xfrm>
                  <a:custGeom>
                    <a:avLst/>
                    <a:gdLst>
                      <a:gd name="T0" fmla="*/ 93 w 114"/>
                      <a:gd name="T1" fmla="*/ 59 h 96"/>
                      <a:gd name="T2" fmla="*/ 82 w 114"/>
                      <a:gd name="T3" fmla="*/ 63 h 96"/>
                      <a:gd name="T4" fmla="*/ 76 w 114"/>
                      <a:gd name="T5" fmla="*/ 61 h 96"/>
                      <a:gd name="T6" fmla="*/ 84 w 114"/>
                      <a:gd name="T7" fmla="*/ 58 h 96"/>
                      <a:gd name="T8" fmla="*/ 82 w 114"/>
                      <a:gd name="T9" fmla="*/ 48 h 96"/>
                      <a:gd name="T10" fmla="*/ 78 w 114"/>
                      <a:gd name="T11" fmla="*/ 56 h 96"/>
                      <a:gd name="T12" fmla="*/ 74 w 114"/>
                      <a:gd name="T13" fmla="*/ 59 h 96"/>
                      <a:gd name="T14" fmla="*/ 67 w 114"/>
                      <a:gd name="T15" fmla="*/ 52 h 96"/>
                      <a:gd name="T16" fmla="*/ 63 w 114"/>
                      <a:gd name="T17" fmla="*/ 44 h 96"/>
                      <a:gd name="T18" fmla="*/ 61 w 114"/>
                      <a:gd name="T19" fmla="*/ 35 h 96"/>
                      <a:gd name="T20" fmla="*/ 61 w 114"/>
                      <a:gd name="T21" fmla="*/ 31 h 96"/>
                      <a:gd name="T22" fmla="*/ 53 w 114"/>
                      <a:gd name="T23" fmla="*/ 31 h 96"/>
                      <a:gd name="T24" fmla="*/ 53 w 114"/>
                      <a:gd name="T25" fmla="*/ 39 h 96"/>
                      <a:gd name="T26" fmla="*/ 53 w 114"/>
                      <a:gd name="T27" fmla="*/ 48 h 96"/>
                      <a:gd name="T28" fmla="*/ 59 w 114"/>
                      <a:gd name="T29" fmla="*/ 52 h 96"/>
                      <a:gd name="T30" fmla="*/ 61 w 114"/>
                      <a:gd name="T31" fmla="*/ 59 h 96"/>
                      <a:gd name="T32" fmla="*/ 55 w 114"/>
                      <a:gd name="T33" fmla="*/ 54 h 96"/>
                      <a:gd name="T34" fmla="*/ 50 w 114"/>
                      <a:gd name="T35" fmla="*/ 44 h 96"/>
                      <a:gd name="T36" fmla="*/ 46 w 114"/>
                      <a:gd name="T37" fmla="*/ 33 h 96"/>
                      <a:gd name="T38" fmla="*/ 46 w 114"/>
                      <a:gd name="T39" fmla="*/ 27 h 96"/>
                      <a:gd name="T40" fmla="*/ 44 w 114"/>
                      <a:gd name="T41" fmla="*/ 20 h 96"/>
                      <a:gd name="T42" fmla="*/ 46 w 114"/>
                      <a:gd name="T43" fmla="*/ 16 h 96"/>
                      <a:gd name="T44" fmla="*/ 48 w 114"/>
                      <a:gd name="T45" fmla="*/ 8 h 96"/>
                      <a:gd name="T46" fmla="*/ 46 w 114"/>
                      <a:gd name="T47" fmla="*/ 0 h 96"/>
                      <a:gd name="T48" fmla="*/ 38 w 114"/>
                      <a:gd name="T49" fmla="*/ 12 h 96"/>
                      <a:gd name="T50" fmla="*/ 33 w 114"/>
                      <a:gd name="T51" fmla="*/ 23 h 96"/>
                      <a:gd name="T52" fmla="*/ 29 w 114"/>
                      <a:gd name="T53" fmla="*/ 29 h 96"/>
                      <a:gd name="T54" fmla="*/ 27 w 114"/>
                      <a:gd name="T55" fmla="*/ 37 h 96"/>
                      <a:gd name="T56" fmla="*/ 27 w 114"/>
                      <a:gd name="T57" fmla="*/ 42 h 96"/>
                      <a:gd name="T58" fmla="*/ 21 w 114"/>
                      <a:gd name="T59" fmla="*/ 33 h 96"/>
                      <a:gd name="T60" fmla="*/ 15 w 114"/>
                      <a:gd name="T61" fmla="*/ 37 h 96"/>
                      <a:gd name="T62" fmla="*/ 25 w 114"/>
                      <a:gd name="T63" fmla="*/ 65 h 96"/>
                      <a:gd name="T64" fmla="*/ 40 w 114"/>
                      <a:gd name="T65" fmla="*/ 75 h 96"/>
                      <a:gd name="T66" fmla="*/ 40 w 114"/>
                      <a:gd name="T67" fmla="*/ 78 h 96"/>
                      <a:gd name="T68" fmla="*/ 48 w 114"/>
                      <a:gd name="T69" fmla="*/ 84 h 96"/>
                      <a:gd name="T70" fmla="*/ 52 w 114"/>
                      <a:gd name="T71" fmla="*/ 88 h 96"/>
                      <a:gd name="T72" fmla="*/ 52 w 114"/>
                      <a:gd name="T73" fmla="*/ 92 h 96"/>
                      <a:gd name="T74" fmla="*/ 44 w 114"/>
                      <a:gd name="T75" fmla="*/ 88 h 96"/>
                      <a:gd name="T76" fmla="*/ 36 w 114"/>
                      <a:gd name="T77" fmla="*/ 84 h 96"/>
                      <a:gd name="T78" fmla="*/ 27 w 114"/>
                      <a:gd name="T79" fmla="*/ 80 h 96"/>
                      <a:gd name="T80" fmla="*/ 25 w 114"/>
                      <a:gd name="T81" fmla="*/ 78 h 96"/>
                      <a:gd name="T82" fmla="*/ 17 w 114"/>
                      <a:gd name="T83" fmla="*/ 67 h 96"/>
                      <a:gd name="T84" fmla="*/ 12 w 114"/>
                      <a:gd name="T85" fmla="*/ 61 h 96"/>
                      <a:gd name="T86" fmla="*/ 6 w 114"/>
                      <a:gd name="T87" fmla="*/ 58 h 96"/>
                      <a:gd name="T88" fmla="*/ 0 w 114"/>
                      <a:gd name="T89" fmla="*/ 63 h 96"/>
                      <a:gd name="T90" fmla="*/ 12 w 114"/>
                      <a:gd name="T91" fmla="*/ 71 h 96"/>
                      <a:gd name="T92" fmla="*/ 21 w 114"/>
                      <a:gd name="T93" fmla="*/ 84 h 96"/>
                      <a:gd name="T94" fmla="*/ 27 w 114"/>
                      <a:gd name="T95" fmla="*/ 84 h 96"/>
                      <a:gd name="T96" fmla="*/ 36 w 114"/>
                      <a:gd name="T97" fmla="*/ 88 h 96"/>
                      <a:gd name="T98" fmla="*/ 48 w 114"/>
                      <a:gd name="T99" fmla="*/ 92 h 96"/>
                      <a:gd name="T100" fmla="*/ 61 w 114"/>
                      <a:gd name="T101" fmla="*/ 96 h 96"/>
                      <a:gd name="T102" fmla="*/ 72 w 114"/>
                      <a:gd name="T103" fmla="*/ 96 h 96"/>
                      <a:gd name="T104" fmla="*/ 88 w 114"/>
                      <a:gd name="T105" fmla="*/ 96 h 96"/>
                      <a:gd name="T106" fmla="*/ 101 w 114"/>
                      <a:gd name="T107" fmla="*/ 94 h 96"/>
                      <a:gd name="T108" fmla="*/ 114 w 114"/>
                      <a:gd name="T109" fmla="*/ 90 h 96"/>
                      <a:gd name="T110" fmla="*/ 112 w 114"/>
                      <a:gd name="T111" fmla="*/ 77 h 96"/>
                      <a:gd name="T112" fmla="*/ 109 w 114"/>
                      <a:gd name="T113" fmla="*/ 67 h 96"/>
                      <a:gd name="T114" fmla="*/ 103 w 114"/>
                      <a:gd name="T115" fmla="*/ 59 h 96"/>
                      <a:gd name="T116" fmla="*/ 93 w 114"/>
                      <a:gd name="T117" fmla="*/ 59 h 96"/>
                      <a:gd name="T118" fmla="*/ 93 w 114"/>
                      <a:gd name="T119"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 h="96">
                        <a:moveTo>
                          <a:pt x="93" y="59"/>
                        </a:moveTo>
                        <a:lnTo>
                          <a:pt x="82" y="63"/>
                        </a:lnTo>
                        <a:lnTo>
                          <a:pt x="76" y="61"/>
                        </a:lnTo>
                        <a:lnTo>
                          <a:pt x="84" y="58"/>
                        </a:lnTo>
                        <a:lnTo>
                          <a:pt x="82" y="48"/>
                        </a:lnTo>
                        <a:lnTo>
                          <a:pt x="78" y="56"/>
                        </a:lnTo>
                        <a:lnTo>
                          <a:pt x="74" y="59"/>
                        </a:lnTo>
                        <a:lnTo>
                          <a:pt x="67" y="52"/>
                        </a:lnTo>
                        <a:lnTo>
                          <a:pt x="63" y="44"/>
                        </a:lnTo>
                        <a:lnTo>
                          <a:pt x="61" y="35"/>
                        </a:lnTo>
                        <a:lnTo>
                          <a:pt x="61" y="31"/>
                        </a:lnTo>
                        <a:lnTo>
                          <a:pt x="53" y="31"/>
                        </a:lnTo>
                        <a:lnTo>
                          <a:pt x="53" y="39"/>
                        </a:lnTo>
                        <a:lnTo>
                          <a:pt x="53" y="48"/>
                        </a:lnTo>
                        <a:lnTo>
                          <a:pt x="59" y="52"/>
                        </a:lnTo>
                        <a:lnTo>
                          <a:pt x="61" y="59"/>
                        </a:lnTo>
                        <a:lnTo>
                          <a:pt x="55" y="54"/>
                        </a:lnTo>
                        <a:lnTo>
                          <a:pt x="50" y="44"/>
                        </a:lnTo>
                        <a:lnTo>
                          <a:pt x="46" y="33"/>
                        </a:lnTo>
                        <a:lnTo>
                          <a:pt x="46" y="27"/>
                        </a:lnTo>
                        <a:lnTo>
                          <a:pt x="44" y="20"/>
                        </a:lnTo>
                        <a:lnTo>
                          <a:pt x="46" y="16"/>
                        </a:lnTo>
                        <a:lnTo>
                          <a:pt x="48" y="8"/>
                        </a:lnTo>
                        <a:lnTo>
                          <a:pt x="46" y="0"/>
                        </a:lnTo>
                        <a:lnTo>
                          <a:pt x="38" y="12"/>
                        </a:lnTo>
                        <a:lnTo>
                          <a:pt x="33" y="23"/>
                        </a:lnTo>
                        <a:lnTo>
                          <a:pt x="29" y="29"/>
                        </a:lnTo>
                        <a:lnTo>
                          <a:pt x="27" y="37"/>
                        </a:lnTo>
                        <a:lnTo>
                          <a:pt x="27" y="42"/>
                        </a:lnTo>
                        <a:lnTo>
                          <a:pt x="21" y="33"/>
                        </a:lnTo>
                        <a:lnTo>
                          <a:pt x="15" y="37"/>
                        </a:lnTo>
                        <a:lnTo>
                          <a:pt x="25" y="65"/>
                        </a:lnTo>
                        <a:lnTo>
                          <a:pt x="40" y="75"/>
                        </a:lnTo>
                        <a:lnTo>
                          <a:pt x="40" y="78"/>
                        </a:lnTo>
                        <a:lnTo>
                          <a:pt x="48" y="84"/>
                        </a:lnTo>
                        <a:lnTo>
                          <a:pt x="52" y="88"/>
                        </a:lnTo>
                        <a:lnTo>
                          <a:pt x="52" y="92"/>
                        </a:lnTo>
                        <a:lnTo>
                          <a:pt x="44" y="88"/>
                        </a:lnTo>
                        <a:lnTo>
                          <a:pt x="36" y="84"/>
                        </a:lnTo>
                        <a:lnTo>
                          <a:pt x="27" y="80"/>
                        </a:lnTo>
                        <a:lnTo>
                          <a:pt x="25" y="78"/>
                        </a:lnTo>
                        <a:lnTo>
                          <a:pt x="17" y="67"/>
                        </a:lnTo>
                        <a:lnTo>
                          <a:pt x="12" y="61"/>
                        </a:lnTo>
                        <a:lnTo>
                          <a:pt x="6" y="58"/>
                        </a:lnTo>
                        <a:lnTo>
                          <a:pt x="0" y="63"/>
                        </a:lnTo>
                        <a:lnTo>
                          <a:pt x="12" y="71"/>
                        </a:lnTo>
                        <a:lnTo>
                          <a:pt x="21" y="84"/>
                        </a:lnTo>
                        <a:lnTo>
                          <a:pt x="27" y="84"/>
                        </a:lnTo>
                        <a:lnTo>
                          <a:pt x="36" y="88"/>
                        </a:lnTo>
                        <a:lnTo>
                          <a:pt x="48" y="92"/>
                        </a:lnTo>
                        <a:lnTo>
                          <a:pt x="61" y="96"/>
                        </a:lnTo>
                        <a:lnTo>
                          <a:pt x="72" y="96"/>
                        </a:lnTo>
                        <a:lnTo>
                          <a:pt x="88" y="96"/>
                        </a:lnTo>
                        <a:lnTo>
                          <a:pt x="101" y="94"/>
                        </a:lnTo>
                        <a:lnTo>
                          <a:pt x="114" y="90"/>
                        </a:lnTo>
                        <a:lnTo>
                          <a:pt x="112" y="77"/>
                        </a:lnTo>
                        <a:lnTo>
                          <a:pt x="109" y="67"/>
                        </a:lnTo>
                        <a:lnTo>
                          <a:pt x="103" y="59"/>
                        </a:lnTo>
                        <a:lnTo>
                          <a:pt x="93" y="59"/>
                        </a:lnTo>
                        <a:lnTo>
                          <a:pt x="9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2"/>
                  <p:cNvSpPr>
                    <a:spLocks/>
                  </p:cNvSpPr>
                  <p:nvPr/>
                </p:nvSpPr>
                <p:spPr bwMode="auto">
                  <a:xfrm rot="14288280">
                    <a:off x="4760418" y="3234243"/>
                    <a:ext cx="84138" cy="93663"/>
                  </a:xfrm>
                  <a:custGeom>
                    <a:avLst/>
                    <a:gdLst>
                      <a:gd name="T0" fmla="*/ 104 w 104"/>
                      <a:gd name="T1" fmla="*/ 80 h 118"/>
                      <a:gd name="T2" fmla="*/ 102 w 104"/>
                      <a:gd name="T3" fmla="*/ 57 h 118"/>
                      <a:gd name="T4" fmla="*/ 93 w 104"/>
                      <a:gd name="T5" fmla="*/ 27 h 118"/>
                      <a:gd name="T6" fmla="*/ 64 w 104"/>
                      <a:gd name="T7" fmla="*/ 2 h 118"/>
                      <a:gd name="T8" fmla="*/ 36 w 104"/>
                      <a:gd name="T9" fmla="*/ 2 h 118"/>
                      <a:gd name="T10" fmla="*/ 11 w 104"/>
                      <a:gd name="T11" fmla="*/ 15 h 118"/>
                      <a:gd name="T12" fmla="*/ 0 w 104"/>
                      <a:gd name="T13" fmla="*/ 32 h 118"/>
                      <a:gd name="T14" fmla="*/ 7 w 104"/>
                      <a:gd name="T15" fmla="*/ 34 h 118"/>
                      <a:gd name="T16" fmla="*/ 22 w 104"/>
                      <a:gd name="T17" fmla="*/ 19 h 118"/>
                      <a:gd name="T18" fmla="*/ 24 w 104"/>
                      <a:gd name="T19" fmla="*/ 19 h 118"/>
                      <a:gd name="T20" fmla="*/ 17 w 104"/>
                      <a:gd name="T21" fmla="*/ 32 h 118"/>
                      <a:gd name="T22" fmla="*/ 34 w 104"/>
                      <a:gd name="T23" fmla="*/ 25 h 118"/>
                      <a:gd name="T24" fmla="*/ 51 w 104"/>
                      <a:gd name="T25" fmla="*/ 25 h 118"/>
                      <a:gd name="T26" fmla="*/ 19 w 104"/>
                      <a:gd name="T27" fmla="*/ 44 h 118"/>
                      <a:gd name="T28" fmla="*/ 19 w 104"/>
                      <a:gd name="T29" fmla="*/ 67 h 118"/>
                      <a:gd name="T30" fmla="*/ 30 w 104"/>
                      <a:gd name="T31" fmla="*/ 55 h 118"/>
                      <a:gd name="T32" fmla="*/ 43 w 104"/>
                      <a:gd name="T33" fmla="*/ 48 h 118"/>
                      <a:gd name="T34" fmla="*/ 53 w 104"/>
                      <a:gd name="T35" fmla="*/ 49 h 118"/>
                      <a:gd name="T36" fmla="*/ 45 w 104"/>
                      <a:gd name="T37" fmla="*/ 55 h 118"/>
                      <a:gd name="T38" fmla="*/ 30 w 104"/>
                      <a:gd name="T39" fmla="*/ 70 h 118"/>
                      <a:gd name="T40" fmla="*/ 36 w 104"/>
                      <a:gd name="T41" fmla="*/ 80 h 118"/>
                      <a:gd name="T42" fmla="*/ 49 w 104"/>
                      <a:gd name="T43" fmla="*/ 82 h 118"/>
                      <a:gd name="T44" fmla="*/ 55 w 104"/>
                      <a:gd name="T45" fmla="*/ 80 h 118"/>
                      <a:gd name="T46" fmla="*/ 39 w 104"/>
                      <a:gd name="T47" fmla="*/ 76 h 118"/>
                      <a:gd name="T48" fmla="*/ 32 w 104"/>
                      <a:gd name="T49" fmla="*/ 72 h 118"/>
                      <a:gd name="T50" fmla="*/ 49 w 104"/>
                      <a:gd name="T51" fmla="*/ 67 h 118"/>
                      <a:gd name="T52" fmla="*/ 45 w 104"/>
                      <a:gd name="T53" fmla="*/ 59 h 118"/>
                      <a:gd name="T54" fmla="*/ 51 w 104"/>
                      <a:gd name="T55" fmla="*/ 65 h 118"/>
                      <a:gd name="T56" fmla="*/ 60 w 104"/>
                      <a:gd name="T57" fmla="*/ 87 h 118"/>
                      <a:gd name="T58" fmla="*/ 68 w 104"/>
                      <a:gd name="T59" fmla="*/ 103 h 118"/>
                      <a:gd name="T60" fmla="*/ 77 w 104"/>
                      <a:gd name="T61" fmla="*/ 118 h 118"/>
                      <a:gd name="T62" fmla="*/ 93 w 104"/>
                      <a:gd name="T63" fmla="*/ 106 h 118"/>
                      <a:gd name="T64" fmla="*/ 104 w 104"/>
                      <a:gd name="T65" fmla="*/ 9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118">
                        <a:moveTo>
                          <a:pt x="104" y="91"/>
                        </a:moveTo>
                        <a:lnTo>
                          <a:pt x="104" y="80"/>
                        </a:lnTo>
                        <a:lnTo>
                          <a:pt x="104" y="68"/>
                        </a:lnTo>
                        <a:lnTo>
                          <a:pt x="102" y="57"/>
                        </a:lnTo>
                        <a:lnTo>
                          <a:pt x="100" y="48"/>
                        </a:lnTo>
                        <a:lnTo>
                          <a:pt x="93" y="27"/>
                        </a:lnTo>
                        <a:lnTo>
                          <a:pt x="81" y="13"/>
                        </a:lnTo>
                        <a:lnTo>
                          <a:pt x="64" y="2"/>
                        </a:lnTo>
                        <a:lnTo>
                          <a:pt x="47" y="0"/>
                        </a:lnTo>
                        <a:lnTo>
                          <a:pt x="36" y="2"/>
                        </a:lnTo>
                        <a:lnTo>
                          <a:pt x="24" y="8"/>
                        </a:lnTo>
                        <a:lnTo>
                          <a:pt x="11" y="15"/>
                        </a:lnTo>
                        <a:lnTo>
                          <a:pt x="0" y="28"/>
                        </a:lnTo>
                        <a:lnTo>
                          <a:pt x="0" y="32"/>
                        </a:lnTo>
                        <a:lnTo>
                          <a:pt x="7" y="38"/>
                        </a:lnTo>
                        <a:lnTo>
                          <a:pt x="7" y="34"/>
                        </a:lnTo>
                        <a:lnTo>
                          <a:pt x="7" y="30"/>
                        </a:lnTo>
                        <a:lnTo>
                          <a:pt x="22" y="19"/>
                        </a:lnTo>
                        <a:lnTo>
                          <a:pt x="30" y="17"/>
                        </a:lnTo>
                        <a:lnTo>
                          <a:pt x="24" y="19"/>
                        </a:lnTo>
                        <a:lnTo>
                          <a:pt x="15" y="30"/>
                        </a:lnTo>
                        <a:lnTo>
                          <a:pt x="17" y="32"/>
                        </a:lnTo>
                        <a:lnTo>
                          <a:pt x="26" y="28"/>
                        </a:lnTo>
                        <a:lnTo>
                          <a:pt x="34" y="25"/>
                        </a:lnTo>
                        <a:lnTo>
                          <a:pt x="39" y="23"/>
                        </a:lnTo>
                        <a:lnTo>
                          <a:pt x="51" y="25"/>
                        </a:lnTo>
                        <a:lnTo>
                          <a:pt x="34" y="30"/>
                        </a:lnTo>
                        <a:lnTo>
                          <a:pt x="19" y="44"/>
                        </a:lnTo>
                        <a:lnTo>
                          <a:pt x="13" y="59"/>
                        </a:lnTo>
                        <a:lnTo>
                          <a:pt x="19" y="67"/>
                        </a:lnTo>
                        <a:lnTo>
                          <a:pt x="28" y="59"/>
                        </a:lnTo>
                        <a:lnTo>
                          <a:pt x="30" y="55"/>
                        </a:lnTo>
                        <a:lnTo>
                          <a:pt x="38" y="53"/>
                        </a:lnTo>
                        <a:lnTo>
                          <a:pt x="43" y="48"/>
                        </a:lnTo>
                        <a:lnTo>
                          <a:pt x="51" y="46"/>
                        </a:lnTo>
                        <a:lnTo>
                          <a:pt x="53" y="49"/>
                        </a:lnTo>
                        <a:lnTo>
                          <a:pt x="51" y="55"/>
                        </a:lnTo>
                        <a:lnTo>
                          <a:pt x="45" y="55"/>
                        </a:lnTo>
                        <a:lnTo>
                          <a:pt x="41" y="55"/>
                        </a:lnTo>
                        <a:lnTo>
                          <a:pt x="30" y="70"/>
                        </a:lnTo>
                        <a:lnTo>
                          <a:pt x="32" y="76"/>
                        </a:lnTo>
                        <a:lnTo>
                          <a:pt x="36" y="80"/>
                        </a:lnTo>
                        <a:lnTo>
                          <a:pt x="45" y="76"/>
                        </a:lnTo>
                        <a:lnTo>
                          <a:pt x="49" y="82"/>
                        </a:lnTo>
                        <a:lnTo>
                          <a:pt x="55" y="91"/>
                        </a:lnTo>
                        <a:lnTo>
                          <a:pt x="55" y="80"/>
                        </a:lnTo>
                        <a:lnTo>
                          <a:pt x="49" y="72"/>
                        </a:lnTo>
                        <a:lnTo>
                          <a:pt x="39" y="76"/>
                        </a:lnTo>
                        <a:lnTo>
                          <a:pt x="36" y="74"/>
                        </a:lnTo>
                        <a:lnTo>
                          <a:pt x="32" y="72"/>
                        </a:lnTo>
                        <a:lnTo>
                          <a:pt x="34" y="67"/>
                        </a:lnTo>
                        <a:lnTo>
                          <a:pt x="49" y="67"/>
                        </a:lnTo>
                        <a:lnTo>
                          <a:pt x="43" y="63"/>
                        </a:lnTo>
                        <a:lnTo>
                          <a:pt x="45" y="59"/>
                        </a:lnTo>
                        <a:lnTo>
                          <a:pt x="49" y="59"/>
                        </a:lnTo>
                        <a:lnTo>
                          <a:pt x="51" y="65"/>
                        </a:lnTo>
                        <a:lnTo>
                          <a:pt x="58" y="72"/>
                        </a:lnTo>
                        <a:lnTo>
                          <a:pt x="60" y="87"/>
                        </a:lnTo>
                        <a:lnTo>
                          <a:pt x="62" y="93"/>
                        </a:lnTo>
                        <a:lnTo>
                          <a:pt x="68" y="103"/>
                        </a:lnTo>
                        <a:lnTo>
                          <a:pt x="74" y="110"/>
                        </a:lnTo>
                        <a:lnTo>
                          <a:pt x="77" y="118"/>
                        </a:lnTo>
                        <a:lnTo>
                          <a:pt x="85" y="110"/>
                        </a:lnTo>
                        <a:lnTo>
                          <a:pt x="93" y="106"/>
                        </a:lnTo>
                        <a:lnTo>
                          <a:pt x="98" y="99"/>
                        </a:lnTo>
                        <a:lnTo>
                          <a:pt x="104" y="91"/>
                        </a:lnTo>
                        <a:lnTo>
                          <a:pt x="104"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
                  <p:cNvSpPr>
                    <a:spLocks/>
                  </p:cNvSpPr>
                  <p:nvPr/>
                </p:nvSpPr>
                <p:spPr bwMode="auto">
                  <a:xfrm rot="14288280">
                    <a:off x="4801463" y="3252455"/>
                    <a:ext cx="6350" cy="19050"/>
                  </a:xfrm>
                  <a:custGeom>
                    <a:avLst/>
                    <a:gdLst>
                      <a:gd name="T0" fmla="*/ 8 w 8"/>
                      <a:gd name="T1" fmla="*/ 21 h 25"/>
                      <a:gd name="T2" fmla="*/ 2 w 8"/>
                      <a:gd name="T3" fmla="*/ 23 h 25"/>
                      <a:gd name="T4" fmla="*/ 0 w 8"/>
                      <a:gd name="T5" fmla="*/ 25 h 25"/>
                      <a:gd name="T6" fmla="*/ 0 w 8"/>
                      <a:gd name="T7" fmla="*/ 17 h 25"/>
                      <a:gd name="T8" fmla="*/ 0 w 8"/>
                      <a:gd name="T9" fmla="*/ 6 h 25"/>
                      <a:gd name="T10" fmla="*/ 0 w 8"/>
                      <a:gd name="T11" fmla="*/ 0 h 25"/>
                      <a:gd name="T12" fmla="*/ 8 w 8"/>
                      <a:gd name="T13" fmla="*/ 21 h 25"/>
                      <a:gd name="T14" fmla="*/ 8 w 8"/>
                      <a:gd name="T15" fmla="*/ 2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5">
                        <a:moveTo>
                          <a:pt x="8" y="21"/>
                        </a:moveTo>
                        <a:lnTo>
                          <a:pt x="2" y="23"/>
                        </a:lnTo>
                        <a:lnTo>
                          <a:pt x="0" y="25"/>
                        </a:lnTo>
                        <a:lnTo>
                          <a:pt x="0" y="17"/>
                        </a:lnTo>
                        <a:lnTo>
                          <a:pt x="0" y="6"/>
                        </a:lnTo>
                        <a:lnTo>
                          <a:pt x="0" y="0"/>
                        </a:lnTo>
                        <a:lnTo>
                          <a:pt x="8" y="21"/>
                        </a:lnTo>
                        <a:lnTo>
                          <a:pt x="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4"/>
                  <p:cNvSpPr>
                    <a:spLocks/>
                  </p:cNvSpPr>
                  <p:nvPr/>
                </p:nvSpPr>
                <p:spPr bwMode="auto">
                  <a:xfrm rot="14288280">
                    <a:off x="4836458" y="3296444"/>
                    <a:ext cx="9525" cy="12700"/>
                  </a:xfrm>
                  <a:custGeom>
                    <a:avLst/>
                    <a:gdLst>
                      <a:gd name="T0" fmla="*/ 2 w 11"/>
                      <a:gd name="T1" fmla="*/ 0 h 17"/>
                      <a:gd name="T2" fmla="*/ 0 w 11"/>
                      <a:gd name="T3" fmla="*/ 0 h 17"/>
                      <a:gd name="T4" fmla="*/ 2 w 11"/>
                      <a:gd name="T5" fmla="*/ 11 h 17"/>
                      <a:gd name="T6" fmla="*/ 11 w 11"/>
                      <a:gd name="T7" fmla="*/ 17 h 17"/>
                      <a:gd name="T8" fmla="*/ 7 w 11"/>
                      <a:gd name="T9" fmla="*/ 8 h 17"/>
                      <a:gd name="T10" fmla="*/ 2 w 11"/>
                      <a:gd name="T11" fmla="*/ 0 h 17"/>
                      <a:gd name="T12" fmla="*/ 2 w 1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2" y="0"/>
                        </a:moveTo>
                        <a:lnTo>
                          <a:pt x="0" y="0"/>
                        </a:lnTo>
                        <a:lnTo>
                          <a:pt x="2" y="11"/>
                        </a:lnTo>
                        <a:lnTo>
                          <a:pt x="11" y="17"/>
                        </a:lnTo>
                        <a:lnTo>
                          <a:pt x="7"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5"/>
                  <p:cNvSpPr>
                    <a:spLocks/>
                  </p:cNvSpPr>
                  <p:nvPr/>
                </p:nvSpPr>
                <p:spPr bwMode="auto">
                  <a:xfrm rot="14288280">
                    <a:off x="4820320" y="3227125"/>
                    <a:ext cx="9525" cy="3175"/>
                  </a:xfrm>
                  <a:custGeom>
                    <a:avLst/>
                    <a:gdLst>
                      <a:gd name="T0" fmla="*/ 11 w 11"/>
                      <a:gd name="T1" fmla="*/ 4 h 6"/>
                      <a:gd name="T2" fmla="*/ 11 w 11"/>
                      <a:gd name="T3" fmla="*/ 0 h 6"/>
                      <a:gd name="T4" fmla="*/ 6 w 11"/>
                      <a:gd name="T5" fmla="*/ 0 h 6"/>
                      <a:gd name="T6" fmla="*/ 2 w 11"/>
                      <a:gd name="T7" fmla="*/ 2 h 6"/>
                      <a:gd name="T8" fmla="*/ 0 w 11"/>
                      <a:gd name="T9" fmla="*/ 6 h 6"/>
                      <a:gd name="T10" fmla="*/ 11 w 11"/>
                      <a:gd name="T11" fmla="*/ 4 h 6"/>
                      <a:gd name="T12" fmla="*/ 11 w 11"/>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11" y="4"/>
                        </a:moveTo>
                        <a:lnTo>
                          <a:pt x="11" y="0"/>
                        </a:lnTo>
                        <a:lnTo>
                          <a:pt x="6" y="0"/>
                        </a:lnTo>
                        <a:lnTo>
                          <a:pt x="2" y="2"/>
                        </a:lnTo>
                        <a:lnTo>
                          <a:pt x="0" y="6"/>
                        </a:lnTo>
                        <a:lnTo>
                          <a:pt x="11" y="4"/>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6"/>
                  <p:cNvSpPr>
                    <a:spLocks/>
                  </p:cNvSpPr>
                  <p:nvPr/>
                </p:nvSpPr>
                <p:spPr bwMode="auto">
                  <a:xfrm rot="14288280">
                    <a:off x="4788360" y="3223992"/>
                    <a:ext cx="1588" cy="11113"/>
                  </a:xfrm>
                  <a:custGeom>
                    <a:avLst/>
                    <a:gdLst>
                      <a:gd name="T0" fmla="*/ 2 w 2"/>
                      <a:gd name="T1" fmla="*/ 0 h 16"/>
                      <a:gd name="T2" fmla="*/ 0 w 2"/>
                      <a:gd name="T3" fmla="*/ 0 h 16"/>
                      <a:gd name="T4" fmla="*/ 0 w 2"/>
                      <a:gd name="T5" fmla="*/ 6 h 16"/>
                      <a:gd name="T6" fmla="*/ 0 w 2"/>
                      <a:gd name="T7" fmla="*/ 12 h 16"/>
                      <a:gd name="T8" fmla="*/ 2 w 2"/>
                      <a:gd name="T9" fmla="*/ 16 h 16"/>
                      <a:gd name="T10" fmla="*/ 2 w 2"/>
                      <a:gd name="T11" fmla="*/ 8 h 16"/>
                      <a:gd name="T12" fmla="*/ 2 w 2"/>
                      <a:gd name="T13" fmla="*/ 0 h 16"/>
                      <a:gd name="T14" fmla="*/ 2 w 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6">
                        <a:moveTo>
                          <a:pt x="2" y="0"/>
                        </a:moveTo>
                        <a:lnTo>
                          <a:pt x="0" y="0"/>
                        </a:lnTo>
                        <a:lnTo>
                          <a:pt x="0" y="6"/>
                        </a:lnTo>
                        <a:lnTo>
                          <a:pt x="0" y="12"/>
                        </a:lnTo>
                        <a:lnTo>
                          <a:pt x="2" y="16"/>
                        </a:lnTo>
                        <a:lnTo>
                          <a:pt x="2"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7"/>
                  <p:cNvSpPr>
                    <a:spLocks/>
                  </p:cNvSpPr>
                  <p:nvPr/>
                </p:nvSpPr>
                <p:spPr bwMode="auto">
                  <a:xfrm rot="14288280">
                    <a:off x="4775504" y="3235368"/>
                    <a:ext cx="3175" cy="12700"/>
                  </a:xfrm>
                  <a:custGeom>
                    <a:avLst/>
                    <a:gdLst>
                      <a:gd name="T0" fmla="*/ 0 w 4"/>
                      <a:gd name="T1" fmla="*/ 0 h 16"/>
                      <a:gd name="T2" fmla="*/ 0 w 4"/>
                      <a:gd name="T3" fmla="*/ 2 h 16"/>
                      <a:gd name="T4" fmla="*/ 0 w 4"/>
                      <a:gd name="T5" fmla="*/ 6 h 16"/>
                      <a:gd name="T6" fmla="*/ 4 w 4"/>
                      <a:gd name="T7" fmla="*/ 16 h 16"/>
                      <a:gd name="T8" fmla="*/ 2 w 4"/>
                      <a:gd name="T9" fmla="*/ 6 h 16"/>
                      <a:gd name="T10" fmla="*/ 0 w 4"/>
                      <a:gd name="T11" fmla="*/ 0 h 16"/>
                      <a:gd name="T12" fmla="*/ 0 w 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0" y="0"/>
                        </a:moveTo>
                        <a:lnTo>
                          <a:pt x="0" y="2"/>
                        </a:lnTo>
                        <a:lnTo>
                          <a:pt x="0" y="6"/>
                        </a:lnTo>
                        <a:lnTo>
                          <a:pt x="4" y="16"/>
                        </a:lnTo>
                        <a:lnTo>
                          <a:pt x="2"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79" name="Group 78"/>
            <p:cNvGrpSpPr/>
            <p:nvPr/>
          </p:nvGrpSpPr>
          <p:grpSpPr>
            <a:xfrm>
              <a:off x="978668" y="5478569"/>
              <a:ext cx="233664" cy="192978"/>
              <a:chOff x="3635473" y="2567351"/>
              <a:chExt cx="1639236" cy="1167832"/>
            </a:xfrm>
            <a:solidFill>
              <a:srgbClr val="009900"/>
            </a:solidFill>
          </p:grpSpPr>
          <p:sp>
            <p:nvSpPr>
              <p:cNvPr id="80" name="Freeform 62"/>
              <p:cNvSpPr>
                <a:spLocks/>
              </p:cNvSpPr>
              <p:nvPr/>
            </p:nvSpPr>
            <p:spPr bwMode="auto">
              <a:xfrm rot="14288280">
                <a:off x="3821671" y="2438195"/>
                <a:ext cx="1163638" cy="1430338"/>
              </a:xfrm>
              <a:custGeom>
                <a:avLst/>
                <a:gdLst>
                  <a:gd name="T0" fmla="*/ 1414 w 1467"/>
                  <a:gd name="T1" fmla="*/ 215 h 1804"/>
                  <a:gd name="T2" fmla="*/ 1406 w 1467"/>
                  <a:gd name="T3" fmla="*/ 215 h 1804"/>
                  <a:gd name="T4" fmla="*/ 1277 w 1467"/>
                  <a:gd name="T5" fmla="*/ 84 h 1804"/>
                  <a:gd name="T6" fmla="*/ 1102 w 1467"/>
                  <a:gd name="T7" fmla="*/ 21 h 1804"/>
                  <a:gd name="T8" fmla="*/ 1055 w 1467"/>
                  <a:gd name="T9" fmla="*/ 29 h 1804"/>
                  <a:gd name="T10" fmla="*/ 1222 w 1467"/>
                  <a:gd name="T11" fmla="*/ 78 h 1804"/>
                  <a:gd name="T12" fmla="*/ 1357 w 1467"/>
                  <a:gd name="T13" fmla="*/ 181 h 1804"/>
                  <a:gd name="T14" fmla="*/ 1180 w 1467"/>
                  <a:gd name="T15" fmla="*/ 74 h 1804"/>
                  <a:gd name="T16" fmla="*/ 1022 w 1467"/>
                  <a:gd name="T17" fmla="*/ 36 h 1804"/>
                  <a:gd name="T18" fmla="*/ 1032 w 1467"/>
                  <a:gd name="T19" fmla="*/ 57 h 1804"/>
                  <a:gd name="T20" fmla="*/ 1203 w 1467"/>
                  <a:gd name="T21" fmla="*/ 110 h 1804"/>
                  <a:gd name="T22" fmla="*/ 1250 w 1467"/>
                  <a:gd name="T23" fmla="*/ 156 h 1804"/>
                  <a:gd name="T24" fmla="*/ 1349 w 1467"/>
                  <a:gd name="T25" fmla="*/ 278 h 1804"/>
                  <a:gd name="T26" fmla="*/ 1385 w 1467"/>
                  <a:gd name="T27" fmla="*/ 458 h 1804"/>
                  <a:gd name="T28" fmla="*/ 1376 w 1467"/>
                  <a:gd name="T29" fmla="*/ 629 h 1804"/>
                  <a:gd name="T30" fmla="*/ 1380 w 1467"/>
                  <a:gd name="T31" fmla="*/ 511 h 1804"/>
                  <a:gd name="T32" fmla="*/ 1364 w 1467"/>
                  <a:gd name="T33" fmla="*/ 350 h 1804"/>
                  <a:gd name="T34" fmla="*/ 1321 w 1467"/>
                  <a:gd name="T35" fmla="*/ 268 h 1804"/>
                  <a:gd name="T36" fmla="*/ 1366 w 1467"/>
                  <a:gd name="T37" fmla="*/ 430 h 1804"/>
                  <a:gd name="T38" fmla="*/ 1368 w 1467"/>
                  <a:gd name="T39" fmla="*/ 612 h 1804"/>
                  <a:gd name="T40" fmla="*/ 1330 w 1467"/>
                  <a:gd name="T41" fmla="*/ 798 h 1804"/>
                  <a:gd name="T42" fmla="*/ 1260 w 1467"/>
                  <a:gd name="T43" fmla="*/ 979 h 1804"/>
                  <a:gd name="T44" fmla="*/ 1174 w 1467"/>
                  <a:gd name="T45" fmla="*/ 1144 h 1804"/>
                  <a:gd name="T46" fmla="*/ 1051 w 1467"/>
                  <a:gd name="T47" fmla="*/ 1311 h 1804"/>
                  <a:gd name="T48" fmla="*/ 889 w 1467"/>
                  <a:gd name="T49" fmla="*/ 1475 h 1804"/>
                  <a:gd name="T50" fmla="*/ 713 w 1467"/>
                  <a:gd name="T51" fmla="*/ 1608 h 1804"/>
                  <a:gd name="T52" fmla="*/ 698 w 1467"/>
                  <a:gd name="T53" fmla="*/ 1602 h 1804"/>
                  <a:gd name="T54" fmla="*/ 547 w 1467"/>
                  <a:gd name="T55" fmla="*/ 1674 h 1804"/>
                  <a:gd name="T56" fmla="*/ 390 w 1467"/>
                  <a:gd name="T57" fmla="*/ 1722 h 1804"/>
                  <a:gd name="T58" fmla="*/ 251 w 1467"/>
                  <a:gd name="T59" fmla="*/ 1701 h 1804"/>
                  <a:gd name="T60" fmla="*/ 109 w 1467"/>
                  <a:gd name="T61" fmla="*/ 1608 h 1804"/>
                  <a:gd name="T62" fmla="*/ 179 w 1467"/>
                  <a:gd name="T63" fmla="*/ 1673 h 1804"/>
                  <a:gd name="T64" fmla="*/ 234 w 1467"/>
                  <a:gd name="T65" fmla="*/ 1709 h 1804"/>
                  <a:gd name="T66" fmla="*/ 278 w 1467"/>
                  <a:gd name="T67" fmla="*/ 1735 h 1804"/>
                  <a:gd name="T68" fmla="*/ 333 w 1467"/>
                  <a:gd name="T69" fmla="*/ 1752 h 1804"/>
                  <a:gd name="T70" fmla="*/ 185 w 1467"/>
                  <a:gd name="T71" fmla="*/ 1701 h 1804"/>
                  <a:gd name="T72" fmla="*/ 25 w 1467"/>
                  <a:gd name="T73" fmla="*/ 1568 h 1804"/>
                  <a:gd name="T74" fmla="*/ 97 w 1467"/>
                  <a:gd name="T75" fmla="*/ 1665 h 1804"/>
                  <a:gd name="T76" fmla="*/ 300 w 1467"/>
                  <a:gd name="T77" fmla="*/ 1771 h 1804"/>
                  <a:gd name="T78" fmla="*/ 432 w 1467"/>
                  <a:gd name="T79" fmla="*/ 1771 h 1804"/>
                  <a:gd name="T80" fmla="*/ 240 w 1467"/>
                  <a:gd name="T81" fmla="*/ 1762 h 1804"/>
                  <a:gd name="T82" fmla="*/ 82 w 1467"/>
                  <a:gd name="T83" fmla="*/ 1663 h 1804"/>
                  <a:gd name="T84" fmla="*/ 65 w 1467"/>
                  <a:gd name="T85" fmla="*/ 1673 h 1804"/>
                  <a:gd name="T86" fmla="*/ 194 w 1467"/>
                  <a:gd name="T87" fmla="*/ 1760 h 1804"/>
                  <a:gd name="T88" fmla="*/ 337 w 1467"/>
                  <a:gd name="T89" fmla="*/ 1804 h 1804"/>
                  <a:gd name="T90" fmla="*/ 546 w 1467"/>
                  <a:gd name="T91" fmla="*/ 1758 h 1804"/>
                  <a:gd name="T92" fmla="*/ 739 w 1467"/>
                  <a:gd name="T93" fmla="*/ 1669 h 1804"/>
                  <a:gd name="T94" fmla="*/ 916 w 1467"/>
                  <a:gd name="T95" fmla="*/ 1547 h 1804"/>
                  <a:gd name="T96" fmla="*/ 1070 w 1467"/>
                  <a:gd name="T97" fmla="*/ 1397 h 1804"/>
                  <a:gd name="T98" fmla="*/ 1207 w 1467"/>
                  <a:gd name="T99" fmla="*/ 1228 h 1804"/>
                  <a:gd name="T100" fmla="*/ 1306 w 1467"/>
                  <a:gd name="T101" fmla="*/ 1078 h 1804"/>
                  <a:gd name="T102" fmla="*/ 1374 w 1467"/>
                  <a:gd name="T103" fmla="*/ 920 h 1804"/>
                  <a:gd name="T104" fmla="*/ 1427 w 1467"/>
                  <a:gd name="T105" fmla="*/ 743 h 1804"/>
                  <a:gd name="T106" fmla="*/ 1461 w 1467"/>
                  <a:gd name="T107" fmla="*/ 557 h 1804"/>
                  <a:gd name="T108" fmla="*/ 1461 w 1467"/>
                  <a:gd name="T109" fmla="*/ 376 h 1804"/>
                  <a:gd name="T110" fmla="*/ 1418 w 1467"/>
                  <a:gd name="T111" fmla="*/ 217 h 1804"/>
                  <a:gd name="T112" fmla="*/ 1269 w 1467"/>
                  <a:gd name="T113" fmla="*/ 65 h 1804"/>
                  <a:gd name="T114" fmla="*/ 1146 w 1467"/>
                  <a:gd name="T115" fmla="*/ 13 h 1804"/>
                  <a:gd name="T116" fmla="*/ 1102 w 1467"/>
                  <a:gd name="T117" fmla="*/ 11 h 1804"/>
                  <a:gd name="T118" fmla="*/ 1302 w 1467"/>
                  <a:gd name="T119" fmla="*/ 89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7" h="1804">
                    <a:moveTo>
                      <a:pt x="1302" y="89"/>
                    </a:moveTo>
                    <a:lnTo>
                      <a:pt x="1311" y="101"/>
                    </a:lnTo>
                    <a:lnTo>
                      <a:pt x="1326" y="114"/>
                    </a:lnTo>
                    <a:lnTo>
                      <a:pt x="1334" y="120"/>
                    </a:lnTo>
                    <a:lnTo>
                      <a:pt x="1347" y="129"/>
                    </a:lnTo>
                    <a:lnTo>
                      <a:pt x="1357" y="137"/>
                    </a:lnTo>
                    <a:lnTo>
                      <a:pt x="1368" y="148"/>
                    </a:lnTo>
                    <a:lnTo>
                      <a:pt x="1378" y="158"/>
                    </a:lnTo>
                    <a:lnTo>
                      <a:pt x="1387" y="169"/>
                    </a:lnTo>
                    <a:lnTo>
                      <a:pt x="1397" y="182"/>
                    </a:lnTo>
                    <a:lnTo>
                      <a:pt x="1406" y="200"/>
                    </a:lnTo>
                    <a:lnTo>
                      <a:pt x="1414" y="215"/>
                    </a:lnTo>
                    <a:lnTo>
                      <a:pt x="1421" y="236"/>
                    </a:lnTo>
                    <a:lnTo>
                      <a:pt x="1423" y="245"/>
                    </a:lnTo>
                    <a:lnTo>
                      <a:pt x="1425" y="257"/>
                    </a:lnTo>
                    <a:lnTo>
                      <a:pt x="1427" y="270"/>
                    </a:lnTo>
                    <a:lnTo>
                      <a:pt x="1431" y="283"/>
                    </a:lnTo>
                    <a:lnTo>
                      <a:pt x="1427" y="276"/>
                    </a:lnTo>
                    <a:lnTo>
                      <a:pt x="1425" y="266"/>
                    </a:lnTo>
                    <a:lnTo>
                      <a:pt x="1423" y="257"/>
                    </a:lnTo>
                    <a:lnTo>
                      <a:pt x="1421" y="249"/>
                    </a:lnTo>
                    <a:lnTo>
                      <a:pt x="1416" y="234"/>
                    </a:lnTo>
                    <a:lnTo>
                      <a:pt x="1416" y="232"/>
                    </a:lnTo>
                    <a:lnTo>
                      <a:pt x="1406" y="215"/>
                    </a:lnTo>
                    <a:lnTo>
                      <a:pt x="1397" y="201"/>
                    </a:lnTo>
                    <a:lnTo>
                      <a:pt x="1387" y="186"/>
                    </a:lnTo>
                    <a:lnTo>
                      <a:pt x="1380" y="175"/>
                    </a:lnTo>
                    <a:lnTo>
                      <a:pt x="1368" y="162"/>
                    </a:lnTo>
                    <a:lnTo>
                      <a:pt x="1359" y="150"/>
                    </a:lnTo>
                    <a:lnTo>
                      <a:pt x="1347" y="139"/>
                    </a:lnTo>
                    <a:lnTo>
                      <a:pt x="1338" y="129"/>
                    </a:lnTo>
                    <a:lnTo>
                      <a:pt x="1325" y="118"/>
                    </a:lnTo>
                    <a:lnTo>
                      <a:pt x="1313" y="108"/>
                    </a:lnTo>
                    <a:lnTo>
                      <a:pt x="1302" y="99"/>
                    </a:lnTo>
                    <a:lnTo>
                      <a:pt x="1288" y="93"/>
                    </a:lnTo>
                    <a:lnTo>
                      <a:pt x="1277" y="84"/>
                    </a:lnTo>
                    <a:lnTo>
                      <a:pt x="1264" y="76"/>
                    </a:lnTo>
                    <a:lnTo>
                      <a:pt x="1250" y="70"/>
                    </a:lnTo>
                    <a:lnTo>
                      <a:pt x="1239" y="65"/>
                    </a:lnTo>
                    <a:lnTo>
                      <a:pt x="1224" y="57"/>
                    </a:lnTo>
                    <a:lnTo>
                      <a:pt x="1209" y="51"/>
                    </a:lnTo>
                    <a:lnTo>
                      <a:pt x="1193" y="46"/>
                    </a:lnTo>
                    <a:lnTo>
                      <a:pt x="1178" y="42"/>
                    </a:lnTo>
                    <a:lnTo>
                      <a:pt x="1163" y="36"/>
                    </a:lnTo>
                    <a:lnTo>
                      <a:pt x="1148" y="30"/>
                    </a:lnTo>
                    <a:lnTo>
                      <a:pt x="1133" y="27"/>
                    </a:lnTo>
                    <a:lnTo>
                      <a:pt x="1119" y="25"/>
                    </a:lnTo>
                    <a:lnTo>
                      <a:pt x="1102" y="21"/>
                    </a:lnTo>
                    <a:lnTo>
                      <a:pt x="1087" y="19"/>
                    </a:lnTo>
                    <a:lnTo>
                      <a:pt x="1072" y="15"/>
                    </a:lnTo>
                    <a:lnTo>
                      <a:pt x="1057" y="13"/>
                    </a:lnTo>
                    <a:lnTo>
                      <a:pt x="1041" y="11"/>
                    </a:lnTo>
                    <a:lnTo>
                      <a:pt x="1026" y="10"/>
                    </a:lnTo>
                    <a:lnTo>
                      <a:pt x="1011" y="10"/>
                    </a:lnTo>
                    <a:lnTo>
                      <a:pt x="998" y="10"/>
                    </a:lnTo>
                    <a:lnTo>
                      <a:pt x="1007" y="15"/>
                    </a:lnTo>
                    <a:lnTo>
                      <a:pt x="1024" y="21"/>
                    </a:lnTo>
                    <a:lnTo>
                      <a:pt x="1032" y="23"/>
                    </a:lnTo>
                    <a:lnTo>
                      <a:pt x="1043" y="27"/>
                    </a:lnTo>
                    <a:lnTo>
                      <a:pt x="1055" y="29"/>
                    </a:lnTo>
                    <a:lnTo>
                      <a:pt x="1068" y="34"/>
                    </a:lnTo>
                    <a:lnTo>
                      <a:pt x="1079" y="36"/>
                    </a:lnTo>
                    <a:lnTo>
                      <a:pt x="1091" y="40"/>
                    </a:lnTo>
                    <a:lnTo>
                      <a:pt x="1104" y="42"/>
                    </a:lnTo>
                    <a:lnTo>
                      <a:pt x="1119" y="46"/>
                    </a:lnTo>
                    <a:lnTo>
                      <a:pt x="1133" y="49"/>
                    </a:lnTo>
                    <a:lnTo>
                      <a:pt x="1148" y="53"/>
                    </a:lnTo>
                    <a:lnTo>
                      <a:pt x="1161" y="59"/>
                    </a:lnTo>
                    <a:lnTo>
                      <a:pt x="1178" y="65"/>
                    </a:lnTo>
                    <a:lnTo>
                      <a:pt x="1192" y="68"/>
                    </a:lnTo>
                    <a:lnTo>
                      <a:pt x="1207" y="72"/>
                    </a:lnTo>
                    <a:lnTo>
                      <a:pt x="1222" y="78"/>
                    </a:lnTo>
                    <a:lnTo>
                      <a:pt x="1237" y="84"/>
                    </a:lnTo>
                    <a:lnTo>
                      <a:pt x="1250" y="89"/>
                    </a:lnTo>
                    <a:lnTo>
                      <a:pt x="1264" y="95"/>
                    </a:lnTo>
                    <a:lnTo>
                      <a:pt x="1277" y="103"/>
                    </a:lnTo>
                    <a:lnTo>
                      <a:pt x="1288" y="112"/>
                    </a:lnTo>
                    <a:lnTo>
                      <a:pt x="1302" y="118"/>
                    </a:lnTo>
                    <a:lnTo>
                      <a:pt x="1311" y="127"/>
                    </a:lnTo>
                    <a:lnTo>
                      <a:pt x="1321" y="135"/>
                    </a:lnTo>
                    <a:lnTo>
                      <a:pt x="1332" y="146"/>
                    </a:lnTo>
                    <a:lnTo>
                      <a:pt x="1340" y="158"/>
                    </a:lnTo>
                    <a:lnTo>
                      <a:pt x="1349" y="169"/>
                    </a:lnTo>
                    <a:lnTo>
                      <a:pt x="1357" y="181"/>
                    </a:lnTo>
                    <a:lnTo>
                      <a:pt x="1364" y="194"/>
                    </a:lnTo>
                    <a:lnTo>
                      <a:pt x="1347" y="177"/>
                    </a:lnTo>
                    <a:lnTo>
                      <a:pt x="1330" y="160"/>
                    </a:lnTo>
                    <a:lnTo>
                      <a:pt x="1313" y="143"/>
                    </a:lnTo>
                    <a:lnTo>
                      <a:pt x="1296" y="129"/>
                    </a:lnTo>
                    <a:lnTo>
                      <a:pt x="1277" y="114"/>
                    </a:lnTo>
                    <a:lnTo>
                      <a:pt x="1258" y="103"/>
                    </a:lnTo>
                    <a:lnTo>
                      <a:pt x="1237" y="91"/>
                    </a:lnTo>
                    <a:lnTo>
                      <a:pt x="1218" y="86"/>
                    </a:lnTo>
                    <a:lnTo>
                      <a:pt x="1207" y="82"/>
                    </a:lnTo>
                    <a:lnTo>
                      <a:pt x="1197" y="78"/>
                    </a:lnTo>
                    <a:lnTo>
                      <a:pt x="1180" y="74"/>
                    </a:lnTo>
                    <a:lnTo>
                      <a:pt x="1165" y="70"/>
                    </a:lnTo>
                    <a:lnTo>
                      <a:pt x="1146" y="65"/>
                    </a:lnTo>
                    <a:lnTo>
                      <a:pt x="1127" y="59"/>
                    </a:lnTo>
                    <a:lnTo>
                      <a:pt x="1116" y="55"/>
                    </a:lnTo>
                    <a:lnTo>
                      <a:pt x="1106" y="55"/>
                    </a:lnTo>
                    <a:lnTo>
                      <a:pt x="1095" y="51"/>
                    </a:lnTo>
                    <a:lnTo>
                      <a:pt x="1085" y="51"/>
                    </a:lnTo>
                    <a:lnTo>
                      <a:pt x="1074" y="48"/>
                    </a:lnTo>
                    <a:lnTo>
                      <a:pt x="1062" y="46"/>
                    </a:lnTo>
                    <a:lnTo>
                      <a:pt x="1051" y="42"/>
                    </a:lnTo>
                    <a:lnTo>
                      <a:pt x="1041" y="40"/>
                    </a:lnTo>
                    <a:lnTo>
                      <a:pt x="1022" y="36"/>
                    </a:lnTo>
                    <a:lnTo>
                      <a:pt x="1005" y="36"/>
                    </a:lnTo>
                    <a:lnTo>
                      <a:pt x="988" y="34"/>
                    </a:lnTo>
                    <a:lnTo>
                      <a:pt x="977" y="34"/>
                    </a:lnTo>
                    <a:lnTo>
                      <a:pt x="965" y="34"/>
                    </a:lnTo>
                    <a:lnTo>
                      <a:pt x="962" y="38"/>
                    </a:lnTo>
                    <a:lnTo>
                      <a:pt x="965" y="40"/>
                    </a:lnTo>
                    <a:lnTo>
                      <a:pt x="971" y="44"/>
                    </a:lnTo>
                    <a:lnTo>
                      <a:pt x="981" y="46"/>
                    </a:lnTo>
                    <a:lnTo>
                      <a:pt x="994" y="49"/>
                    </a:lnTo>
                    <a:lnTo>
                      <a:pt x="1005" y="51"/>
                    </a:lnTo>
                    <a:lnTo>
                      <a:pt x="1019" y="55"/>
                    </a:lnTo>
                    <a:lnTo>
                      <a:pt x="1032" y="57"/>
                    </a:lnTo>
                    <a:lnTo>
                      <a:pt x="1049" y="63"/>
                    </a:lnTo>
                    <a:lnTo>
                      <a:pt x="1062" y="65"/>
                    </a:lnTo>
                    <a:lnTo>
                      <a:pt x="1078" y="68"/>
                    </a:lnTo>
                    <a:lnTo>
                      <a:pt x="1093" y="72"/>
                    </a:lnTo>
                    <a:lnTo>
                      <a:pt x="1110" y="76"/>
                    </a:lnTo>
                    <a:lnTo>
                      <a:pt x="1123" y="78"/>
                    </a:lnTo>
                    <a:lnTo>
                      <a:pt x="1136" y="84"/>
                    </a:lnTo>
                    <a:lnTo>
                      <a:pt x="1148" y="86"/>
                    </a:lnTo>
                    <a:lnTo>
                      <a:pt x="1159" y="91"/>
                    </a:lnTo>
                    <a:lnTo>
                      <a:pt x="1169" y="95"/>
                    </a:lnTo>
                    <a:lnTo>
                      <a:pt x="1186" y="103"/>
                    </a:lnTo>
                    <a:lnTo>
                      <a:pt x="1203" y="110"/>
                    </a:lnTo>
                    <a:lnTo>
                      <a:pt x="1224" y="122"/>
                    </a:lnTo>
                    <a:lnTo>
                      <a:pt x="1241" y="131"/>
                    </a:lnTo>
                    <a:lnTo>
                      <a:pt x="1258" y="141"/>
                    </a:lnTo>
                    <a:lnTo>
                      <a:pt x="1273" y="150"/>
                    </a:lnTo>
                    <a:lnTo>
                      <a:pt x="1283" y="160"/>
                    </a:lnTo>
                    <a:lnTo>
                      <a:pt x="1268" y="152"/>
                    </a:lnTo>
                    <a:lnTo>
                      <a:pt x="1254" y="146"/>
                    </a:lnTo>
                    <a:lnTo>
                      <a:pt x="1239" y="139"/>
                    </a:lnTo>
                    <a:lnTo>
                      <a:pt x="1228" y="133"/>
                    </a:lnTo>
                    <a:lnTo>
                      <a:pt x="1230" y="139"/>
                    </a:lnTo>
                    <a:lnTo>
                      <a:pt x="1239" y="148"/>
                    </a:lnTo>
                    <a:lnTo>
                      <a:pt x="1250" y="156"/>
                    </a:lnTo>
                    <a:lnTo>
                      <a:pt x="1264" y="165"/>
                    </a:lnTo>
                    <a:lnTo>
                      <a:pt x="1275" y="173"/>
                    </a:lnTo>
                    <a:lnTo>
                      <a:pt x="1287" y="182"/>
                    </a:lnTo>
                    <a:lnTo>
                      <a:pt x="1296" y="192"/>
                    </a:lnTo>
                    <a:lnTo>
                      <a:pt x="1307" y="201"/>
                    </a:lnTo>
                    <a:lnTo>
                      <a:pt x="1313" y="209"/>
                    </a:lnTo>
                    <a:lnTo>
                      <a:pt x="1321" y="219"/>
                    </a:lnTo>
                    <a:lnTo>
                      <a:pt x="1326" y="230"/>
                    </a:lnTo>
                    <a:lnTo>
                      <a:pt x="1334" y="241"/>
                    </a:lnTo>
                    <a:lnTo>
                      <a:pt x="1338" y="253"/>
                    </a:lnTo>
                    <a:lnTo>
                      <a:pt x="1344" y="264"/>
                    </a:lnTo>
                    <a:lnTo>
                      <a:pt x="1349" y="278"/>
                    </a:lnTo>
                    <a:lnTo>
                      <a:pt x="1357" y="293"/>
                    </a:lnTo>
                    <a:lnTo>
                      <a:pt x="1359" y="304"/>
                    </a:lnTo>
                    <a:lnTo>
                      <a:pt x="1363" y="319"/>
                    </a:lnTo>
                    <a:lnTo>
                      <a:pt x="1366" y="333"/>
                    </a:lnTo>
                    <a:lnTo>
                      <a:pt x="1372" y="350"/>
                    </a:lnTo>
                    <a:lnTo>
                      <a:pt x="1374" y="365"/>
                    </a:lnTo>
                    <a:lnTo>
                      <a:pt x="1378" y="380"/>
                    </a:lnTo>
                    <a:lnTo>
                      <a:pt x="1380" y="395"/>
                    </a:lnTo>
                    <a:lnTo>
                      <a:pt x="1383" y="412"/>
                    </a:lnTo>
                    <a:lnTo>
                      <a:pt x="1383" y="428"/>
                    </a:lnTo>
                    <a:lnTo>
                      <a:pt x="1385" y="443"/>
                    </a:lnTo>
                    <a:lnTo>
                      <a:pt x="1385" y="458"/>
                    </a:lnTo>
                    <a:lnTo>
                      <a:pt x="1387" y="473"/>
                    </a:lnTo>
                    <a:lnTo>
                      <a:pt x="1387" y="488"/>
                    </a:lnTo>
                    <a:lnTo>
                      <a:pt x="1387" y="504"/>
                    </a:lnTo>
                    <a:lnTo>
                      <a:pt x="1387" y="519"/>
                    </a:lnTo>
                    <a:lnTo>
                      <a:pt x="1387" y="536"/>
                    </a:lnTo>
                    <a:lnTo>
                      <a:pt x="1385" y="549"/>
                    </a:lnTo>
                    <a:lnTo>
                      <a:pt x="1383" y="563"/>
                    </a:lnTo>
                    <a:lnTo>
                      <a:pt x="1382" y="576"/>
                    </a:lnTo>
                    <a:lnTo>
                      <a:pt x="1382" y="591"/>
                    </a:lnTo>
                    <a:lnTo>
                      <a:pt x="1380" y="604"/>
                    </a:lnTo>
                    <a:lnTo>
                      <a:pt x="1378" y="618"/>
                    </a:lnTo>
                    <a:lnTo>
                      <a:pt x="1376" y="629"/>
                    </a:lnTo>
                    <a:lnTo>
                      <a:pt x="1374" y="642"/>
                    </a:lnTo>
                    <a:lnTo>
                      <a:pt x="1374" y="631"/>
                    </a:lnTo>
                    <a:lnTo>
                      <a:pt x="1374" y="620"/>
                    </a:lnTo>
                    <a:lnTo>
                      <a:pt x="1374" y="608"/>
                    </a:lnTo>
                    <a:lnTo>
                      <a:pt x="1376" y="599"/>
                    </a:lnTo>
                    <a:lnTo>
                      <a:pt x="1376" y="587"/>
                    </a:lnTo>
                    <a:lnTo>
                      <a:pt x="1378" y="576"/>
                    </a:lnTo>
                    <a:lnTo>
                      <a:pt x="1378" y="564"/>
                    </a:lnTo>
                    <a:lnTo>
                      <a:pt x="1380" y="553"/>
                    </a:lnTo>
                    <a:lnTo>
                      <a:pt x="1380" y="538"/>
                    </a:lnTo>
                    <a:lnTo>
                      <a:pt x="1380" y="526"/>
                    </a:lnTo>
                    <a:lnTo>
                      <a:pt x="1380" y="511"/>
                    </a:lnTo>
                    <a:lnTo>
                      <a:pt x="1382" y="500"/>
                    </a:lnTo>
                    <a:lnTo>
                      <a:pt x="1382" y="485"/>
                    </a:lnTo>
                    <a:lnTo>
                      <a:pt x="1382" y="473"/>
                    </a:lnTo>
                    <a:lnTo>
                      <a:pt x="1382" y="458"/>
                    </a:lnTo>
                    <a:lnTo>
                      <a:pt x="1382" y="447"/>
                    </a:lnTo>
                    <a:lnTo>
                      <a:pt x="1378" y="431"/>
                    </a:lnTo>
                    <a:lnTo>
                      <a:pt x="1378" y="418"/>
                    </a:lnTo>
                    <a:lnTo>
                      <a:pt x="1374" y="403"/>
                    </a:lnTo>
                    <a:lnTo>
                      <a:pt x="1374" y="392"/>
                    </a:lnTo>
                    <a:lnTo>
                      <a:pt x="1370" y="376"/>
                    </a:lnTo>
                    <a:lnTo>
                      <a:pt x="1368" y="363"/>
                    </a:lnTo>
                    <a:lnTo>
                      <a:pt x="1364" y="350"/>
                    </a:lnTo>
                    <a:lnTo>
                      <a:pt x="1363" y="338"/>
                    </a:lnTo>
                    <a:lnTo>
                      <a:pt x="1357" y="325"/>
                    </a:lnTo>
                    <a:lnTo>
                      <a:pt x="1351" y="312"/>
                    </a:lnTo>
                    <a:lnTo>
                      <a:pt x="1347" y="298"/>
                    </a:lnTo>
                    <a:lnTo>
                      <a:pt x="1342" y="287"/>
                    </a:lnTo>
                    <a:lnTo>
                      <a:pt x="1334" y="276"/>
                    </a:lnTo>
                    <a:lnTo>
                      <a:pt x="1330" y="264"/>
                    </a:lnTo>
                    <a:lnTo>
                      <a:pt x="1321" y="253"/>
                    </a:lnTo>
                    <a:lnTo>
                      <a:pt x="1315" y="243"/>
                    </a:lnTo>
                    <a:lnTo>
                      <a:pt x="1315" y="249"/>
                    </a:lnTo>
                    <a:lnTo>
                      <a:pt x="1321" y="258"/>
                    </a:lnTo>
                    <a:lnTo>
                      <a:pt x="1321" y="268"/>
                    </a:lnTo>
                    <a:lnTo>
                      <a:pt x="1321" y="278"/>
                    </a:lnTo>
                    <a:lnTo>
                      <a:pt x="1326" y="289"/>
                    </a:lnTo>
                    <a:lnTo>
                      <a:pt x="1332" y="302"/>
                    </a:lnTo>
                    <a:lnTo>
                      <a:pt x="1338" y="316"/>
                    </a:lnTo>
                    <a:lnTo>
                      <a:pt x="1344" y="331"/>
                    </a:lnTo>
                    <a:lnTo>
                      <a:pt x="1347" y="344"/>
                    </a:lnTo>
                    <a:lnTo>
                      <a:pt x="1351" y="359"/>
                    </a:lnTo>
                    <a:lnTo>
                      <a:pt x="1357" y="373"/>
                    </a:lnTo>
                    <a:lnTo>
                      <a:pt x="1361" y="388"/>
                    </a:lnTo>
                    <a:lnTo>
                      <a:pt x="1363" y="401"/>
                    </a:lnTo>
                    <a:lnTo>
                      <a:pt x="1364" y="416"/>
                    </a:lnTo>
                    <a:lnTo>
                      <a:pt x="1366" y="430"/>
                    </a:lnTo>
                    <a:lnTo>
                      <a:pt x="1370" y="445"/>
                    </a:lnTo>
                    <a:lnTo>
                      <a:pt x="1370" y="460"/>
                    </a:lnTo>
                    <a:lnTo>
                      <a:pt x="1372" y="475"/>
                    </a:lnTo>
                    <a:lnTo>
                      <a:pt x="1374" y="490"/>
                    </a:lnTo>
                    <a:lnTo>
                      <a:pt x="1376" y="507"/>
                    </a:lnTo>
                    <a:lnTo>
                      <a:pt x="1374" y="521"/>
                    </a:lnTo>
                    <a:lnTo>
                      <a:pt x="1374" y="536"/>
                    </a:lnTo>
                    <a:lnTo>
                      <a:pt x="1374" y="551"/>
                    </a:lnTo>
                    <a:lnTo>
                      <a:pt x="1374" y="566"/>
                    </a:lnTo>
                    <a:lnTo>
                      <a:pt x="1372" y="582"/>
                    </a:lnTo>
                    <a:lnTo>
                      <a:pt x="1370" y="597"/>
                    </a:lnTo>
                    <a:lnTo>
                      <a:pt x="1368" y="612"/>
                    </a:lnTo>
                    <a:lnTo>
                      <a:pt x="1368" y="629"/>
                    </a:lnTo>
                    <a:lnTo>
                      <a:pt x="1364" y="644"/>
                    </a:lnTo>
                    <a:lnTo>
                      <a:pt x="1363" y="660"/>
                    </a:lnTo>
                    <a:lnTo>
                      <a:pt x="1359" y="675"/>
                    </a:lnTo>
                    <a:lnTo>
                      <a:pt x="1357" y="692"/>
                    </a:lnTo>
                    <a:lnTo>
                      <a:pt x="1353" y="707"/>
                    </a:lnTo>
                    <a:lnTo>
                      <a:pt x="1351" y="722"/>
                    </a:lnTo>
                    <a:lnTo>
                      <a:pt x="1347" y="737"/>
                    </a:lnTo>
                    <a:lnTo>
                      <a:pt x="1347" y="755"/>
                    </a:lnTo>
                    <a:lnTo>
                      <a:pt x="1340" y="768"/>
                    </a:lnTo>
                    <a:lnTo>
                      <a:pt x="1336" y="783"/>
                    </a:lnTo>
                    <a:lnTo>
                      <a:pt x="1330" y="798"/>
                    </a:lnTo>
                    <a:lnTo>
                      <a:pt x="1326" y="815"/>
                    </a:lnTo>
                    <a:lnTo>
                      <a:pt x="1321" y="829"/>
                    </a:lnTo>
                    <a:lnTo>
                      <a:pt x="1315" y="844"/>
                    </a:lnTo>
                    <a:lnTo>
                      <a:pt x="1311" y="859"/>
                    </a:lnTo>
                    <a:lnTo>
                      <a:pt x="1306" y="876"/>
                    </a:lnTo>
                    <a:lnTo>
                      <a:pt x="1298" y="889"/>
                    </a:lnTo>
                    <a:lnTo>
                      <a:pt x="1294" y="905"/>
                    </a:lnTo>
                    <a:lnTo>
                      <a:pt x="1287" y="920"/>
                    </a:lnTo>
                    <a:lnTo>
                      <a:pt x="1283" y="935"/>
                    </a:lnTo>
                    <a:lnTo>
                      <a:pt x="1275" y="948"/>
                    </a:lnTo>
                    <a:lnTo>
                      <a:pt x="1268" y="966"/>
                    </a:lnTo>
                    <a:lnTo>
                      <a:pt x="1260" y="979"/>
                    </a:lnTo>
                    <a:lnTo>
                      <a:pt x="1256" y="996"/>
                    </a:lnTo>
                    <a:lnTo>
                      <a:pt x="1249" y="1009"/>
                    </a:lnTo>
                    <a:lnTo>
                      <a:pt x="1241" y="1023"/>
                    </a:lnTo>
                    <a:lnTo>
                      <a:pt x="1233" y="1036"/>
                    </a:lnTo>
                    <a:lnTo>
                      <a:pt x="1228" y="1051"/>
                    </a:lnTo>
                    <a:lnTo>
                      <a:pt x="1220" y="1064"/>
                    </a:lnTo>
                    <a:lnTo>
                      <a:pt x="1212" y="1078"/>
                    </a:lnTo>
                    <a:lnTo>
                      <a:pt x="1205" y="1091"/>
                    </a:lnTo>
                    <a:lnTo>
                      <a:pt x="1199" y="1106"/>
                    </a:lnTo>
                    <a:lnTo>
                      <a:pt x="1190" y="1118"/>
                    </a:lnTo>
                    <a:lnTo>
                      <a:pt x="1182" y="1131"/>
                    </a:lnTo>
                    <a:lnTo>
                      <a:pt x="1174" y="1144"/>
                    </a:lnTo>
                    <a:lnTo>
                      <a:pt x="1169" y="1157"/>
                    </a:lnTo>
                    <a:lnTo>
                      <a:pt x="1159" y="1169"/>
                    </a:lnTo>
                    <a:lnTo>
                      <a:pt x="1152" y="1182"/>
                    </a:lnTo>
                    <a:lnTo>
                      <a:pt x="1144" y="1195"/>
                    </a:lnTo>
                    <a:lnTo>
                      <a:pt x="1138" y="1209"/>
                    </a:lnTo>
                    <a:lnTo>
                      <a:pt x="1123" y="1226"/>
                    </a:lnTo>
                    <a:lnTo>
                      <a:pt x="1110" y="1245"/>
                    </a:lnTo>
                    <a:lnTo>
                      <a:pt x="1097" y="1262"/>
                    </a:lnTo>
                    <a:lnTo>
                      <a:pt x="1083" y="1279"/>
                    </a:lnTo>
                    <a:lnTo>
                      <a:pt x="1072" y="1289"/>
                    </a:lnTo>
                    <a:lnTo>
                      <a:pt x="1062" y="1300"/>
                    </a:lnTo>
                    <a:lnTo>
                      <a:pt x="1051" y="1311"/>
                    </a:lnTo>
                    <a:lnTo>
                      <a:pt x="1041" y="1323"/>
                    </a:lnTo>
                    <a:lnTo>
                      <a:pt x="1028" y="1334"/>
                    </a:lnTo>
                    <a:lnTo>
                      <a:pt x="1017" y="1349"/>
                    </a:lnTo>
                    <a:lnTo>
                      <a:pt x="1003" y="1363"/>
                    </a:lnTo>
                    <a:lnTo>
                      <a:pt x="992" y="1378"/>
                    </a:lnTo>
                    <a:lnTo>
                      <a:pt x="977" y="1389"/>
                    </a:lnTo>
                    <a:lnTo>
                      <a:pt x="964" y="1405"/>
                    </a:lnTo>
                    <a:lnTo>
                      <a:pt x="948" y="1418"/>
                    </a:lnTo>
                    <a:lnTo>
                      <a:pt x="935" y="1433"/>
                    </a:lnTo>
                    <a:lnTo>
                      <a:pt x="920" y="1446"/>
                    </a:lnTo>
                    <a:lnTo>
                      <a:pt x="905" y="1462"/>
                    </a:lnTo>
                    <a:lnTo>
                      <a:pt x="889" y="1475"/>
                    </a:lnTo>
                    <a:lnTo>
                      <a:pt x="876" y="1490"/>
                    </a:lnTo>
                    <a:lnTo>
                      <a:pt x="859" y="1501"/>
                    </a:lnTo>
                    <a:lnTo>
                      <a:pt x="844" y="1515"/>
                    </a:lnTo>
                    <a:lnTo>
                      <a:pt x="829" y="1526"/>
                    </a:lnTo>
                    <a:lnTo>
                      <a:pt x="813" y="1540"/>
                    </a:lnTo>
                    <a:lnTo>
                      <a:pt x="796" y="1551"/>
                    </a:lnTo>
                    <a:lnTo>
                      <a:pt x="783" y="1562"/>
                    </a:lnTo>
                    <a:lnTo>
                      <a:pt x="768" y="1572"/>
                    </a:lnTo>
                    <a:lnTo>
                      <a:pt x="755" y="1583"/>
                    </a:lnTo>
                    <a:lnTo>
                      <a:pt x="739" y="1591"/>
                    </a:lnTo>
                    <a:lnTo>
                      <a:pt x="726" y="1600"/>
                    </a:lnTo>
                    <a:lnTo>
                      <a:pt x="713" y="1608"/>
                    </a:lnTo>
                    <a:lnTo>
                      <a:pt x="701" y="1616"/>
                    </a:lnTo>
                    <a:lnTo>
                      <a:pt x="690" y="1619"/>
                    </a:lnTo>
                    <a:lnTo>
                      <a:pt x="679" y="1625"/>
                    </a:lnTo>
                    <a:lnTo>
                      <a:pt x="667" y="1627"/>
                    </a:lnTo>
                    <a:lnTo>
                      <a:pt x="658" y="1631"/>
                    </a:lnTo>
                    <a:lnTo>
                      <a:pt x="677" y="1621"/>
                    </a:lnTo>
                    <a:lnTo>
                      <a:pt x="698" y="1612"/>
                    </a:lnTo>
                    <a:lnTo>
                      <a:pt x="713" y="1598"/>
                    </a:lnTo>
                    <a:lnTo>
                      <a:pt x="730" y="1587"/>
                    </a:lnTo>
                    <a:lnTo>
                      <a:pt x="718" y="1591"/>
                    </a:lnTo>
                    <a:lnTo>
                      <a:pt x="709" y="1597"/>
                    </a:lnTo>
                    <a:lnTo>
                      <a:pt x="698" y="1602"/>
                    </a:lnTo>
                    <a:lnTo>
                      <a:pt x="688" y="1608"/>
                    </a:lnTo>
                    <a:lnTo>
                      <a:pt x="675" y="1614"/>
                    </a:lnTo>
                    <a:lnTo>
                      <a:pt x="663" y="1621"/>
                    </a:lnTo>
                    <a:lnTo>
                      <a:pt x="652" y="1627"/>
                    </a:lnTo>
                    <a:lnTo>
                      <a:pt x="641" y="1635"/>
                    </a:lnTo>
                    <a:lnTo>
                      <a:pt x="627" y="1640"/>
                    </a:lnTo>
                    <a:lnTo>
                      <a:pt x="614" y="1646"/>
                    </a:lnTo>
                    <a:lnTo>
                      <a:pt x="601" y="1652"/>
                    </a:lnTo>
                    <a:lnTo>
                      <a:pt x="589" y="1657"/>
                    </a:lnTo>
                    <a:lnTo>
                      <a:pt x="574" y="1663"/>
                    </a:lnTo>
                    <a:lnTo>
                      <a:pt x="563" y="1669"/>
                    </a:lnTo>
                    <a:lnTo>
                      <a:pt x="547" y="1674"/>
                    </a:lnTo>
                    <a:lnTo>
                      <a:pt x="536" y="1682"/>
                    </a:lnTo>
                    <a:lnTo>
                      <a:pt x="521" y="1686"/>
                    </a:lnTo>
                    <a:lnTo>
                      <a:pt x="508" y="1692"/>
                    </a:lnTo>
                    <a:lnTo>
                      <a:pt x="492" y="1695"/>
                    </a:lnTo>
                    <a:lnTo>
                      <a:pt x="481" y="1701"/>
                    </a:lnTo>
                    <a:lnTo>
                      <a:pt x="466" y="1705"/>
                    </a:lnTo>
                    <a:lnTo>
                      <a:pt x="452" y="1709"/>
                    </a:lnTo>
                    <a:lnTo>
                      <a:pt x="439" y="1712"/>
                    </a:lnTo>
                    <a:lnTo>
                      <a:pt x="428" y="1716"/>
                    </a:lnTo>
                    <a:lnTo>
                      <a:pt x="414" y="1718"/>
                    </a:lnTo>
                    <a:lnTo>
                      <a:pt x="401" y="1720"/>
                    </a:lnTo>
                    <a:lnTo>
                      <a:pt x="390" y="1722"/>
                    </a:lnTo>
                    <a:lnTo>
                      <a:pt x="378" y="1724"/>
                    </a:lnTo>
                    <a:lnTo>
                      <a:pt x="365" y="1724"/>
                    </a:lnTo>
                    <a:lnTo>
                      <a:pt x="354" y="1724"/>
                    </a:lnTo>
                    <a:lnTo>
                      <a:pt x="344" y="1724"/>
                    </a:lnTo>
                    <a:lnTo>
                      <a:pt x="335" y="1726"/>
                    </a:lnTo>
                    <a:lnTo>
                      <a:pt x="321" y="1722"/>
                    </a:lnTo>
                    <a:lnTo>
                      <a:pt x="310" y="1720"/>
                    </a:lnTo>
                    <a:lnTo>
                      <a:pt x="299" y="1716"/>
                    </a:lnTo>
                    <a:lnTo>
                      <a:pt x="287" y="1714"/>
                    </a:lnTo>
                    <a:lnTo>
                      <a:pt x="274" y="1709"/>
                    </a:lnTo>
                    <a:lnTo>
                      <a:pt x="262" y="1705"/>
                    </a:lnTo>
                    <a:lnTo>
                      <a:pt x="251" y="1701"/>
                    </a:lnTo>
                    <a:lnTo>
                      <a:pt x="240" y="1697"/>
                    </a:lnTo>
                    <a:lnTo>
                      <a:pt x="228" y="1692"/>
                    </a:lnTo>
                    <a:lnTo>
                      <a:pt x="217" y="1686"/>
                    </a:lnTo>
                    <a:lnTo>
                      <a:pt x="205" y="1680"/>
                    </a:lnTo>
                    <a:lnTo>
                      <a:pt x="196" y="1674"/>
                    </a:lnTo>
                    <a:lnTo>
                      <a:pt x="185" y="1669"/>
                    </a:lnTo>
                    <a:lnTo>
                      <a:pt x="175" y="1663"/>
                    </a:lnTo>
                    <a:lnTo>
                      <a:pt x="166" y="1657"/>
                    </a:lnTo>
                    <a:lnTo>
                      <a:pt x="158" y="1652"/>
                    </a:lnTo>
                    <a:lnTo>
                      <a:pt x="137" y="1635"/>
                    </a:lnTo>
                    <a:lnTo>
                      <a:pt x="118" y="1617"/>
                    </a:lnTo>
                    <a:lnTo>
                      <a:pt x="109" y="1608"/>
                    </a:lnTo>
                    <a:lnTo>
                      <a:pt x="99" y="1600"/>
                    </a:lnTo>
                    <a:lnTo>
                      <a:pt x="88" y="1593"/>
                    </a:lnTo>
                    <a:lnTo>
                      <a:pt x="78" y="1587"/>
                    </a:lnTo>
                    <a:lnTo>
                      <a:pt x="80" y="1595"/>
                    </a:lnTo>
                    <a:lnTo>
                      <a:pt x="86" y="1604"/>
                    </a:lnTo>
                    <a:lnTo>
                      <a:pt x="95" y="1614"/>
                    </a:lnTo>
                    <a:lnTo>
                      <a:pt x="107" y="1625"/>
                    </a:lnTo>
                    <a:lnTo>
                      <a:pt x="118" y="1635"/>
                    </a:lnTo>
                    <a:lnTo>
                      <a:pt x="131" y="1644"/>
                    </a:lnTo>
                    <a:lnTo>
                      <a:pt x="147" y="1654"/>
                    </a:lnTo>
                    <a:lnTo>
                      <a:pt x="164" y="1665"/>
                    </a:lnTo>
                    <a:lnTo>
                      <a:pt x="179" y="1673"/>
                    </a:lnTo>
                    <a:lnTo>
                      <a:pt x="196" y="1680"/>
                    </a:lnTo>
                    <a:lnTo>
                      <a:pt x="211" y="1688"/>
                    </a:lnTo>
                    <a:lnTo>
                      <a:pt x="228" y="1697"/>
                    </a:lnTo>
                    <a:lnTo>
                      <a:pt x="242" y="1703"/>
                    </a:lnTo>
                    <a:lnTo>
                      <a:pt x="257" y="1709"/>
                    </a:lnTo>
                    <a:lnTo>
                      <a:pt x="268" y="1714"/>
                    </a:lnTo>
                    <a:lnTo>
                      <a:pt x="280" y="1720"/>
                    </a:lnTo>
                    <a:lnTo>
                      <a:pt x="287" y="1730"/>
                    </a:lnTo>
                    <a:lnTo>
                      <a:pt x="278" y="1726"/>
                    </a:lnTo>
                    <a:lnTo>
                      <a:pt x="264" y="1722"/>
                    </a:lnTo>
                    <a:lnTo>
                      <a:pt x="249" y="1714"/>
                    </a:lnTo>
                    <a:lnTo>
                      <a:pt x="234" y="1709"/>
                    </a:lnTo>
                    <a:lnTo>
                      <a:pt x="217" y="1701"/>
                    </a:lnTo>
                    <a:lnTo>
                      <a:pt x="204" y="1695"/>
                    </a:lnTo>
                    <a:lnTo>
                      <a:pt x="194" y="1692"/>
                    </a:lnTo>
                    <a:lnTo>
                      <a:pt x="190" y="1693"/>
                    </a:lnTo>
                    <a:lnTo>
                      <a:pt x="196" y="1697"/>
                    </a:lnTo>
                    <a:lnTo>
                      <a:pt x="205" y="1703"/>
                    </a:lnTo>
                    <a:lnTo>
                      <a:pt x="215" y="1709"/>
                    </a:lnTo>
                    <a:lnTo>
                      <a:pt x="226" y="1714"/>
                    </a:lnTo>
                    <a:lnTo>
                      <a:pt x="238" y="1718"/>
                    </a:lnTo>
                    <a:lnTo>
                      <a:pt x="249" y="1724"/>
                    </a:lnTo>
                    <a:lnTo>
                      <a:pt x="262" y="1730"/>
                    </a:lnTo>
                    <a:lnTo>
                      <a:pt x="278" y="1735"/>
                    </a:lnTo>
                    <a:lnTo>
                      <a:pt x="289" y="1737"/>
                    </a:lnTo>
                    <a:lnTo>
                      <a:pt x="304" y="1741"/>
                    </a:lnTo>
                    <a:lnTo>
                      <a:pt x="316" y="1743"/>
                    </a:lnTo>
                    <a:lnTo>
                      <a:pt x="331" y="1747"/>
                    </a:lnTo>
                    <a:lnTo>
                      <a:pt x="340" y="1747"/>
                    </a:lnTo>
                    <a:lnTo>
                      <a:pt x="352" y="1747"/>
                    </a:lnTo>
                    <a:lnTo>
                      <a:pt x="361" y="1745"/>
                    </a:lnTo>
                    <a:lnTo>
                      <a:pt x="373" y="1745"/>
                    </a:lnTo>
                    <a:lnTo>
                      <a:pt x="363" y="1747"/>
                    </a:lnTo>
                    <a:lnTo>
                      <a:pt x="354" y="1750"/>
                    </a:lnTo>
                    <a:lnTo>
                      <a:pt x="342" y="1750"/>
                    </a:lnTo>
                    <a:lnTo>
                      <a:pt x="333" y="1752"/>
                    </a:lnTo>
                    <a:lnTo>
                      <a:pt x="321" y="1750"/>
                    </a:lnTo>
                    <a:lnTo>
                      <a:pt x="310" y="1750"/>
                    </a:lnTo>
                    <a:lnTo>
                      <a:pt x="299" y="1749"/>
                    </a:lnTo>
                    <a:lnTo>
                      <a:pt x="287" y="1747"/>
                    </a:lnTo>
                    <a:lnTo>
                      <a:pt x="274" y="1741"/>
                    </a:lnTo>
                    <a:lnTo>
                      <a:pt x="261" y="1737"/>
                    </a:lnTo>
                    <a:lnTo>
                      <a:pt x="247" y="1731"/>
                    </a:lnTo>
                    <a:lnTo>
                      <a:pt x="236" y="1728"/>
                    </a:lnTo>
                    <a:lnTo>
                      <a:pt x="223" y="1720"/>
                    </a:lnTo>
                    <a:lnTo>
                      <a:pt x="209" y="1714"/>
                    </a:lnTo>
                    <a:lnTo>
                      <a:pt x="196" y="1707"/>
                    </a:lnTo>
                    <a:lnTo>
                      <a:pt x="185" y="1701"/>
                    </a:lnTo>
                    <a:lnTo>
                      <a:pt x="171" y="1692"/>
                    </a:lnTo>
                    <a:lnTo>
                      <a:pt x="158" y="1684"/>
                    </a:lnTo>
                    <a:lnTo>
                      <a:pt x="145" y="1674"/>
                    </a:lnTo>
                    <a:lnTo>
                      <a:pt x="133" y="1667"/>
                    </a:lnTo>
                    <a:lnTo>
                      <a:pt x="120" y="1657"/>
                    </a:lnTo>
                    <a:lnTo>
                      <a:pt x="109" y="1650"/>
                    </a:lnTo>
                    <a:lnTo>
                      <a:pt x="97" y="1640"/>
                    </a:lnTo>
                    <a:lnTo>
                      <a:pt x="88" y="1633"/>
                    </a:lnTo>
                    <a:lnTo>
                      <a:pt x="67" y="1614"/>
                    </a:lnTo>
                    <a:lnTo>
                      <a:pt x="50" y="1597"/>
                    </a:lnTo>
                    <a:lnTo>
                      <a:pt x="34" y="1579"/>
                    </a:lnTo>
                    <a:lnTo>
                      <a:pt x="25" y="1568"/>
                    </a:lnTo>
                    <a:lnTo>
                      <a:pt x="19" y="1560"/>
                    </a:lnTo>
                    <a:lnTo>
                      <a:pt x="12" y="1551"/>
                    </a:lnTo>
                    <a:lnTo>
                      <a:pt x="4" y="1541"/>
                    </a:lnTo>
                    <a:lnTo>
                      <a:pt x="0" y="1540"/>
                    </a:lnTo>
                    <a:lnTo>
                      <a:pt x="0" y="1551"/>
                    </a:lnTo>
                    <a:lnTo>
                      <a:pt x="8" y="1564"/>
                    </a:lnTo>
                    <a:lnTo>
                      <a:pt x="15" y="1579"/>
                    </a:lnTo>
                    <a:lnTo>
                      <a:pt x="29" y="1597"/>
                    </a:lnTo>
                    <a:lnTo>
                      <a:pt x="42" y="1614"/>
                    </a:lnTo>
                    <a:lnTo>
                      <a:pt x="59" y="1631"/>
                    </a:lnTo>
                    <a:lnTo>
                      <a:pt x="76" y="1648"/>
                    </a:lnTo>
                    <a:lnTo>
                      <a:pt x="97" y="1665"/>
                    </a:lnTo>
                    <a:lnTo>
                      <a:pt x="116" y="1680"/>
                    </a:lnTo>
                    <a:lnTo>
                      <a:pt x="137" y="1695"/>
                    </a:lnTo>
                    <a:lnTo>
                      <a:pt x="156" y="1709"/>
                    </a:lnTo>
                    <a:lnTo>
                      <a:pt x="177" y="1722"/>
                    </a:lnTo>
                    <a:lnTo>
                      <a:pt x="194" y="1731"/>
                    </a:lnTo>
                    <a:lnTo>
                      <a:pt x="211" y="1743"/>
                    </a:lnTo>
                    <a:lnTo>
                      <a:pt x="226" y="1749"/>
                    </a:lnTo>
                    <a:lnTo>
                      <a:pt x="242" y="1756"/>
                    </a:lnTo>
                    <a:lnTo>
                      <a:pt x="253" y="1758"/>
                    </a:lnTo>
                    <a:lnTo>
                      <a:pt x="268" y="1762"/>
                    </a:lnTo>
                    <a:lnTo>
                      <a:pt x="283" y="1766"/>
                    </a:lnTo>
                    <a:lnTo>
                      <a:pt x="300" y="1771"/>
                    </a:lnTo>
                    <a:lnTo>
                      <a:pt x="316" y="1773"/>
                    </a:lnTo>
                    <a:lnTo>
                      <a:pt x="331" y="1775"/>
                    </a:lnTo>
                    <a:lnTo>
                      <a:pt x="346" y="1775"/>
                    </a:lnTo>
                    <a:lnTo>
                      <a:pt x="361" y="1777"/>
                    </a:lnTo>
                    <a:lnTo>
                      <a:pt x="367" y="1773"/>
                    </a:lnTo>
                    <a:lnTo>
                      <a:pt x="378" y="1771"/>
                    </a:lnTo>
                    <a:lnTo>
                      <a:pt x="390" y="1769"/>
                    </a:lnTo>
                    <a:lnTo>
                      <a:pt x="403" y="1768"/>
                    </a:lnTo>
                    <a:lnTo>
                      <a:pt x="413" y="1766"/>
                    </a:lnTo>
                    <a:lnTo>
                      <a:pt x="422" y="1766"/>
                    </a:lnTo>
                    <a:lnTo>
                      <a:pt x="428" y="1766"/>
                    </a:lnTo>
                    <a:lnTo>
                      <a:pt x="432" y="1771"/>
                    </a:lnTo>
                    <a:lnTo>
                      <a:pt x="420" y="1773"/>
                    </a:lnTo>
                    <a:lnTo>
                      <a:pt x="409" y="1775"/>
                    </a:lnTo>
                    <a:lnTo>
                      <a:pt x="397" y="1777"/>
                    </a:lnTo>
                    <a:lnTo>
                      <a:pt x="388" y="1779"/>
                    </a:lnTo>
                    <a:lnTo>
                      <a:pt x="367" y="1779"/>
                    </a:lnTo>
                    <a:lnTo>
                      <a:pt x="348" y="1781"/>
                    </a:lnTo>
                    <a:lnTo>
                      <a:pt x="327" y="1779"/>
                    </a:lnTo>
                    <a:lnTo>
                      <a:pt x="308" y="1779"/>
                    </a:lnTo>
                    <a:lnTo>
                      <a:pt x="291" y="1775"/>
                    </a:lnTo>
                    <a:lnTo>
                      <a:pt x="274" y="1773"/>
                    </a:lnTo>
                    <a:lnTo>
                      <a:pt x="257" y="1768"/>
                    </a:lnTo>
                    <a:lnTo>
                      <a:pt x="240" y="1762"/>
                    </a:lnTo>
                    <a:lnTo>
                      <a:pt x="223" y="1754"/>
                    </a:lnTo>
                    <a:lnTo>
                      <a:pt x="207" y="1749"/>
                    </a:lnTo>
                    <a:lnTo>
                      <a:pt x="192" y="1741"/>
                    </a:lnTo>
                    <a:lnTo>
                      <a:pt x="179" y="1733"/>
                    </a:lnTo>
                    <a:lnTo>
                      <a:pt x="164" y="1726"/>
                    </a:lnTo>
                    <a:lnTo>
                      <a:pt x="152" y="1718"/>
                    </a:lnTo>
                    <a:lnTo>
                      <a:pt x="137" y="1707"/>
                    </a:lnTo>
                    <a:lnTo>
                      <a:pt x="126" y="1699"/>
                    </a:lnTo>
                    <a:lnTo>
                      <a:pt x="114" y="1688"/>
                    </a:lnTo>
                    <a:lnTo>
                      <a:pt x="103" y="1680"/>
                    </a:lnTo>
                    <a:lnTo>
                      <a:pt x="91" y="1671"/>
                    </a:lnTo>
                    <a:lnTo>
                      <a:pt x="82" y="1663"/>
                    </a:lnTo>
                    <a:lnTo>
                      <a:pt x="72" y="1655"/>
                    </a:lnTo>
                    <a:lnTo>
                      <a:pt x="65" y="1650"/>
                    </a:lnTo>
                    <a:lnTo>
                      <a:pt x="48" y="1635"/>
                    </a:lnTo>
                    <a:lnTo>
                      <a:pt x="36" y="1623"/>
                    </a:lnTo>
                    <a:lnTo>
                      <a:pt x="25" y="1616"/>
                    </a:lnTo>
                    <a:lnTo>
                      <a:pt x="19" y="1616"/>
                    </a:lnTo>
                    <a:lnTo>
                      <a:pt x="25" y="1625"/>
                    </a:lnTo>
                    <a:lnTo>
                      <a:pt x="31" y="1636"/>
                    </a:lnTo>
                    <a:lnTo>
                      <a:pt x="38" y="1646"/>
                    </a:lnTo>
                    <a:lnTo>
                      <a:pt x="48" y="1655"/>
                    </a:lnTo>
                    <a:lnTo>
                      <a:pt x="55" y="1663"/>
                    </a:lnTo>
                    <a:lnTo>
                      <a:pt x="65" y="1673"/>
                    </a:lnTo>
                    <a:lnTo>
                      <a:pt x="76" y="1682"/>
                    </a:lnTo>
                    <a:lnTo>
                      <a:pt x="88" y="1692"/>
                    </a:lnTo>
                    <a:lnTo>
                      <a:pt x="97" y="1697"/>
                    </a:lnTo>
                    <a:lnTo>
                      <a:pt x="109" y="1705"/>
                    </a:lnTo>
                    <a:lnTo>
                      <a:pt x="118" y="1712"/>
                    </a:lnTo>
                    <a:lnTo>
                      <a:pt x="129" y="1720"/>
                    </a:lnTo>
                    <a:lnTo>
                      <a:pt x="139" y="1726"/>
                    </a:lnTo>
                    <a:lnTo>
                      <a:pt x="150" y="1733"/>
                    </a:lnTo>
                    <a:lnTo>
                      <a:pt x="162" y="1739"/>
                    </a:lnTo>
                    <a:lnTo>
                      <a:pt x="173" y="1747"/>
                    </a:lnTo>
                    <a:lnTo>
                      <a:pt x="183" y="1752"/>
                    </a:lnTo>
                    <a:lnTo>
                      <a:pt x="194" y="1760"/>
                    </a:lnTo>
                    <a:lnTo>
                      <a:pt x="205" y="1766"/>
                    </a:lnTo>
                    <a:lnTo>
                      <a:pt x="217" y="1773"/>
                    </a:lnTo>
                    <a:lnTo>
                      <a:pt x="228" y="1777"/>
                    </a:lnTo>
                    <a:lnTo>
                      <a:pt x="240" y="1783"/>
                    </a:lnTo>
                    <a:lnTo>
                      <a:pt x="251" y="1788"/>
                    </a:lnTo>
                    <a:lnTo>
                      <a:pt x="264" y="1794"/>
                    </a:lnTo>
                    <a:lnTo>
                      <a:pt x="276" y="1796"/>
                    </a:lnTo>
                    <a:lnTo>
                      <a:pt x="287" y="1798"/>
                    </a:lnTo>
                    <a:lnTo>
                      <a:pt x="299" y="1800"/>
                    </a:lnTo>
                    <a:lnTo>
                      <a:pt x="312" y="1804"/>
                    </a:lnTo>
                    <a:lnTo>
                      <a:pt x="323" y="1804"/>
                    </a:lnTo>
                    <a:lnTo>
                      <a:pt x="337" y="1804"/>
                    </a:lnTo>
                    <a:lnTo>
                      <a:pt x="350" y="1804"/>
                    </a:lnTo>
                    <a:lnTo>
                      <a:pt x="367" y="1804"/>
                    </a:lnTo>
                    <a:lnTo>
                      <a:pt x="384" y="1800"/>
                    </a:lnTo>
                    <a:lnTo>
                      <a:pt x="403" y="1796"/>
                    </a:lnTo>
                    <a:lnTo>
                      <a:pt x="420" y="1792"/>
                    </a:lnTo>
                    <a:lnTo>
                      <a:pt x="439" y="1788"/>
                    </a:lnTo>
                    <a:lnTo>
                      <a:pt x="456" y="1783"/>
                    </a:lnTo>
                    <a:lnTo>
                      <a:pt x="475" y="1779"/>
                    </a:lnTo>
                    <a:lnTo>
                      <a:pt x="492" y="1773"/>
                    </a:lnTo>
                    <a:lnTo>
                      <a:pt x="511" y="1769"/>
                    </a:lnTo>
                    <a:lnTo>
                      <a:pt x="528" y="1764"/>
                    </a:lnTo>
                    <a:lnTo>
                      <a:pt x="546" y="1758"/>
                    </a:lnTo>
                    <a:lnTo>
                      <a:pt x="563" y="1752"/>
                    </a:lnTo>
                    <a:lnTo>
                      <a:pt x="580" y="1747"/>
                    </a:lnTo>
                    <a:lnTo>
                      <a:pt x="597" y="1739"/>
                    </a:lnTo>
                    <a:lnTo>
                      <a:pt x="614" y="1733"/>
                    </a:lnTo>
                    <a:lnTo>
                      <a:pt x="631" y="1726"/>
                    </a:lnTo>
                    <a:lnTo>
                      <a:pt x="648" y="1720"/>
                    </a:lnTo>
                    <a:lnTo>
                      <a:pt x="663" y="1711"/>
                    </a:lnTo>
                    <a:lnTo>
                      <a:pt x="679" y="1703"/>
                    </a:lnTo>
                    <a:lnTo>
                      <a:pt x="694" y="1693"/>
                    </a:lnTo>
                    <a:lnTo>
                      <a:pt x="709" y="1686"/>
                    </a:lnTo>
                    <a:lnTo>
                      <a:pt x="724" y="1676"/>
                    </a:lnTo>
                    <a:lnTo>
                      <a:pt x="739" y="1669"/>
                    </a:lnTo>
                    <a:lnTo>
                      <a:pt x="755" y="1659"/>
                    </a:lnTo>
                    <a:lnTo>
                      <a:pt x="772" y="1652"/>
                    </a:lnTo>
                    <a:lnTo>
                      <a:pt x="785" y="1640"/>
                    </a:lnTo>
                    <a:lnTo>
                      <a:pt x="800" y="1631"/>
                    </a:lnTo>
                    <a:lnTo>
                      <a:pt x="815" y="1621"/>
                    </a:lnTo>
                    <a:lnTo>
                      <a:pt x="831" y="1612"/>
                    </a:lnTo>
                    <a:lnTo>
                      <a:pt x="844" y="1600"/>
                    </a:lnTo>
                    <a:lnTo>
                      <a:pt x="859" y="1591"/>
                    </a:lnTo>
                    <a:lnTo>
                      <a:pt x="874" y="1581"/>
                    </a:lnTo>
                    <a:lnTo>
                      <a:pt x="889" y="1572"/>
                    </a:lnTo>
                    <a:lnTo>
                      <a:pt x="901" y="1559"/>
                    </a:lnTo>
                    <a:lnTo>
                      <a:pt x="916" y="1547"/>
                    </a:lnTo>
                    <a:lnTo>
                      <a:pt x="927" y="1536"/>
                    </a:lnTo>
                    <a:lnTo>
                      <a:pt x="943" y="1524"/>
                    </a:lnTo>
                    <a:lnTo>
                      <a:pt x="954" y="1511"/>
                    </a:lnTo>
                    <a:lnTo>
                      <a:pt x="969" y="1500"/>
                    </a:lnTo>
                    <a:lnTo>
                      <a:pt x="981" y="1488"/>
                    </a:lnTo>
                    <a:lnTo>
                      <a:pt x="996" y="1477"/>
                    </a:lnTo>
                    <a:lnTo>
                      <a:pt x="1007" y="1463"/>
                    </a:lnTo>
                    <a:lnTo>
                      <a:pt x="1021" y="1450"/>
                    </a:lnTo>
                    <a:lnTo>
                      <a:pt x="1032" y="1437"/>
                    </a:lnTo>
                    <a:lnTo>
                      <a:pt x="1045" y="1424"/>
                    </a:lnTo>
                    <a:lnTo>
                      <a:pt x="1057" y="1410"/>
                    </a:lnTo>
                    <a:lnTo>
                      <a:pt x="1070" y="1397"/>
                    </a:lnTo>
                    <a:lnTo>
                      <a:pt x="1081" y="1384"/>
                    </a:lnTo>
                    <a:lnTo>
                      <a:pt x="1095" y="1372"/>
                    </a:lnTo>
                    <a:lnTo>
                      <a:pt x="1106" y="1357"/>
                    </a:lnTo>
                    <a:lnTo>
                      <a:pt x="1117" y="1344"/>
                    </a:lnTo>
                    <a:lnTo>
                      <a:pt x="1129" y="1329"/>
                    </a:lnTo>
                    <a:lnTo>
                      <a:pt x="1140" y="1315"/>
                    </a:lnTo>
                    <a:lnTo>
                      <a:pt x="1152" y="1300"/>
                    </a:lnTo>
                    <a:lnTo>
                      <a:pt x="1163" y="1287"/>
                    </a:lnTo>
                    <a:lnTo>
                      <a:pt x="1174" y="1272"/>
                    </a:lnTo>
                    <a:lnTo>
                      <a:pt x="1186" y="1258"/>
                    </a:lnTo>
                    <a:lnTo>
                      <a:pt x="1195" y="1243"/>
                    </a:lnTo>
                    <a:lnTo>
                      <a:pt x="1207" y="1228"/>
                    </a:lnTo>
                    <a:lnTo>
                      <a:pt x="1214" y="1213"/>
                    </a:lnTo>
                    <a:lnTo>
                      <a:pt x="1228" y="1199"/>
                    </a:lnTo>
                    <a:lnTo>
                      <a:pt x="1237" y="1184"/>
                    </a:lnTo>
                    <a:lnTo>
                      <a:pt x="1249" y="1169"/>
                    </a:lnTo>
                    <a:lnTo>
                      <a:pt x="1258" y="1154"/>
                    </a:lnTo>
                    <a:lnTo>
                      <a:pt x="1269" y="1140"/>
                    </a:lnTo>
                    <a:lnTo>
                      <a:pt x="1277" y="1127"/>
                    </a:lnTo>
                    <a:lnTo>
                      <a:pt x="1283" y="1118"/>
                    </a:lnTo>
                    <a:lnTo>
                      <a:pt x="1287" y="1106"/>
                    </a:lnTo>
                    <a:lnTo>
                      <a:pt x="1294" y="1099"/>
                    </a:lnTo>
                    <a:lnTo>
                      <a:pt x="1302" y="1087"/>
                    </a:lnTo>
                    <a:lnTo>
                      <a:pt x="1306" y="1078"/>
                    </a:lnTo>
                    <a:lnTo>
                      <a:pt x="1311" y="1064"/>
                    </a:lnTo>
                    <a:lnTo>
                      <a:pt x="1321" y="1053"/>
                    </a:lnTo>
                    <a:lnTo>
                      <a:pt x="1325" y="1040"/>
                    </a:lnTo>
                    <a:lnTo>
                      <a:pt x="1330" y="1026"/>
                    </a:lnTo>
                    <a:lnTo>
                      <a:pt x="1336" y="1013"/>
                    </a:lnTo>
                    <a:lnTo>
                      <a:pt x="1342" y="1002"/>
                    </a:lnTo>
                    <a:lnTo>
                      <a:pt x="1347" y="986"/>
                    </a:lnTo>
                    <a:lnTo>
                      <a:pt x="1353" y="975"/>
                    </a:lnTo>
                    <a:lnTo>
                      <a:pt x="1359" y="960"/>
                    </a:lnTo>
                    <a:lnTo>
                      <a:pt x="1364" y="948"/>
                    </a:lnTo>
                    <a:lnTo>
                      <a:pt x="1368" y="933"/>
                    </a:lnTo>
                    <a:lnTo>
                      <a:pt x="1374" y="920"/>
                    </a:lnTo>
                    <a:lnTo>
                      <a:pt x="1378" y="905"/>
                    </a:lnTo>
                    <a:lnTo>
                      <a:pt x="1383" y="891"/>
                    </a:lnTo>
                    <a:lnTo>
                      <a:pt x="1387" y="876"/>
                    </a:lnTo>
                    <a:lnTo>
                      <a:pt x="1393" y="863"/>
                    </a:lnTo>
                    <a:lnTo>
                      <a:pt x="1399" y="848"/>
                    </a:lnTo>
                    <a:lnTo>
                      <a:pt x="1404" y="834"/>
                    </a:lnTo>
                    <a:lnTo>
                      <a:pt x="1408" y="817"/>
                    </a:lnTo>
                    <a:lnTo>
                      <a:pt x="1412" y="804"/>
                    </a:lnTo>
                    <a:lnTo>
                      <a:pt x="1416" y="787"/>
                    </a:lnTo>
                    <a:lnTo>
                      <a:pt x="1420" y="774"/>
                    </a:lnTo>
                    <a:lnTo>
                      <a:pt x="1423" y="756"/>
                    </a:lnTo>
                    <a:lnTo>
                      <a:pt x="1427" y="743"/>
                    </a:lnTo>
                    <a:lnTo>
                      <a:pt x="1431" y="726"/>
                    </a:lnTo>
                    <a:lnTo>
                      <a:pt x="1437" y="713"/>
                    </a:lnTo>
                    <a:lnTo>
                      <a:pt x="1439" y="696"/>
                    </a:lnTo>
                    <a:lnTo>
                      <a:pt x="1442" y="680"/>
                    </a:lnTo>
                    <a:lnTo>
                      <a:pt x="1444" y="665"/>
                    </a:lnTo>
                    <a:lnTo>
                      <a:pt x="1448" y="650"/>
                    </a:lnTo>
                    <a:lnTo>
                      <a:pt x="1450" y="635"/>
                    </a:lnTo>
                    <a:lnTo>
                      <a:pt x="1454" y="620"/>
                    </a:lnTo>
                    <a:lnTo>
                      <a:pt x="1456" y="604"/>
                    </a:lnTo>
                    <a:lnTo>
                      <a:pt x="1459" y="589"/>
                    </a:lnTo>
                    <a:lnTo>
                      <a:pt x="1459" y="572"/>
                    </a:lnTo>
                    <a:lnTo>
                      <a:pt x="1461" y="557"/>
                    </a:lnTo>
                    <a:lnTo>
                      <a:pt x="1461" y="542"/>
                    </a:lnTo>
                    <a:lnTo>
                      <a:pt x="1463" y="526"/>
                    </a:lnTo>
                    <a:lnTo>
                      <a:pt x="1463" y="509"/>
                    </a:lnTo>
                    <a:lnTo>
                      <a:pt x="1465" y="494"/>
                    </a:lnTo>
                    <a:lnTo>
                      <a:pt x="1465" y="479"/>
                    </a:lnTo>
                    <a:lnTo>
                      <a:pt x="1467" y="466"/>
                    </a:lnTo>
                    <a:lnTo>
                      <a:pt x="1465" y="449"/>
                    </a:lnTo>
                    <a:lnTo>
                      <a:pt x="1465" y="435"/>
                    </a:lnTo>
                    <a:lnTo>
                      <a:pt x="1465" y="418"/>
                    </a:lnTo>
                    <a:lnTo>
                      <a:pt x="1465" y="405"/>
                    </a:lnTo>
                    <a:lnTo>
                      <a:pt x="1463" y="390"/>
                    </a:lnTo>
                    <a:lnTo>
                      <a:pt x="1461" y="376"/>
                    </a:lnTo>
                    <a:lnTo>
                      <a:pt x="1459" y="361"/>
                    </a:lnTo>
                    <a:lnTo>
                      <a:pt x="1459" y="350"/>
                    </a:lnTo>
                    <a:lnTo>
                      <a:pt x="1456" y="335"/>
                    </a:lnTo>
                    <a:lnTo>
                      <a:pt x="1452" y="321"/>
                    </a:lnTo>
                    <a:lnTo>
                      <a:pt x="1448" y="306"/>
                    </a:lnTo>
                    <a:lnTo>
                      <a:pt x="1446" y="293"/>
                    </a:lnTo>
                    <a:lnTo>
                      <a:pt x="1440" y="279"/>
                    </a:lnTo>
                    <a:lnTo>
                      <a:pt x="1437" y="266"/>
                    </a:lnTo>
                    <a:lnTo>
                      <a:pt x="1433" y="253"/>
                    </a:lnTo>
                    <a:lnTo>
                      <a:pt x="1429" y="241"/>
                    </a:lnTo>
                    <a:lnTo>
                      <a:pt x="1423" y="228"/>
                    </a:lnTo>
                    <a:lnTo>
                      <a:pt x="1418" y="217"/>
                    </a:lnTo>
                    <a:lnTo>
                      <a:pt x="1412" y="205"/>
                    </a:lnTo>
                    <a:lnTo>
                      <a:pt x="1406" y="194"/>
                    </a:lnTo>
                    <a:lnTo>
                      <a:pt x="1399" y="182"/>
                    </a:lnTo>
                    <a:lnTo>
                      <a:pt x="1393" y="171"/>
                    </a:lnTo>
                    <a:lnTo>
                      <a:pt x="1385" y="162"/>
                    </a:lnTo>
                    <a:lnTo>
                      <a:pt x="1380" y="152"/>
                    </a:lnTo>
                    <a:lnTo>
                      <a:pt x="1363" y="131"/>
                    </a:lnTo>
                    <a:lnTo>
                      <a:pt x="1347" y="116"/>
                    </a:lnTo>
                    <a:lnTo>
                      <a:pt x="1330" y="99"/>
                    </a:lnTo>
                    <a:lnTo>
                      <a:pt x="1311" y="87"/>
                    </a:lnTo>
                    <a:lnTo>
                      <a:pt x="1288" y="76"/>
                    </a:lnTo>
                    <a:lnTo>
                      <a:pt x="1269" y="65"/>
                    </a:lnTo>
                    <a:lnTo>
                      <a:pt x="1258" y="59"/>
                    </a:lnTo>
                    <a:lnTo>
                      <a:pt x="1250" y="55"/>
                    </a:lnTo>
                    <a:lnTo>
                      <a:pt x="1239" y="51"/>
                    </a:lnTo>
                    <a:lnTo>
                      <a:pt x="1230" y="48"/>
                    </a:lnTo>
                    <a:lnTo>
                      <a:pt x="1218" y="42"/>
                    </a:lnTo>
                    <a:lnTo>
                      <a:pt x="1209" y="36"/>
                    </a:lnTo>
                    <a:lnTo>
                      <a:pt x="1197" y="32"/>
                    </a:lnTo>
                    <a:lnTo>
                      <a:pt x="1188" y="29"/>
                    </a:lnTo>
                    <a:lnTo>
                      <a:pt x="1176" y="23"/>
                    </a:lnTo>
                    <a:lnTo>
                      <a:pt x="1167" y="19"/>
                    </a:lnTo>
                    <a:lnTo>
                      <a:pt x="1155" y="15"/>
                    </a:lnTo>
                    <a:lnTo>
                      <a:pt x="1146" y="13"/>
                    </a:lnTo>
                    <a:lnTo>
                      <a:pt x="1135" y="10"/>
                    </a:lnTo>
                    <a:lnTo>
                      <a:pt x="1123" y="8"/>
                    </a:lnTo>
                    <a:lnTo>
                      <a:pt x="1112" y="4"/>
                    </a:lnTo>
                    <a:lnTo>
                      <a:pt x="1100" y="4"/>
                    </a:lnTo>
                    <a:lnTo>
                      <a:pt x="1089" y="0"/>
                    </a:lnTo>
                    <a:lnTo>
                      <a:pt x="1078" y="0"/>
                    </a:lnTo>
                    <a:lnTo>
                      <a:pt x="1066" y="0"/>
                    </a:lnTo>
                    <a:lnTo>
                      <a:pt x="1057" y="0"/>
                    </a:lnTo>
                    <a:lnTo>
                      <a:pt x="1064" y="0"/>
                    </a:lnTo>
                    <a:lnTo>
                      <a:pt x="1076" y="4"/>
                    </a:lnTo>
                    <a:lnTo>
                      <a:pt x="1087" y="6"/>
                    </a:lnTo>
                    <a:lnTo>
                      <a:pt x="1102" y="11"/>
                    </a:lnTo>
                    <a:lnTo>
                      <a:pt x="1114" y="13"/>
                    </a:lnTo>
                    <a:lnTo>
                      <a:pt x="1131" y="17"/>
                    </a:lnTo>
                    <a:lnTo>
                      <a:pt x="1148" y="23"/>
                    </a:lnTo>
                    <a:lnTo>
                      <a:pt x="1165" y="29"/>
                    </a:lnTo>
                    <a:lnTo>
                      <a:pt x="1182" y="34"/>
                    </a:lnTo>
                    <a:lnTo>
                      <a:pt x="1199" y="40"/>
                    </a:lnTo>
                    <a:lnTo>
                      <a:pt x="1214" y="46"/>
                    </a:lnTo>
                    <a:lnTo>
                      <a:pt x="1233" y="53"/>
                    </a:lnTo>
                    <a:lnTo>
                      <a:pt x="1250" y="61"/>
                    </a:lnTo>
                    <a:lnTo>
                      <a:pt x="1268" y="70"/>
                    </a:lnTo>
                    <a:lnTo>
                      <a:pt x="1285" y="78"/>
                    </a:lnTo>
                    <a:lnTo>
                      <a:pt x="1302" y="89"/>
                    </a:lnTo>
                    <a:lnTo>
                      <a:pt x="1302"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1" name="Group 80"/>
              <p:cNvGrpSpPr/>
              <p:nvPr/>
            </p:nvGrpSpPr>
            <p:grpSpPr>
              <a:xfrm>
                <a:off x="3635473" y="2567351"/>
                <a:ext cx="1639236" cy="1151636"/>
                <a:chOff x="3635473" y="2567351"/>
                <a:chExt cx="1639236" cy="1151636"/>
              </a:xfrm>
              <a:grpFill/>
            </p:grpSpPr>
            <p:sp>
              <p:nvSpPr>
                <p:cNvPr id="82" name="Freeform 18"/>
                <p:cNvSpPr>
                  <a:spLocks/>
                </p:cNvSpPr>
                <p:nvPr/>
              </p:nvSpPr>
              <p:spPr bwMode="auto">
                <a:xfrm rot="14288280">
                  <a:off x="3856160" y="2457718"/>
                  <a:ext cx="1127125" cy="1395413"/>
                </a:xfrm>
                <a:custGeom>
                  <a:avLst/>
                  <a:gdLst>
                    <a:gd name="T0" fmla="*/ 1096 w 1419"/>
                    <a:gd name="T1" fmla="*/ 0 h 1760"/>
                    <a:gd name="T2" fmla="*/ 1181 w 1419"/>
                    <a:gd name="T3" fmla="*/ 21 h 1760"/>
                    <a:gd name="T4" fmla="*/ 1265 w 1419"/>
                    <a:gd name="T5" fmla="*/ 57 h 1760"/>
                    <a:gd name="T6" fmla="*/ 1332 w 1419"/>
                    <a:gd name="T7" fmla="*/ 108 h 1760"/>
                    <a:gd name="T8" fmla="*/ 1383 w 1419"/>
                    <a:gd name="T9" fmla="*/ 190 h 1760"/>
                    <a:gd name="T10" fmla="*/ 1419 w 1419"/>
                    <a:gd name="T11" fmla="*/ 319 h 1760"/>
                    <a:gd name="T12" fmla="*/ 1404 w 1419"/>
                    <a:gd name="T13" fmla="*/ 608 h 1760"/>
                    <a:gd name="T14" fmla="*/ 1320 w 1419"/>
                    <a:gd name="T15" fmla="*/ 882 h 1760"/>
                    <a:gd name="T16" fmla="*/ 1155 w 1419"/>
                    <a:gd name="T17" fmla="*/ 1192 h 1760"/>
                    <a:gd name="T18" fmla="*/ 969 w 1419"/>
                    <a:gd name="T19" fmla="*/ 1403 h 1760"/>
                    <a:gd name="T20" fmla="*/ 750 w 1419"/>
                    <a:gd name="T21" fmla="*/ 1570 h 1760"/>
                    <a:gd name="T22" fmla="*/ 554 w 1419"/>
                    <a:gd name="T23" fmla="*/ 1671 h 1760"/>
                    <a:gd name="T24" fmla="*/ 414 w 1419"/>
                    <a:gd name="T25" fmla="*/ 1749 h 1760"/>
                    <a:gd name="T26" fmla="*/ 325 w 1419"/>
                    <a:gd name="T27" fmla="*/ 1760 h 1760"/>
                    <a:gd name="T28" fmla="*/ 224 w 1419"/>
                    <a:gd name="T29" fmla="*/ 1735 h 1760"/>
                    <a:gd name="T30" fmla="*/ 125 w 1419"/>
                    <a:gd name="T31" fmla="*/ 1680 h 1760"/>
                    <a:gd name="T32" fmla="*/ 51 w 1419"/>
                    <a:gd name="T33" fmla="*/ 1619 h 1760"/>
                    <a:gd name="T34" fmla="*/ 0 w 1419"/>
                    <a:gd name="T35" fmla="*/ 1557 h 1760"/>
                    <a:gd name="T36" fmla="*/ 78 w 1419"/>
                    <a:gd name="T37" fmla="*/ 1564 h 1760"/>
                    <a:gd name="T38" fmla="*/ 254 w 1419"/>
                    <a:gd name="T39" fmla="*/ 1543 h 1760"/>
                    <a:gd name="T40" fmla="*/ 450 w 1419"/>
                    <a:gd name="T41" fmla="*/ 1435 h 1760"/>
                    <a:gd name="T42" fmla="*/ 503 w 1419"/>
                    <a:gd name="T43" fmla="*/ 1351 h 1760"/>
                    <a:gd name="T44" fmla="*/ 535 w 1419"/>
                    <a:gd name="T45" fmla="*/ 1207 h 1760"/>
                    <a:gd name="T46" fmla="*/ 581 w 1419"/>
                    <a:gd name="T47" fmla="*/ 1249 h 1760"/>
                    <a:gd name="T48" fmla="*/ 659 w 1419"/>
                    <a:gd name="T49" fmla="*/ 1323 h 1760"/>
                    <a:gd name="T50" fmla="*/ 727 w 1419"/>
                    <a:gd name="T51" fmla="*/ 1304 h 1760"/>
                    <a:gd name="T52" fmla="*/ 944 w 1419"/>
                    <a:gd name="T53" fmla="*/ 1118 h 1760"/>
                    <a:gd name="T54" fmla="*/ 1090 w 1419"/>
                    <a:gd name="T55" fmla="*/ 891 h 1760"/>
                    <a:gd name="T56" fmla="*/ 1159 w 1419"/>
                    <a:gd name="T57" fmla="*/ 713 h 1760"/>
                    <a:gd name="T58" fmla="*/ 1155 w 1419"/>
                    <a:gd name="T59" fmla="*/ 652 h 1760"/>
                    <a:gd name="T60" fmla="*/ 1064 w 1419"/>
                    <a:gd name="T61" fmla="*/ 635 h 1760"/>
                    <a:gd name="T62" fmla="*/ 953 w 1419"/>
                    <a:gd name="T63" fmla="*/ 608 h 1760"/>
                    <a:gd name="T64" fmla="*/ 1024 w 1419"/>
                    <a:gd name="T65" fmla="*/ 557 h 1760"/>
                    <a:gd name="T66" fmla="*/ 1117 w 1419"/>
                    <a:gd name="T67" fmla="*/ 414 h 1760"/>
                    <a:gd name="T68" fmla="*/ 1161 w 1419"/>
                    <a:gd name="T69" fmla="*/ 198 h 1760"/>
                    <a:gd name="T70" fmla="*/ 1140 w 1419"/>
                    <a:gd name="T71" fmla="*/ 57 h 1760"/>
                    <a:gd name="T72" fmla="*/ 1096 w 1419"/>
                    <a:gd name="T73" fmla="*/ 0 h 1760"/>
                    <a:gd name="T74" fmla="*/ 1096 w 1419"/>
                    <a:gd name="T75"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9" h="1760">
                      <a:moveTo>
                        <a:pt x="1096" y="0"/>
                      </a:moveTo>
                      <a:lnTo>
                        <a:pt x="1181" y="21"/>
                      </a:lnTo>
                      <a:lnTo>
                        <a:pt x="1265" y="57"/>
                      </a:lnTo>
                      <a:lnTo>
                        <a:pt x="1332" y="108"/>
                      </a:lnTo>
                      <a:lnTo>
                        <a:pt x="1383" y="190"/>
                      </a:lnTo>
                      <a:lnTo>
                        <a:pt x="1419" y="319"/>
                      </a:lnTo>
                      <a:lnTo>
                        <a:pt x="1404" y="608"/>
                      </a:lnTo>
                      <a:lnTo>
                        <a:pt x="1320" y="882"/>
                      </a:lnTo>
                      <a:lnTo>
                        <a:pt x="1155" y="1192"/>
                      </a:lnTo>
                      <a:lnTo>
                        <a:pt x="969" y="1403"/>
                      </a:lnTo>
                      <a:lnTo>
                        <a:pt x="750" y="1570"/>
                      </a:lnTo>
                      <a:lnTo>
                        <a:pt x="554" y="1671"/>
                      </a:lnTo>
                      <a:lnTo>
                        <a:pt x="414" y="1749"/>
                      </a:lnTo>
                      <a:lnTo>
                        <a:pt x="325" y="1760"/>
                      </a:lnTo>
                      <a:lnTo>
                        <a:pt x="224" y="1735"/>
                      </a:lnTo>
                      <a:lnTo>
                        <a:pt x="125" y="1680"/>
                      </a:lnTo>
                      <a:lnTo>
                        <a:pt x="51" y="1619"/>
                      </a:lnTo>
                      <a:lnTo>
                        <a:pt x="0" y="1557"/>
                      </a:lnTo>
                      <a:lnTo>
                        <a:pt x="78" y="1564"/>
                      </a:lnTo>
                      <a:lnTo>
                        <a:pt x="254" y="1543"/>
                      </a:lnTo>
                      <a:lnTo>
                        <a:pt x="450" y="1435"/>
                      </a:lnTo>
                      <a:lnTo>
                        <a:pt x="503" y="1351"/>
                      </a:lnTo>
                      <a:lnTo>
                        <a:pt x="535" y="1207"/>
                      </a:lnTo>
                      <a:lnTo>
                        <a:pt x="581" y="1249"/>
                      </a:lnTo>
                      <a:lnTo>
                        <a:pt x="659" y="1323"/>
                      </a:lnTo>
                      <a:lnTo>
                        <a:pt x="727" y="1304"/>
                      </a:lnTo>
                      <a:lnTo>
                        <a:pt x="944" y="1118"/>
                      </a:lnTo>
                      <a:lnTo>
                        <a:pt x="1090" y="891"/>
                      </a:lnTo>
                      <a:lnTo>
                        <a:pt x="1159" y="713"/>
                      </a:lnTo>
                      <a:lnTo>
                        <a:pt x="1155" y="652"/>
                      </a:lnTo>
                      <a:lnTo>
                        <a:pt x="1064" y="635"/>
                      </a:lnTo>
                      <a:lnTo>
                        <a:pt x="953" y="608"/>
                      </a:lnTo>
                      <a:lnTo>
                        <a:pt x="1024" y="557"/>
                      </a:lnTo>
                      <a:lnTo>
                        <a:pt x="1117" y="414"/>
                      </a:lnTo>
                      <a:lnTo>
                        <a:pt x="1161" y="198"/>
                      </a:lnTo>
                      <a:lnTo>
                        <a:pt x="1140" y="57"/>
                      </a:lnTo>
                      <a:lnTo>
                        <a:pt x="1096" y="0"/>
                      </a:lnTo>
                      <a:lnTo>
                        <a:pt x="10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3" name="Group 82"/>
                <p:cNvGrpSpPr/>
                <p:nvPr/>
              </p:nvGrpSpPr>
              <p:grpSpPr>
                <a:xfrm>
                  <a:off x="3635473" y="2567351"/>
                  <a:ext cx="1639236" cy="944961"/>
                  <a:chOff x="3635473" y="2567351"/>
                  <a:chExt cx="1639236" cy="944961"/>
                </a:xfrm>
                <a:grpFill/>
              </p:grpSpPr>
              <p:sp>
                <p:nvSpPr>
                  <p:cNvPr id="84" name="Freeform 19"/>
                  <p:cNvSpPr>
                    <a:spLocks/>
                  </p:cNvSpPr>
                  <p:nvPr/>
                </p:nvSpPr>
                <p:spPr bwMode="auto">
                  <a:xfrm rot="14288280">
                    <a:off x="4050755" y="2780285"/>
                    <a:ext cx="160338" cy="311150"/>
                  </a:xfrm>
                  <a:custGeom>
                    <a:avLst/>
                    <a:gdLst>
                      <a:gd name="T0" fmla="*/ 25 w 202"/>
                      <a:gd name="T1" fmla="*/ 0 h 391"/>
                      <a:gd name="T2" fmla="*/ 48 w 202"/>
                      <a:gd name="T3" fmla="*/ 2 h 391"/>
                      <a:gd name="T4" fmla="*/ 69 w 202"/>
                      <a:gd name="T5" fmla="*/ 7 h 391"/>
                      <a:gd name="T6" fmla="*/ 91 w 202"/>
                      <a:gd name="T7" fmla="*/ 17 h 391"/>
                      <a:gd name="T8" fmla="*/ 120 w 202"/>
                      <a:gd name="T9" fmla="*/ 34 h 391"/>
                      <a:gd name="T10" fmla="*/ 156 w 202"/>
                      <a:gd name="T11" fmla="*/ 63 h 391"/>
                      <a:gd name="T12" fmla="*/ 181 w 202"/>
                      <a:gd name="T13" fmla="*/ 99 h 391"/>
                      <a:gd name="T14" fmla="*/ 194 w 202"/>
                      <a:gd name="T15" fmla="*/ 129 h 391"/>
                      <a:gd name="T16" fmla="*/ 198 w 202"/>
                      <a:gd name="T17" fmla="*/ 152 h 391"/>
                      <a:gd name="T18" fmla="*/ 202 w 202"/>
                      <a:gd name="T19" fmla="*/ 175 h 391"/>
                      <a:gd name="T20" fmla="*/ 200 w 202"/>
                      <a:gd name="T21" fmla="*/ 197 h 391"/>
                      <a:gd name="T22" fmla="*/ 194 w 202"/>
                      <a:gd name="T23" fmla="*/ 220 h 391"/>
                      <a:gd name="T24" fmla="*/ 184 w 202"/>
                      <a:gd name="T25" fmla="*/ 243 h 391"/>
                      <a:gd name="T26" fmla="*/ 173 w 202"/>
                      <a:gd name="T27" fmla="*/ 272 h 391"/>
                      <a:gd name="T28" fmla="*/ 160 w 202"/>
                      <a:gd name="T29" fmla="*/ 306 h 391"/>
                      <a:gd name="T30" fmla="*/ 146 w 202"/>
                      <a:gd name="T31" fmla="*/ 338 h 391"/>
                      <a:gd name="T32" fmla="*/ 131 w 202"/>
                      <a:gd name="T33" fmla="*/ 370 h 391"/>
                      <a:gd name="T34" fmla="*/ 112 w 202"/>
                      <a:gd name="T35" fmla="*/ 388 h 391"/>
                      <a:gd name="T36" fmla="*/ 91 w 202"/>
                      <a:gd name="T37" fmla="*/ 389 h 391"/>
                      <a:gd name="T38" fmla="*/ 82 w 202"/>
                      <a:gd name="T39" fmla="*/ 370 h 391"/>
                      <a:gd name="T40" fmla="*/ 91 w 202"/>
                      <a:gd name="T41" fmla="*/ 330 h 391"/>
                      <a:gd name="T42" fmla="*/ 108 w 202"/>
                      <a:gd name="T43" fmla="*/ 291 h 391"/>
                      <a:gd name="T44" fmla="*/ 126 w 202"/>
                      <a:gd name="T45" fmla="*/ 251 h 391"/>
                      <a:gd name="T46" fmla="*/ 141 w 202"/>
                      <a:gd name="T47" fmla="*/ 211 h 391"/>
                      <a:gd name="T48" fmla="*/ 148 w 202"/>
                      <a:gd name="T49" fmla="*/ 171 h 391"/>
                      <a:gd name="T50" fmla="*/ 143 w 202"/>
                      <a:gd name="T51" fmla="*/ 135 h 391"/>
                      <a:gd name="T52" fmla="*/ 122 w 202"/>
                      <a:gd name="T53" fmla="*/ 99 h 391"/>
                      <a:gd name="T54" fmla="*/ 89 w 202"/>
                      <a:gd name="T55" fmla="*/ 74 h 391"/>
                      <a:gd name="T56" fmla="*/ 61 w 202"/>
                      <a:gd name="T57" fmla="*/ 64 h 391"/>
                      <a:gd name="T58" fmla="*/ 40 w 202"/>
                      <a:gd name="T59" fmla="*/ 57 h 391"/>
                      <a:gd name="T60" fmla="*/ 13 w 202"/>
                      <a:gd name="T61" fmla="*/ 45 h 391"/>
                      <a:gd name="T62" fmla="*/ 0 w 202"/>
                      <a:gd name="T63" fmla="*/ 26 h 391"/>
                      <a:gd name="T64" fmla="*/ 6 w 202"/>
                      <a:gd name="T65" fmla="*/ 9 h 391"/>
                      <a:gd name="T66" fmla="*/ 15 w 202"/>
                      <a:gd name="T6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2" h="391">
                        <a:moveTo>
                          <a:pt x="15" y="0"/>
                        </a:moveTo>
                        <a:lnTo>
                          <a:pt x="25" y="0"/>
                        </a:lnTo>
                        <a:lnTo>
                          <a:pt x="36" y="0"/>
                        </a:lnTo>
                        <a:lnTo>
                          <a:pt x="48" y="2"/>
                        </a:lnTo>
                        <a:lnTo>
                          <a:pt x="59" y="5"/>
                        </a:lnTo>
                        <a:lnTo>
                          <a:pt x="69" y="7"/>
                        </a:lnTo>
                        <a:lnTo>
                          <a:pt x="80" y="11"/>
                        </a:lnTo>
                        <a:lnTo>
                          <a:pt x="91" y="17"/>
                        </a:lnTo>
                        <a:lnTo>
                          <a:pt x="103" y="23"/>
                        </a:lnTo>
                        <a:lnTo>
                          <a:pt x="120" y="34"/>
                        </a:lnTo>
                        <a:lnTo>
                          <a:pt x="139" y="47"/>
                        </a:lnTo>
                        <a:lnTo>
                          <a:pt x="156" y="63"/>
                        </a:lnTo>
                        <a:lnTo>
                          <a:pt x="171" y="82"/>
                        </a:lnTo>
                        <a:lnTo>
                          <a:pt x="181" y="99"/>
                        </a:lnTo>
                        <a:lnTo>
                          <a:pt x="192" y="120"/>
                        </a:lnTo>
                        <a:lnTo>
                          <a:pt x="194" y="129"/>
                        </a:lnTo>
                        <a:lnTo>
                          <a:pt x="194" y="140"/>
                        </a:lnTo>
                        <a:lnTo>
                          <a:pt x="198" y="152"/>
                        </a:lnTo>
                        <a:lnTo>
                          <a:pt x="202" y="163"/>
                        </a:lnTo>
                        <a:lnTo>
                          <a:pt x="202" y="175"/>
                        </a:lnTo>
                        <a:lnTo>
                          <a:pt x="202" y="186"/>
                        </a:lnTo>
                        <a:lnTo>
                          <a:pt x="200" y="197"/>
                        </a:lnTo>
                        <a:lnTo>
                          <a:pt x="198" y="209"/>
                        </a:lnTo>
                        <a:lnTo>
                          <a:pt x="194" y="220"/>
                        </a:lnTo>
                        <a:lnTo>
                          <a:pt x="190" y="232"/>
                        </a:lnTo>
                        <a:lnTo>
                          <a:pt x="184" y="243"/>
                        </a:lnTo>
                        <a:lnTo>
                          <a:pt x="181" y="256"/>
                        </a:lnTo>
                        <a:lnTo>
                          <a:pt x="173" y="272"/>
                        </a:lnTo>
                        <a:lnTo>
                          <a:pt x="167" y="289"/>
                        </a:lnTo>
                        <a:lnTo>
                          <a:pt x="160" y="306"/>
                        </a:lnTo>
                        <a:lnTo>
                          <a:pt x="154" y="323"/>
                        </a:lnTo>
                        <a:lnTo>
                          <a:pt x="146" y="338"/>
                        </a:lnTo>
                        <a:lnTo>
                          <a:pt x="139" y="355"/>
                        </a:lnTo>
                        <a:lnTo>
                          <a:pt x="131" y="370"/>
                        </a:lnTo>
                        <a:lnTo>
                          <a:pt x="126" y="388"/>
                        </a:lnTo>
                        <a:lnTo>
                          <a:pt x="112" y="388"/>
                        </a:lnTo>
                        <a:lnTo>
                          <a:pt x="103" y="389"/>
                        </a:lnTo>
                        <a:lnTo>
                          <a:pt x="91" y="389"/>
                        </a:lnTo>
                        <a:lnTo>
                          <a:pt x="84" y="391"/>
                        </a:lnTo>
                        <a:lnTo>
                          <a:pt x="82" y="370"/>
                        </a:lnTo>
                        <a:lnTo>
                          <a:pt x="86" y="351"/>
                        </a:lnTo>
                        <a:lnTo>
                          <a:pt x="91" y="330"/>
                        </a:lnTo>
                        <a:lnTo>
                          <a:pt x="101" y="311"/>
                        </a:lnTo>
                        <a:lnTo>
                          <a:pt x="108" y="291"/>
                        </a:lnTo>
                        <a:lnTo>
                          <a:pt x="118" y="272"/>
                        </a:lnTo>
                        <a:lnTo>
                          <a:pt x="126" y="251"/>
                        </a:lnTo>
                        <a:lnTo>
                          <a:pt x="135" y="232"/>
                        </a:lnTo>
                        <a:lnTo>
                          <a:pt x="141" y="211"/>
                        </a:lnTo>
                        <a:lnTo>
                          <a:pt x="146" y="192"/>
                        </a:lnTo>
                        <a:lnTo>
                          <a:pt x="148" y="171"/>
                        </a:lnTo>
                        <a:lnTo>
                          <a:pt x="148" y="154"/>
                        </a:lnTo>
                        <a:lnTo>
                          <a:pt x="143" y="135"/>
                        </a:lnTo>
                        <a:lnTo>
                          <a:pt x="135" y="116"/>
                        </a:lnTo>
                        <a:lnTo>
                          <a:pt x="122" y="99"/>
                        </a:lnTo>
                        <a:lnTo>
                          <a:pt x="105" y="83"/>
                        </a:lnTo>
                        <a:lnTo>
                          <a:pt x="89" y="74"/>
                        </a:lnTo>
                        <a:lnTo>
                          <a:pt x="72" y="68"/>
                        </a:lnTo>
                        <a:lnTo>
                          <a:pt x="61" y="64"/>
                        </a:lnTo>
                        <a:lnTo>
                          <a:pt x="51" y="61"/>
                        </a:lnTo>
                        <a:lnTo>
                          <a:pt x="40" y="57"/>
                        </a:lnTo>
                        <a:lnTo>
                          <a:pt x="31" y="55"/>
                        </a:lnTo>
                        <a:lnTo>
                          <a:pt x="13" y="45"/>
                        </a:lnTo>
                        <a:lnTo>
                          <a:pt x="4" y="34"/>
                        </a:lnTo>
                        <a:lnTo>
                          <a:pt x="0" y="26"/>
                        </a:lnTo>
                        <a:lnTo>
                          <a:pt x="2" y="19"/>
                        </a:lnTo>
                        <a:lnTo>
                          <a:pt x="6" y="9"/>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0"/>
                  <p:cNvSpPr>
                    <a:spLocks/>
                  </p:cNvSpPr>
                  <p:nvPr/>
                </p:nvSpPr>
                <p:spPr bwMode="auto">
                  <a:xfrm rot="14288280">
                    <a:off x="4053310" y="2553858"/>
                    <a:ext cx="938213" cy="965200"/>
                  </a:xfrm>
                  <a:custGeom>
                    <a:avLst/>
                    <a:gdLst>
                      <a:gd name="T0" fmla="*/ 1178 w 1182"/>
                      <a:gd name="T1" fmla="*/ 38 h 1214"/>
                      <a:gd name="T2" fmla="*/ 1178 w 1182"/>
                      <a:gd name="T3" fmla="*/ 104 h 1214"/>
                      <a:gd name="T4" fmla="*/ 1163 w 1182"/>
                      <a:gd name="T5" fmla="*/ 175 h 1214"/>
                      <a:gd name="T6" fmla="*/ 1150 w 1182"/>
                      <a:gd name="T7" fmla="*/ 245 h 1214"/>
                      <a:gd name="T8" fmla="*/ 1129 w 1182"/>
                      <a:gd name="T9" fmla="*/ 321 h 1214"/>
                      <a:gd name="T10" fmla="*/ 1100 w 1182"/>
                      <a:gd name="T11" fmla="*/ 399 h 1214"/>
                      <a:gd name="T12" fmla="*/ 1062 w 1182"/>
                      <a:gd name="T13" fmla="*/ 475 h 1214"/>
                      <a:gd name="T14" fmla="*/ 1023 w 1182"/>
                      <a:gd name="T15" fmla="*/ 549 h 1214"/>
                      <a:gd name="T16" fmla="*/ 977 w 1182"/>
                      <a:gd name="T17" fmla="*/ 619 h 1214"/>
                      <a:gd name="T18" fmla="*/ 929 w 1182"/>
                      <a:gd name="T19" fmla="*/ 694 h 1214"/>
                      <a:gd name="T20" fmla="*/ 882 w 1182"/>
                      <a:gd name="T21" fmla="*/ 766 h 1214"/>
                      <a:gd name="T22" fmla="*/ 836 w 1182"/>
                      <a:gd name="T23" fmla="*/ 840 h 1214"/>
                      <a:gd name="T24" fmla="*/ 781 w 1182"/>
                      <a:gd name="T25" fmla="*/ 895 h 1214"/>
                      <a:gd name="T26" fmla="*/ 724 w 1182"/>
                      <a:gd name="T27" fmla="*/ 941 h 1214"/>
                      <a:gd name="T28" fmla="*/ 667 w 1182"/>
                      <a:gd name="T29" fmla="*/ 988 h 1214"/>
                      <a:gd name="T30" fmla="*/ 610 w 1182"/>
                      <a:gd name="T31" fmla="*/ 1034 h 1214"/>
                      <a:gd name="T32" fmla="*/ 551 w 1182"/>
                      <a:gd name="T33" fmla="*/ 1076 h 1214"/>
                      <a:gd name="T34" fmla="*/ 492 w 1182"/>
                      <a:gd name="T35" fmla="*/ 1114 h 1214"/>
                      <a:gd name="T36" fmla="*/ 432 w 1182"/>
                      <a:gd name="T37" fmla="*/ 1144 h 1214"/>
                      <a:gd name="T38" fmla="*/ 369 w 1182"/>
                      <a:gd name="T39" fmla="*/ 1169 h 1214"/>
                      <a:gd name="T40" fmla="*/ 320 w 1182"/>
                      <a:gd name="T41" fmla="*/ 1188 h 1214"/>
                      <a:gd name="T42" fmla="*/ 274 w 1182"/>
                      <a:gd name="T43" fmla="*/ 1203 h 1214"/>
                      <a:gd name="T44" fmla="*/ 225 w 1182"/>
                      <a:gd name="T45" fmla="*/ 1211 h 1214"/>
                      <a:gd name="T46" fmla="*/ 179 w 1182"/>
                      <a:gd name="T47" fmla="*/ 1212 h 1214"/>
                      <a:gd name="T48" fmla="*/ 130 w 1182"/>
                      <a:gd name="T49" fmla="*/ 1209 h 1214"/>
                      <a:gd name="T50" fmla="*/ 84 w 1182"/>
                      <a:gd name="T51" fmla="*/ 1195 h 1214"/>
                      <a:gd name="T52" fmla="*/ 42 w 1182"/>
                      <a:gd name="T53" fmla="*/ 1171 h 1214"/>
                      <a:gd name="T54" fmla="*/ 6 w 1182"/>
                      <a:gd name="T55" fmla="*/ 1112 h 1214"/>
                      <a:gd name="T56" fmla="*/ 65 w 1182"/>
                      <a:gd name="T57" fmla="*/ 1129 h 1214"/>
                      <a:gd name="T58" fmla="*/ 133 w 1182"/>
                      <a:gd name="T59" fmla="*/ 1155 h 1214"/>
                      <a:gd name="T60" fmla="*/ 202 w 1182"/>
                      <a:gd name="T61" fmla="*/ 1163 h 1214"/>
                      <a:gd name="T62" fmla="*/ 276 w 1182"/>
                      <a:gd name="T63" fmla="*/ 1154 h 1214"/>
                      <a:gd name="T64" fmla="*/ 346 w 1182"/>
                      <a:gd name="T65" fmla="*/ 1131 h 1214"/>
                      <a:gd name="T66" fmla="*/ 416 w 1182"/>
                      <a:gd name="T67" fmla="*/ 1100 h 1214"/>
                      <a:gd name="T68" fmla="*/ 487 w 1182"/>
                      <a:gd name="T69" fmla="*/ 1064 h 1214"/>
                      <a:gd name="T70" fmla="*/ 555 w 1182"/>
                      <a:gd name="T71" fmla="*/ 1028 h 1214"/>
                      <a:gd name="T72" fmla="*/ 606 w 1182"/>
                      <a:gd name="T73" fmla="*/ 986 h 1214"/>
                      <a:gd name="T74" fmla="*/ 652 w 1182"/>
                      <a:gd name="T75" fmla="*/ 944 h 1214"/>
                      <a:gd name="T76" fmla="*/ 696 w 1182"/>
                      <a:gd name="T77" fmla="*/ 905 h 1214"/>
                      <a:gd name="T78" fmla="*/ 741 w 1182"/>
                      <a:gd name="T79" fmla="*/ 865 h 1214"/>
                      <a:gd name="T80" fmla="*/ 781 w 1182"/>
                      <a:gd name="T81" fmla="*/ 821 h 1214"/>
                      <a:gd name="T82" fmla="*/ 821 w 1182"/>
                      <a:gd name="T83" fmla="*/ 777 h 1214"/>
                      <a:gd name="T84" fmla="*/ 855 w 1182"/>
                      <a:gd name="T85" fmla="*/ 732 h 1214"/>
                      <a:gd name="T86" fmla="*/ 886 w 1182"/>
                      <a:gd name="T87" fmla="*/ 680 h 1214"/>
                      <a:gd name="T88" fmla="*/ 929 w 1182"/>
                      <a:gd name="T89" fmla="*/ 612 h 1214"/>
                      <a:gd name="T90" fmla="*/ 973 w 1182"/>
                      <a:gd name="T91" fmla="*/ 540 h 1214"/>
                      <a:gd name="T92" fmla="*/ 1013 w 1182"/>
                      <a:gd name="T93" fmla="*/ 466 h 1214"/>
                      <a:gd name="T94" fmla="*/ 1051 w 1182"/>
                      <a:gd name="T95" fmla="*/ 391 h 1214"/>
                      <a:gd name="T96" fmla="*/ 1080 w 1182"/>
                      <a:gd name="T97" fmla="*/ 315 h 1214"/>
                      <a:gd name="T98" fmla="*/ 1106 w 1182"/>
                      <a:gd name="T99" fmla="*/ 237 h 1214"/>
                      <a:gd name="T100" fmla="*/ 1116 w 1182"/>
                      <a:gd name="T101" fmla="*/ 186 h 1214"/>
                      <a:gd name="T102" fmla="*/ 1127 w 1182"/>
                      <a:gd name="T103" fmla="*/ 125 h 1214"/>
                      <a:gd name="T104" fmla="*/ 1133 w 1182"/>
                      <a:gd name="T105" fmla="*/ 84 h 1214"/>
                      <a:gd name="T106" fmla="*/ 1142 w 1182"/>
                      <a:gd name="T107" fmla="*/ 38 h 1214"/>
                      <a:gd name="T108" fmla="*/ 1161 w 1182"/>
                      <a:gd name="T109"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2" h="1214">
                        <a:moveTo>
                          <a:pt x="1161" y="0"/>
                        </a:moveTo>
                        <a:lnTo>
                          <a:pt x="1169" y="11"/>
                        </a:lnTo>
                        <a:lnTo>
                          <a:pt x="1175" y="25"/>
                        </a:lnTo>
                        <a:lnTo>
                          <a:pt x="1178" y="38"/>
                        </a:lnTo>
                        <a:lnTo>
                          <a:pt x="1182" y="55"/>
                        </a:lnTo>
                        <a:lnTo>
                          <a:pt x="1180" y="70"/>
                        </a:lnTo>
                        <a:lnTo>
                          <a:pt x="1180" y="87"/>
                        </a:lnTo>
                        <a:lnTo>
                          <a:pt x="1178" y="104"/>
                        </a:lnTo>
                        <a:lnTo>
                          <a:pt x="1176" y="123"/>
                        </a:lnTo>
                        <a:lnTo>
                          <a:pt x="1171" y="141"/>
                        </a:lnTo>
                        <a:lnTo>
                          <a:pt x="1169" y="158"/>
                        </a:lnTo>
                        <a:lnTo>
                          <a:pt x="1163" y="175"/>
                        </a:lnTo>
                        <a:lnTo>
                          <a:pt x="1159" y="194"/>
                        </a:lnTo>
                        <a:lnTo>
                          <a:pt x="1154" y="211"/>
                        </a:lnTo>
                        <a:lnTo>
                          <a:pt x="1152" y="228"/>
                        </a:lnTo>
                        <a:lnTo>
                          <a:pt x="1150" y="245"/>
                        </a:lnTo>
                        <a:lnTo>
                          <a:pt x="1150" y="262"/>
                        </a:lnTo>
                        <a:lnTo>
                          <a:pt x="1142" y="281"/>
                        </a:lnTo>
                        <a:lnTo>
                          <a:pt x="1137" y="302"/>
                        </a:lnTo>
                        <a:lnTo>
                          <a:pt x="1129" y="321"/>
                        </a:lnTo>
                        <a:lnTo>
                          <a:pt x="1123" y="342"/>
                        </a:lnTo>
                        <a:lnTo>
                          <a:pt x="1116" y="361"/>
                        </a:lnTo>
                        <a:lnTo>
                          <a:pt x="1108" y="380"/>
                        </a:lnTo>
                        <a:lnTo>
                          <a:pt x="1100" y="399"/>
                        </a:lnTo>
                        <a:lnTo>
                          <a:pt x="1095" y="420"/>
                        </a:lnTo>
                        <a:lnTo>
                          <a:pt x="1081" y="437"/>
                        </a:lnTo>
                        <a:lnTo>
                          <a:pt x="1072" y="456"/>
                        </a:lnTo>
                        <a:lnTo>
                          <a:pt x="1062" y="475"/>
                        </a:lnTo>
                        <a:lnTo>
                          <a:pt x="1053" y="494"/>
                        </a:lnTo>
                        <a:lnTo>
                          <a:pt x="1043" y="511"/>
                        </a:lnTo>
                        <a:lnTo>
                          <a:pt x="1034" y="530"/>
                        </a:lnTo>
                        <a:lnTo>
                          <a:pt x="1023" y="549"/>
                        </a:lnTo>
                        <a:lnTo>
                          <a:pt x="1013" y="568"/>
                        </a:lnTo>
                        <a:lnTo>
                          <a:pt x="1000" y="585"/>
                        </a:lnTo>
                        <a:lnTo>
                          <a:pt x="988" y="602"/>
                        </a:lnTo>
                        <a:lnTo>
                          <a:pt x="977" y="619"/>
                        </a:lnTo>
                        <a:lnTo>
                          <a:pt x="966" y="638"/>
                        </a:lnTo>
                        <a:lnTo>
                          <a:pt x="952" y="656"/>
                        </a:lnTo>
                        <a:lnTo>
                          <a:pt x="941" y="675"/>
                        </a:lnTo>
                        <a:lnTo>
                          <a:pt x="929" y="694"/>
                        </a:lnTo>
                        <a:lnTo>
                          <a:pt x="918" y="713"/>
                        </a:lnTo>
                        <a:lnTo>
                          <a:pt x="905" y="730"/>
                        </a:lnTo>
                        <a:lnTo>
                          <a:pt x="893" y="747"/>
                        </a:lnTo>
                        <a:lnTo>
                          <a:pt x="882" y="766"/>
                        </a:lnTo>
                        <a:lnTo>
                          <a:pt x="871" y="785"/>
                        </a:lnTo>
                        <a:lnTo>
                          <a:pt x="859" y="802"/>
                        </a:lnTo>
                        <a:lnTo>
                          <a:pt x="848" y="821"/>
                        </a:lnTo>
                        <a:lnTo>
                          <a:pt x="836" y="840"/>
                        </a:lnTo>
                        <a:lnTo>
                          <a:pt x="825" y="861"/>
                        </a:lnTo>
                        <a:lnTo>
                          <a:pt x="810" y="872"/>
                        </a:lnTo>
                        <a:lnTo>
                          <a:pt x="796" y="884"/>
                        </a:lnTo>
                        <a:lnTo>
                          <a:pt x="781" y="895"/>
                        </a:lnTo>
                        <a:lnTo>
                          <a:pt x="768" y="906"/>
                        </a:lnTo>
                        <a:lnTo>
                          <a:pt x="753" y="918"/>
                        </a:lnTo>
                        <a:lnTo>
                          <a:pt x="739" y="929"/>
                        </a:lnTo>
                        <a:lnTo>
                          <a:pt x="724" y="941"/>
                        </a:lnTo>
                        <a:lnTo>
                          <a:pt x="711" y="954"/>
                        </a:lnTo>
                        <a:lnTo>
                          <a:pt x="696" y="965"/>
                        </a:lnTo>
                        <a:lnTo>
                          <a:pt x="682" y="977"/>
                        </a:lnTo>
                        <a:lnTo>
                          <a:pt x="667" y="988"/>
                        </a:lnTo>
                        <a:lnTo>
                          <a:pt x="654" y="1000"/>
                        </a:lnTo>
                        <a:lnTo>
                          <a:pt x="639" y="1011"/>
                        </a:lnTo>
                        <a:lnTo>
                          <a:pt x="625" y="1022"/>
                        </a:lnTo>
                        <a:lnTo>
                          <a:pt x="610" y="1034"/>
                        </a:lnTo>
                        <a:lnTo>
                          <a:pt x="597" y="1047"/>
                        </a:lnTo>
                        <a:lnTo>
                          <a:pt x="582" y="1057"/>
                        </a:lnTo>
                        <a:lnTo>
                          <a:pt x="567" y="1066"/>
                        </a:lnTo>
                        <a:lnTo>
                          <a:pt x="551" y="1076"/>
                        </a:lnTo>
                        <a:lnTo>
                          <a:pt x="538" y="1087"/>
                        </a:lnTo>
                        <a:lnTo>
                          <a:pt x="523" y="1095"/>
                        </a:lnTo>
                        <a:lnTo>
                          <a:pt x="508" y="1104"/>
                        </a:lnTo>
                        <a:lnTo>
                          <a:pt x="492" y="1114"/>
                        </a:lnTo>
                        <a:lnTo>
                          <a:pt x="479" y="1123"/>
                        </a:lnTo>
                        <a:lnTo>
                          <a:pt x="462" y="1131"/>
                        </a:lnTo>
                        <a:lnTo>
                          <a:pt x="447" y="1138"/>
                        </a:lnTo>
                        <a:lnTo>
                          <a:pt x="432" y="1144"/>
                        </a:lnTo>
                        <a:lnTo>
                          <a:pt x="416" y="1152"/>
                        </a:lnTo>
                        <a:lnTo>
                          <a:pt x="399" y="1157"/>
                        </a:lnTo>
                        <a:lnTo>
                          <a:pt x="384" y="1163"/>
                        </a:lnTo>
                        <a:lnTo>
                          <a:pt x="369" y="1169"/>
                        </a:lnTo>
                        <a:lnTo>
                          <a:pt x="354" y="1176"/>
                        </a:lnTo>
                        <a:lnTo>
                          <a:pt x="342" y="1180"/>
                        </a:lnTo>
                        <a:lnTo>
                          <a:pt x="331" y="1184"/>
                        </a:lnTo>
                        <a:lnTo>
                          <a:pt x="320" y="1188"/>
                        </a:lnTo>
                        <a:lnTo>
                          <a:pt x="308" y="1193"/>
                        </a:lnTo>
                        <a:lnTo>
                          <a:pt x="297" y="1195"/>
                        </a:lnTo>
                        <a:lnTo>
                          <a:pt x="285" y="1199"/>
                        </a:lnTo>
                        <a:lnTo>
                          <a:pt x="274" y="1203"/>
                        </a:lnTo>
                        <a:lnTo>
                          <a:pt x="263" y="1207"/>
                        </a:lnTo>
                        <a:lnTo>
                          <a:pt x="249" y="1207"/>
                        </a:lnTo>
                        <a:lnTo>
                          <a:pt x="238" y="1209"/>
                        </a:lnTo>
                        <a:lnTo>
                          <a:pt x="225" y="1211"/>
                        </a:lnTo>
                        <a:lnTo>
                          <a:pt x="213" y="1212"/>
                        </a:lnTo>
                        <a:lnTo>
                          <a:pt x="202" y="1212"/>
                        </a:lnTo>
                        <a:lnTo>
                          <a:pt x="190" y="1212"/>
                        </a:lnTo>
                        <a:lnTo>
                          <a:pt x="179" y="1212"/>
                        </a:lnTo>
                        <a:lnTo>
                          <a:pt x="168" y="1214"/>
                        </a:lnTo>
                        <a:lnTo>
                          <a:pt x="154" y="1212"/>
                        </a:lnTo>
                        <a:lnTo>
                          <a:pt x="143" y="1211"/>
                        </a:lnTo>
                        <a:lnTo>
                          <a:pt x="130" y="1209"/>
                        </a:lnTo>
                        <a:lnTo>
                          <a:pt x="118" y="1207"/>
                        </a:lnTo>
                        <a:lnTo>
                          <a:pt x="107" y="1203"/>
                        </a:lnTo>
                        <a:lnTo>
                          <a:pt x="95" y="1199"/>
                        </a:lnTo>
                        <a:lnTo>
                          <a:pt x="84" y="1195"/>
                        </a:lnTo>
                        <a:lnTo>
                          <a:pt x="74" y="1192"/>
                        </a:lnTo>
                        <a:lnTo>
                          <a:pt x="63" y="1184"/>
                        </a:lnTo>
                        <a:lnTo>
                          <a:pt x="52" y="1178"/>
                        </a:lnTo>
                        <a:lnTo>
                          <a:pt x="42" y="1171"/>
                        </a:lnTo>
                        <a:lnTo>
                          <a:pt x="35" y="1165"/>
                        </a:lnTo>
                        <a:lnTo>
                          <a:pt x="16" y="1148"/>
                        </a:lnTo>
                        <a:lnTo>
                          <a:pt x="0" y="1131"/>
                        </a:lnTo>
                        <a:lnTo>
                          <a:pt x="6" y="1112"/>
                        </a:lnTo>
                        <a:lnTo>
                          <a:pt x="16" y="1095"/>
                        </a:lnTo>
                        <a:lnTo>
                          <a:pt x="31" y="1106"/>
                        </a:lnTo>
                        <a:lnTo>
                          <a:pt x="48" y="1119"/>
                        </a:lnTo>
                        <a:lnTo>
                          <a:pt x="65" y="1129"/>
                        </a:lnTo>
                        <a:lnTo>
                          <a:pt x="82" y="1138"/>
                        </a:lnTo>
                        <a:lnTo>
                          <a:pt x="99" y="1144"/>
                        </a:lnTo>
                        <a:lnTo>
                          <a:pt x="116" y="1152"/>
                        </a:lnTo>
                        <a:lnTo>
                          <a:pt x="133" y="1155"/>
                        </a:lnTo>
                        <a:lnTo>
                          <a:pt x="150" y="1161"/>
                        </a:lnTo>
                        <a:lnTo>
                          <a:pt x="168" y="1161"/>
                        </a:lnTo>
                        <a:lnTo>
                          <a:pt x="185" y="1163"/>
                        </a:lnTo>
                        <a:lnTo>
                          <a:pt x="202" y="1163"/>
                        </a:lnTo>
                        <a:lnTo>
                          <a:pt x="221" y="1163"/>
                        </a:lnTo>
                        <a:lnTo>
                          <a:pt x="238" y="1159"/>
                        </a:lnTo>
                        <a:lnTo>
                          <a:pt x="257" y="1157"/>
                        </a:lnTo>
                        <a:lnTo>
                          <a:pt x="276" y="1154"/>
                        </a:lnTo>
                        <a:lnTo>
                          <a:pt x="295" y="1152"/>
                        </a:lnTo>
                        <a:lnTo>
                          <a:pt x="312" y="1144"/>
                        </a:lnTo>
                        <a:lnTo>
                          <a:pt x="329" y="1138"/>
                        </a:lnTo>
                        <a:lnTo>
                          <a:pt x="346" y="1131"/>
                        </a:lnTo>
                        <a:lnTo>
                          <a:pt x="365" y="1125"/>
                        </a:lnTo>
                        <a:lnTo>
                          <a:pt x="382" y="1116"/>
                        </a:lnTo>
                        <a:lnTo>
                          <a:pt x="399" y="1108"/>
                        </a:lnTo>
                        <a:lnTo>
                          <a:pt x="416" y="1100"/>
                        </a:lnTo>
                        <a:lnTo>
                          <a:pt x="435" y="1093"/>
                        </a:lnTo>
                        <a:lnTo>
                          <a:pt x="453" y="1083"/>
                        </a:lnTo>
                        <a:lnTo>
                          <a:pt x="470" y="1074"/>
                        </a:lnTo>
                        <a:lnTo>
                          <a:pt x="487" y="1064"/>
                        </a:lnTo>
                        <a:lnTo>
                          <a:pt x="504" y="1057"/>
                        </a:lnTo>
                        <a:lnTo>
                          <a:pt x="521" y="1045"/>
                        </a:lnTo>
                        <a:lnTo>
                          <a:pt x="538" y="1038"/>
                        </a:lnTo>
                        <a:lnTo>
                          <a:pt x="555" y="1028"/>
                        </a:lnTo>
                        <a:lnTo>
                          <a:pt x="572" y="1020"/>
                        </a:lnTo>
                        <a:lnTo>
                          <a:pt x="584" y="1009"/>
                        </a:lnTo>
                        <a:lnTo>
                          <a:pt x="595" y="998"/>
                        </a:lnTo>
                        <a:lnTo>
                          <a:pt x="606" y="986"/>
                        </a:lnTo>
                        <a:lnTo>
                          <a:pt x="618" y="977"/>
                        </a:lnTo>
                        <a:lnTo>
                          <a:pt x="629" y="965"/>
                        </a:lnTo>
                        <a:lnTo>
                          <a:pt x="641" y="954"/>
                        </a:lnTo>
                        <a:lnTo>
                          <a:pt x="652" y="944"/>
                        </a:lnTo>
                        <a:lnTo>
                          <a:pt x="663" y="935"/>
                        </a:lnTo>
                        <a:lnTo>
                          <a:pt x="673" y="924"/>
                        </a:lnTo>
                        <a:lnTo>
                          <a:pt x="684" y="914"/>
                        </a:lnTo>
                        <a:lnTo>
                          <a:pt x="696" y="905"/>
                        </a:lnTo>
                        <a:lnTo>
                          <a:pt x="707" y="895"/>
                        </a:lnTo>
                        <a:lnTo>
                          <a:pt x="719" y="884"/>
                        </a:lnTo>
                        <a:lnTo>
                          <a:pt x="730" y="874"/>
                        </a:lnTo>
                        <a:lnTo>
                          <a:pt x="741" y="865"/>
                        </a:lnTo>
                        <a:lnTo>
                          <a:pt x="753" y="855"/>
                        </a:lnTo>
                        <a:lnTo>
                          <a:pt x="762" y="844"/>
                        </a:lnTo>
                        <a:lnTo>
                          <a:pt x="772" y="832"/>
                        </a:lnTo>
                        <a:lnTo>
                          <a:pt x="781" y="821"/>
                        </a:lnTo>
                        <a:lnTo>
                          <a:pt x="793" y="811"/>
                        </a:lnTo>
                        <a:lnTo>
                          <a:pt x="802" y="800"/>
                        </a:lnTo>
                        <a:lnTo>
                          <a:pt x="812" y="789"/>
                        </a:lnTo>
                        <a:lnTo>
                          <a:pt x="821" y="777"/>
                        </a:lnTo>
                        <a:lnTo>
                          <a:pt x="831" y="768"/>
                        </a:lnTo>
                        <a:lnTo>
                          <a:pt x="838" y="754"/>
                        </a:lnTo>
                        <a:lnTo>
                          <a:pt x="848" y="743"/>
                        </a:lnTo>
                        <a:lnTo>
                          <a:pt x="855" y="732"/>
                        </a:lnTo>
                        <a:lnTo>
                          <a:pt x="865" y="720"/>
                        </a:lnTo>
                        <a:lnTo>
                          <a:pt x="871" y="707"/>
                        </a:lnTo>
                        <a:lnTo>
                          <a:pt x="880" y="694"/>
                        </a:lnTo>
                        <a:lnTo>
                          <a:pt x="886" y="680"/>
                        </a:lnTo>
                        <a:lnTo>
                          <a:pt x="895" y="669"/>
                        </a:lnTo>
                        <a:lnTo>
                          <a:pt x="907" y="650"/>
                        </a:lnTo>
                        <a:lnTo>
                          <a:pt x="918" y="631"/>
                        </a:lnTo>
                        <a:lnTo>
                          <a:pt x="929" y="612"/>
                        </a:lnTo>
                        <a:lnTo>
                          <a:pt x="941" y="595"/>
                        </a:lnTo>
                        <a:lnTo>
                          <a:pt x="950" y="576"/>
                        </a:lnTo>
                        <a:lnTo>
                          <a:pt x="962" y="559"/>
                        </a:lnTo>
                        <a:lnTo>
                          <a:pt x="973" y="540"/>
                        </a:lnTo>
                        <a:lnTo>
                          <a:pt x="985" y="523"/>
                        </a:lnTo>
                        <a:lnTo>
                          <a:pt x="994" y="504"/>
                        </a:lnTo>
                        <a:lnTo>
                          <a:pt x="1004" y="485"/>
                        </a:lnTo>
                        <a:lnTo>
                          <a:pt x="1013" y="466"/>
                        </a:lnTo>
                        <a:lnTo>
                          <a:pt x="1024" y="448"/>
                        </a:lnTo>
                        <a:lnTo>
                          <a:pt x="1032" y="429"/>
                        </a:lnTo>
                        <a:lnTo>
                          <a:pt x="1042" y="410"/>
                        </a:lnTo>
                        <a:lnTo>
                          <a:pt x="1051" y="391"/>
                        </a:lnTo>
                        <a:lnTo>
                          <a:pt x="1061" y="374"/>
                        </a:lnTo>
                        <a:lnTo>
                          <a:pt x="1066" y="353"/>
                        </a:lnTo>
                        <a:lnTo>
                          <a:pt x="1072" y="334"/>
                        </a:lnTo>
                        <a:lnTo>
                          <a:pt x="1080" y="315"/>
                        </a:lnTo>
                        <a:lnTo>
                          <a:pt x="1089" y="296"/>
                        </a:lnTo>
                        <a:lnTo>
                          <a:pt x="1095" y="275"/>
                        </a:lnTo>
                        <a:lnTo>
                          <a:pt x="1099" y="256"/>
                        </a:lnTo>
                        <a:lnTo>
                          <a:pt x="1106" y="237"/>
                        </a:lnTo>
                        <a:lnTo>
                          <a:pt x="1114" y="218"/>
                        </a:lnTo>
                        <a:lnTo>
                          <a:pt x="1114" y="207"/>
                        </a:lnTo>
                        <a:lnTo>
                          <a:pt x="1116" y="198"/>
                        </a:lnTo>
                        <a:lnTo>
                          <a:pt x="1116" y="186"/>
                        </a:lnTo>
                        <a:lnTo>
                          <a:pt x="1119" y="177"/>
                        </a:lnTo>
                        <a:lnTo>
                          <a:pt x="1123" y="156"/>
                        </a:lnTo>
                        <a:lnTo>
                          <a:pt x="1127" y="137"/>
                        </a:lnTo>
                        <a:lnTo>
                          <a:pt x="1127" y="125"/>
                        </a:lnTo>
                        <a:lnTo>
                          <a:pt x="1129" y="114"/>
                        </a:lnTo>
                        <a:lnTo>
                          <a:pt x="1133" y="104"/>
                        </a:lnTo>
                        <a:lnTo>
                          <a:pt x="1133" y="95"/>
                        </a:lnTo>
                        <a:lnTo>
                          <a:pt x="1133" y="84"/>
                        </a:lnTo>
                        <a:lnTo>
                          <a:pt x="1135" y="72"/>
                        </a:lnTo>
                        <a:lnTo>
                          <a:pt x="1137" y="63"/>
                        </a:lnTo>
                        <a:lnTo>
                          <a:pt x="1138" y="53"/>
                        </a:lnTo>
                        <a:lnTo>
                          <a:pt x="1142" y="38"/>
                        </a:lnTo>
                        <a:lnTo>
                          <a:pt x="1148" y="21"/>
                        </a:lnTo>
                        <a:lnTo>
                          <a:pt x="1156" y="7"/>
                        </a:lnTo>
                        <a:lnTo>
                          <a:pt x="1161" y="0"/>
                        </a:lnTo>
                        <a:lnTo>
                          <a:pt x="11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1"/>
                  <p:cNvSpPr>
                    <a:spLocks/>
                  </p:cNvSpPr>
                  <p:nvPr/>
                </p:nvSpPr>
                <p:spPr bwMode="auto">
                  <a:xfrm rot="14288280">
                    <a:off x="3845916" y="2862497"/>
                    <a:ext cx="61913" cy="111125"/>
                  </a:xfrm>
                  <a:custGeom>
                    <a:avLst/>
                    <a:gdLst>
                      <a:gd name="T0" fmla="*/ 61 w 78"/>
                      <a:gd name="T1" fmla="*/ 0 h 138"/>
                      <a:gd name="T2" fmla="*/ 66 w 78"/>
                      <a:gd name="T3" fmla="*/ 4 h 138"/>
                      <a:gd name="T4" fmla="*/ 72 w 78"/>
                      <a:gd name="T5" fmla="*/ 11 h 138"/>
                      <a:gd name="T6" fmla="*/ 76 w 78"/>
                      <a:gd name="T7" fmla="*/ 21 h 138"/>
                      <a:gd name="T8" fmla="*/ 78 w 78"/>
                      <a:gd name="T9" fmla="*/ 32 h 138"/>
                      <a:gd name="T10" fmla="*/ 76 w 78"/>
                      <a:gd name="T11" fmla="*/ 42 h 138"/>
                      <a:gd name="T12" fmla="*/ 76 w 78"/>
                      <a:gd name="T13" fmla="*/ 53 h 138"/>
                      <a:gd name="T14" fmla="*/ 72 w 78"/>
                      <a:gd name="T15" fmla="*/ 66 h 138"/>
                      <a:gd name="T16" fmla="*/ 70 w 78"/>
                      <a:gd name="T17" fmla="*/ 80 h 138"/>
                      <a:gd name="T18" fmla="*/ 63 w 78"/>
                      <a:gd name="T19" fmla="*/ 89 h 138"/>
                      <a:gd name="T20" fmla="*/ 59 w 78"/>
                      <a:gd name="T21" fmla="*/ 100 h 138"/>
                      <a:gd name="T22" fmla="*/ 49 w 78"/>
                      <a:gd name="T23" fmla="*/ 110 h 138"/>
                      <a:gd name="T24" fmla="*/ 42 w 78"/>
                      <a:gd name="T25" fmla="*/ 119 h 138"/>
                      <a:gd name="T26" fmla="*/ 23 w 78"/>
                      <a:gd name="T27" fmla="*/ 133 h 138"/>
                      <a:gd name="T28" fmla="*/ 4 w 78"/>
                      <a:gd name="T29" fmla="*/ 138 h 138"/>
                      <a:gd name="T30" fmla="*/ 0 w 78"/>
                      <a:gd name="T31" fmla="*/ 119 h 138"/>
                      <a:gd name="T32" fmla="*/ 6 w 78"/>
                      <a:gd name="T33" fmla="*/ 100 h 138"/>
                      <a:gd name="T34" fmla="*/ 13 w 78"/>
                      <a:gd name="T35" fmla="*/ 83 h 138"/>
                      <a:gd name="T36" fmla="*/ 23 w 78"/>
                      <a:gd name="T37" fmla="*/ 66 h 138"/>
                      <a:gd name="T38" fmla="*/ 32 w 78"/>
                      <a:gd name="T39" fmla="*/ 49 h 138"/>
                      <a:gd name="T40" fmla="*/ 44 w 78"/>
                      <a:gd name="T41" fmla="*/ 32 h 138"/>
                      <a:gd name="T42" fmla="*/ 51 w 78"/>
                      <a:gd name="T43" fmla="*/ 15 h 138"/>
                      <a:gd name="T44" fmla="*/ 61 w 78"/>
                      <a:gd name="T45" fmla="*/ 0 h 138"/>
                      <a:gd name="T46" fmla="*/ 61 w 78"/>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38">
                        <a:moveTo>
                          <a:pt x="61" y="0"/>
                        </a:moveTo>
                        <a:lnTo>
                          <a:pt x="66" y="4"/>
                        </a:lnTo>
                        <a:lnTo>
                          <a:pt x="72" y="11"/>
                        </a:lnTo>
                        <a:lnTo>
                          <a:pt x="76" y="21"/>
                        </a:lnTo>
                        <a:lnTo>
                          <a:pt x="78" y="32"/>
                        </a:lnTo>
                        <a:lnTo>
                          <a:pt x="76" y="42"/>
                        </a:lnTo>
                        <a:lnTo>
                          <a:pt x="76" y="53"/>
                        </a:lnTo>
                        <a:lnTo>
                          <a:pt x="72" y="66"/>
                        </a:lnTo>
                        <a:lnTo>
                          <a:pt x="70" y="80"/>
                        </a:lnTo>
                        <a:lnTo>
                          <a:pt x="63" y="89"/>
                        </a:lnTo>
                        <a:lnTo>
                          <a:pt x="59" y="100"/>
                        </a:lnTo>
                        <a:lnTo>
                          <a:pt x="49" y="110"/>
                        </a:lnTo>
                        <a:lnTo>
                          <a:pt x="42" y="119"/>
                        </a:lnTo>
                        <a:lnTo>
                          <a:pt x="23" y="133"/>
                        </a:lnTo>
                        <a:lnTo>
                          <a:pt x="4" y="138"/>
                        </a:lnTo>
                        <a:lnTo>
                          <a:pt x="0" y="119"/>
                        </a:lnTo>
                        <a:lnTo>
                          <a:pt x="6" y="100"/>
                        </a:lnTo>
                        <a:lnTo>
                          <a:pt x="13" y="83"/>
                        </a:lnTo>
                        <a:lnTo>
                          <a:pt x="23" y="66"/>
                        </a:lnTo>
                        <a:lnTo>
                          <a:pt x="32" y="49"/>
                        </a:lnTo>
                        <a:lnTo>
                          <a:pt x="44" y="32"/>
                        </a:lnTo>
                        <a:lnTo>
                          <a:pt x="51" y="15"/>
                        </a:lnTo>
                        <a:lnTo>
                          <a:pt x="61"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2"/>
                  <p:cNvSpPr>
                    <a:spLocks/>
                  </p:cNvSpPr>
                  <p:nvPr/>
                </p:nvSpPr>
                <p:spPr bwMode="auto">
                  <a:xfrm rot="14288280">
                    <a:off x="3781750" y="2892808"/>
                    <a:ext cx="63500" cy="198438"/>
                  </a:xfrm>
                  <a:custGeom>
                    <a:avLst/>
                    <a:gdLst>
                      <a:gd name="T0" fmla="*/ 53 w 82"/>
                      <a:gd name="T1" fmla="*/ 0 h 251"/>
                      <a:gd name="T2" fmla="*/ 63 w 82"/>
                      <a:gd name="T3" fmla="*/ 11 h 251"/>
                      <a:gd name="T4" fmla="*/ 72 w 82"/>
                      <a:gd name="T5" fmla="*/ 23 h 251"/>
                      <a:gd name="T6" fmla="*/ 78 w 82"/>
                      <a:gd name="T7" fmla="*/ 36 h 251"/>
                      <a:gd name="T8" fmla="*/ 82 w 82"/>
                      <a:gd name="T9" fmla="*/ 53 h 251"/>
                      <a:gd name="T10" fmla="*/ 82 w 82"/>
                      <a:gd name="T11" fmla="*/ 68 h 251"/>
                      <a:gd name="T12" fmla="*/ 82 w 82"/>
                      <a:gd name="T13" fmla="*/ 83 h 251"/>
                      <a:gd name="T14" fmla="*/ 78 w 82"/>
                      <a:gd name="T15" fmla="*/ 101 h 251"/>
                      <a:gd name="T16" fmla="*/ 76 w 82"/>
                      <a:gd name="T17" fmla="*/ 118 h 251"/>
                      <a:gd name="T18" fmla="*/ 68 w 82"/>
                      <a:gd name="T19" fmla="*/ 133 h 251"/>
                      <a:gd name="T20" fmla="*/ 63 w 82"/>
                      <a:gd name="T21" fmla="*/ 150 h 251"/>
                      <a:gd name="T22" fmla="*/ 55 w 82"/>
                      <a:gd name="T23" fmla="*/ 165 h 251"/>
                      <a:gd name="T24" fmla="*/ 49 w 82"/>
                      <a:gd name="T25" fmla="*/ 182 h 251"/>
                      <a:gd name="T26" fmla="*/ 44 w 82"/>
                      <a:gd name="T27" fmla="*/ 197 h 251"/>
                      <a:gd name="T28" fmla="*/ 36 w 82"/>
                      <a:gd name="T29" fmla="*/ 213 h 251"/>
                      <a:gd name="T30" fmla="*/ 30 w 82"/>
                      <a:gd name="T31" fmla="*/ 226 h 251"/>
                      <a:gd name="T32" fmla="*/ 29 w 82"/>
                      <a:gd name="T33" fmla="*/ 241 h 251"/>
                      <a:gd name="T34" fmla="*/ 17 w 82"/>
                      <a:gd name="T35" fmla="*/ 245 h 251"/>
                      <a:gd name="T36" fmla="*/ 2 w 82"/>
                      <a:gd name="T37" fmla="*/ 251 h 251"/>
                      <a:gd name="T38" fmla="*/ 0 w 82"/>
                      <a:gd name="T39" fmla="*/ 235 h 251"/>
                      <a:gd name="T40" fmla="*/ 0 w 82"/>
                      <a:gd name="T41" fmla="*/ 222 h 251"/>
                      <a:gd name="T42" fmla="*/ 0 w 82"/>
                      <a:gd name="T43" fmla="*/ 207 h 251"/>
                      <a:gd name="T44" fmla="*/ 6 w 82"/>
                      <a:gd name="T45" fmla="*/ 194 h 251"/>
                      <a:gd name="T46" fmla="*/ 8 w 82"/>
                      <a:gd name="T47" fmla="*/ 178 h 251"/>
                      <a:gd name="T48" fmla="*/ 11 w 82"/>
                      <a:gd name="T49" fmla="*/ 167 h 251"/>
                      <a:gd name="T50" fmla="*/ 19 w 82"/>
                      <a:gd name="T51" fmla="*/ 152 h 251"/>
                      <a:gd name="T52" fmla="*/ 27 w 82"/>
                      <a:gd name="T53" fmla="*/ 140 h 251"/>
                      <a:gd name="T54" fmla="*/ 29 w 82"/>
                      <a:gd name="T55" fmla="*/ 125 h 251"/>
                      <a:gd name="T56" fmla="*/ 36 w 82"/>
                      <a:gd name="T57" fmla="*/ 112 h 251"/>
                      <a:gd name="T58" fmla="*/ 38 w 82"/>
                      <a:gd name="T59" fmla="*/ 99 h 251"/>
                      <a:gd name="T60" fmla="*/ 46 w 82"/>
                      <a:gd name="T61" fmla="*/ 85 h 251"/>
                      <a:gd name="T62" fmla="*/ 46 w 82"/>
                      <a:gd name="T63" fmla="*/ 70 h 251"/>
                      <a:gd name="T64" fmla="*/ 46 w 82"/>
                      <a:gd name="T65" fmla="*/ 55 h 251"/>
                      <a:gd name="T66" fmla="*/ 46 w 82"/>
                      <a:gd name="T67" fmla="*/ 40 h 251"/>
                      <a:gd name="T68" fmla="*/ 44 w 82"/>
                      <a:gd name="T69" fmla="*/ 26 h 251"/>
                      <a:gd name="T70" fmla="*/ 48 w 82"/>
                      <a:gd name="T71" fmla="*/ 13 h 251"/>
                      <a:gd name="T72" fmla="*/ 53 w 82"/>
                      <a:gd name="T73" fmla="*/ 0 h 251"/>
                      <a:gd name="T74" fmla="*/ 53 w 82"/>
                      <a:gd name="T7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251">
                        <a:moveTo>
                          <a:pt x="53" y="0"/>
                        </a:moveTo>
                        <a:lnTo>
                          <a:pt x="63" y="11"/>
                        </a:lnTo>
                        <a:lnTo>
                          <a:pt x="72" y="23"/>
                        </a:lnTo>
                        <a:lnTo>
                          <a:pt x="78" y="36"/>
                        </a:lnTo>
                        <a:lnTo>
                          <a:pt x="82" y="53"/>
                        </a:lnTo>
                        <a:lnTo>
                          <a:pt x="82" y="68"/>
                        </a:lnTo>
                        <a:lnTo>
                          <a:pt x="82" y="83"/>
                        </a:lnTo>
                        <a:lnTo>
                          <a:pt x="78" y="101"/>
                        </a:lnTo>
                        <a:lnTo>
                          <a:pt x="76" y="118"/>
                        </a:lnTo>
                        <a:lnTo>
                          <a:pt x="68" y="133"/>
                        </a:lnTo>
                        <a:lnTo>
                          <a:pt x="63" y="150"/>
                        </a:lnTo>
                        <a:lnTo>
                          <a:pt x="55" y="165"/>
                        </a:lnTo>
                        <a:lnTo>
                          <a:pt x="49" y="182"/>
                        </a:lnTo>
                        <a:lnTo>
                          <a:pt x="44" y="197"/>
                        </a:lnTo>
                        <a:lnTo>
                          <a:pt x="36" y="213"/>
                        </a:lnTo>
                        <a:lnTo>
                          <a:pt x="30" y="226"/>
                        </a:lnTo>
                        <a:lnTo>
                          <a:pt x="29" y="241"/>
                        </a:lnTo>
                        <a:lnTo>
                          <a:pt x="17" y="245"/>
                        </a:lnTo>
                        <a:lnTo>
                          <a:pt x="2" y="251"/>
                        </a:lnTo>
                        <a:lnTo>
                          <a:pt x="0" y="235"/>
                        </a:lnTo>
                        <a:lnTo>
                          <a:pt x="0" y="222"/>
                        </a:lnTo>
                        <a:lnTo>
                          <a:pt x="0" y="207"/>
                        </a:lnTo>
                        <a:lnTo>
                          <a:pt x="6" y="194"/>
                        </a:lnTo>
                        <a:lnTo>
                          <a:pt x="8" y="178"/>
                        </a:lnTo>
                        <a:lnTo>
                          <a:pt x="11" y="167"/>
                        </a:lnTo>
                        <a:lnTo>
                          <a:pt x="19" y="152"/>
                        </a:lnTo>
                        <a:lnTo>
                          <a:pt x="27" y="140"/>
                        </a:lnTo>
                        <a:lnTo>
                          <a:pt x="29" y="125"/>
                        </a:lnTo>
                        <a:lnTo>
                          <a:pt x="36" y="112"/>
                        </a:lnTo>
                        <a:lnTo>
                          <a:pt x="38" y="99"/>
                        </a:lnTo>
                        <a:lnTo>
                          <a:pt x="46" y="85"/>
                        </a:lnTo>
                        <a:lnTo>
                          <a:pt x="46" y="70"/>
                        </a:lnTo>
                        <a:lnTo>
                          <a:pt x="46" y="55"/>
                        </a:lnTo>
                        <a:lnTo>
                          <a:pt x="46" y="40"/>
                        </a:lnTo>
                        <a:lnTo>
                          <a:pt x="44" y="26"/>
                        </a:lnTo>
                        <a:lnTo>
                          <a:pt x="48" y="13"/>
                        </a:lnTo>
                        <a:lnTo>
                          <a:pt x="53"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3"/>
                  <p:cNvSpPr>
                    <a:spLocks/>
                  </p:cNvSpPr>
                  <p:nvPr/>
                </p:nvSpPr>
                <p:spPr bwMode="auto">
                  <a:xfrm rot="14288280">
                    <a:off x="3741439" y="2957016"/>
                    <a:ext cx="44450" cy="225425"/>
                  </a:xfrm>
                  <a:custGeom>
                    <a:avLst/>
                    <a:gdLst>
                      <a:gd name="T0" fmla="*/ 13 w 57"/>
                      <a:gd name="T1" fmla="*/ 0 h 283"/>
                      <a:gd name="T2" fmla="*/ 25 w 57"/>
                      <a:gd name="T3" fmla="*/ 12 h 283"/>
                      <a:gd name="T4" fmla="*/ 34 w 57"/>
                      <a:gd name="T5" fmla="*/ 25 h 283"/>
                      <a:gd name="T6" fmla="*/ 38 w 57"/>
                      <a:gd name="T7" fmla="*/ 38 h 283"/>
                      <a:gd name="T8" fmla="*/ 48 w 57"/>
                      <a:gd name="T9" fmla="*/ 55 h 283"/>
                      <a:gd name="T10" fmla="*/ 48 w 57"/>
                      <a:gd name="T11" fmla="*/ 70 h 283"/>
                      <a:gd name="T12" fmla="*/ 53 w 57"/>
                      <a:gd name="T13" fmla="*/ 88 h 283"/>
                      <a:gd name="T14" fmla="*/ 55 w 57"/>
                      <a:gd name="T15" fmla="*/ 107 h 283"/>
                      <a:gd name="T16" fmla="*/ 57 w 57"/>
                      <a:gd name="T17" fmla="*/ 126 h 283"/>
                      <a:gd name="T18" fmla="*/ 55 w 57"/>
                      <a:gd name="T19" fmla="*/ 143 h 283"/>
                      <a:gd name="T20" fmla="*/ 55 w 57"/>
                      <a:gd name="T21" fmla="*/ 160 h 283"/>
                      <a:gd name="T22" fmla="*/ 53 w 57"/>
                      <a:gd name="T23" fmla="*/ 177 h 283"/>
                      <a:gd name="T24" fmla="*/ 49 w 57"/>
                      <a:gd name="T25" fmla="*/ 196 h 283"/>
                      <a:gd name="T26" fmla="*/ 48 w 57"/>
                      <a:gd name="T27" fmla="*/ 211 h 283"/>
                      <a:gd name="T28" fmla="*/ 44 w 57"/>
                      <a:gd name="T29" fmla="*/ 228 h 283"/>
                      <a:gd name="T30" fmla="*/ 38 w 57"/>
                      <a:gd name="T31" fmla="*/ 245 h 283"/>
                      <a:gd name="T32" fmla="*/ 36 w 57"/>
                      <a:gd name="T33" fmla="*/ 262 h 283"/>
                      <a:gd name="T34" fmla="*/ 19 w 57"/>
                      <a:gd name="T35" fmla="*/ 272 h 283"/>
                      <a:gd name="T36" fmla="*/ 10 w 57"/>
                      <a:gd name="T37" fmla="*/ 283 h 283"/>
                      <a:gd name="T38" fmla="*/ 4 w 57"/>
                      <a:gd name="T39" fmla="*/ 266 h 283"/>
                      <a:gd name="T40" fmla="*/ 4 w 57"/>
                      <a:gd name="T41" fmla="*/ 251 h 283"/>
                      <a:gd name="T42" fmla="*/ 2 w 57"/>
                      <a:gd name="T43" fmla="*/ 236 h 283"/>
                      <a:gd name="T44" fmla="*/ 4 w 57"/>
                      <a:gd name="T45" fmla="*/ 221 h 283"/>
                      <a:gd name="T46" fmla="*/ 4 w 57"/>
                      <a:gd name="T47" fmla="*/ 204 h 283"/>
                      <a:gd name="T48" fmla="*/ 4 w 57"/>
                      <a:gd name="T49" fmla="*/ 188 h 283"/>
                      <a:gd name="T50" fmla="*/ 4 w 57"/>
                      <a:gd name="T51" fmla="*/ 173 h 283"/>
                      <a:gd name="T52" fmla="*/ 10 w 57"/>
                      <a:gd name="T53" fmla="*/ 158 h 283"/>
                      <a:gd name="T54" fmla="*/ 10 w 57"/>
                      <a:gd name="T55" fmla="*/ 141 h 283"/>
                      <a:gd name="T56" fmla="*/ 11 w 57"/>
                      <a:gd name="T57" fmla="*/ 126 h 283"/>
                      <a:gd name="T58" fmla="*/ 11 w 57"/>
                      <a:gd name="T59" fmla="*/ 110 h 283"/>
                      <a:gd name="T60" fmla="*/ 13 w 57"/>
                      <a:gd name="T61" fmla="*/ 95 h 283"/>
                      <a:gd name="T62" fmla="*/ 11 w 57"/>
                      <a:gd name="T63" fmla="*/ 78 h 283"/>
                      <a:gd name="T64" fmla="*/ 10 w 57"/>
                      <a:gd name="T65" fmla="*/ 63 h 283"/>
                      <a:gd name="T66" fmla="*/ 4 w 57"/>
                      <a:gd name="T67" fmla="*/ 48 h 283"/>
                      <a:gd name="T68" fmla="*/ 0 w 57"/>
                      <a:gd name="T69" fmla="*/ 32 h 283"/>
                      <a:gd name="T70" fmla="*/ 4 w 57"/>
                      <a:gd name="T71" fmla="*/ 21 h 283"/>
                      <a:gd name="T72" fmla="*/ 8 w 57"/>
                      <a:gd name="T73" fmla="*/ 12 h 283"/>
                      <a:gd name="T74" fmla="*/ 11 w 57"/>
                      <a:gd name="T75" fmla="*/ 2 h 283"/>
                      <a:gd name="T76" fmla="*/ 13 w 57"/>
                      <a:gd name="T77" fmla="*/ 0 h 283"/>
                      <a:gd name="T78" fmla="*/ 13 w 57"/>
                      <a:gd name="T79"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283">
                        <a:moveTo>
                          <a:pt x="13" y="0"/>
                        </a:moveTo>
                        <a:lnTo>
                          <a:pt x="25" y="12"/>
                        </a:lnTo>
                        <a:lnTo>
                          <a:pt x="34" y="25"/>
                        </a:lnTo>
                        <a:lnTo>
                          <a:pt x="38" y="38"/>
                        </a:lnTo>
                        <a:lnTo>
                          <a:pt x="48" y="55"/>
                        </a:lnTo>
                        <a:lnTo>
                          <a:pt x="48" y="70"/>
                        </a:lnTo>
                        <a:lnTo>
                          <a:pt x="53" y="88"/>
                        </a:lnTo>
                        <a:lnTo>
                          <a:pt x="55" y="107"/>
                        </a:lnTo>
                        <a:lnTo>
                          <a:pt x="57" y="126"/>
                        </a:lnTo>
                        <a:lnTo>
                          <a:pt x="55" y="143"/>
                        </a:lnTo>
                        <a:lnTo>
                          <a:pt x="55" y="160"/>
                        </a:lnTo>
                        <a:lnTo>
                          <a:pt x="53" y="177"/>
                        </a:lnTo>
                        <a:lnTo>
                          <a:pt x="49" y="196"/>
                        </a:lnTo>
                        <a:lnTo>
                          <a:pt x="48" y="211"/>
                        </a:lnTo>
                        <a:lnTo>
                          <a:pt x="44" y="228"/>
                        </a:lnTo>
                        <a:lnTo>
                          <a:pt x="38" y="245"/>
                        </a:lnTo>
                        <a:lnTo>
                          <a:pt x="36" y="262"/>
                        </a:lnTo>
                        <a:lnTo>
                          <a:pt x="19" y="272"/>
                        </a:lnTo>
                        <a:lnTo>
                          <a:pt x="10" y="283"/>
                        </a:lnTo>
                        <a:lnTo>
                          <a:pt x="4" y="266"/>
                        </a:lnTo>
                        <a:lnTo>
                          <a:pt x="4" y="251"/>
                        </a:lnTo>
                        <a:lnTo>
                          <a:pt x="2" y="236"/>
                        </a:lnTo>
                        <a:lnTo>
                          <a:pt x="4" y="221"/>
                        </a:lnTo>
                        <a:lnTo>
                          <a:pt x="4" y="204"/>
                        </a:lnTo>
                        <a:lnTo>
                          <a:pt x="4" y="188"/>
                        </a:lnTo>
                        <a:lnTo>
                          <a:pt x="4" y="173"/>
                        </a:lnTo>
                        <a:lnTo>
                          <a:pt x="10" y="158"/>
                        </a:lnTo>
                        <a:lnTo>
                          <a:pt x="10" y="141"/>
                        </a:lnTo>
                        <a:lnTo>
                          <a:pt x="11" y="126"/>
                        </a:lnTo>
                        <a:lnTo>
                          <a:pt x="11" y="110"/>
                        </a:lnTo>
                        <a:lnTo>
                          <a:pt x="13" y="95"/>
                        </a:lnTo>
                        <a:lnTo>
                          <a:pt x="11" y="78"/>
                        </a:lnTo>
                        <a:lnTo>
                          <a:pt x="10" y="63"/>
                        </a:lnTo>
                        <a:lnTo>
                          <a:pt x="4" y="48"/>
                        </a:lnTo>
                        <a:lnTo>
                          <a:pt x="0" y="32"/>
                        </a:lnTo>
                        <a:lnTo>
                          <a:pt x="4" y="21"/>
                        </a:lnTo>
                        <a:lnTo>
                          <a:pt x="8" y="12"/>
                        </a:lnTo>
                        <a:lnTo>
                          <a:pt x="11" y="2"/>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4"/>
                  <p:cNvSpPr>
                    <a:spLocks/>
                  </p:cNvSpPr>
                  <p:nvPr/>
                </p:nvSpPr>
                <p:spPr bwMode="auto">
                  <a:xfrm rot="14288280">
                    <a:off x="4779802" y="2943350"/>
                    <a:ext cx="142875" cy="242888"/>
                  </a:xfrm>
                  <a:custGeom>
                    <a:avLst/>
                    <a:gdLst>
                      <a:gd name="T0" fmla="*/ 152 w 181"/>
                      <a:gd name="T1" fmla="*/ 0 h 306"/>
                      <a:gd name="T2" fmla="*/ 162 w 181"/>
                      <a:gd name="T3" fmla="*/ 11 h 306"/>
                      <a:gd name="T4" fmla="*/ 171 w 181"/>
                      <a:gd name="T5" fmla="*/ 26 h 306"/>
                      <a:gd name="T6" fmla="*/ 177 w 181"/>
                      <a:gd name="T7" fmla="*/ 42 h 306"/>
                      <a:gd name="T8" fmla="*/ 181 w 181"/>
                      <a:gd name="T9" fmla="*/ 59 h 306"/>
                      <a:gd name="T10" fmla="*/ 179 w 181"/>
                      <a:gd name="T11" fmla="*/ 76 h 306"/>
                      <a:gd name="T12" fmla="*/ 179 w 181"/>
                      <a:gd name="T13" fmla="*/ 93 h 306"/>
                      <a:gd name="T14" fmla="*/ 175 w 181"/>
                      <a:gd name="T15" fmla="*/ 110 h 306"/>
                      <a:gd name="T16" fmla="*/ 171 w 181"/>
                      <a:gd name="T17" fmla="*/ 129 h 306"/>
                      <a:gd name="T18" fmla="*/ 163 w 181"/>
                      <a:gd name="T19" fmla="*/ 144 h 306"/>
                      <a:gd name="T20" fmla="*/ 156 w 181"/>
                      <a:gd name="T21" fmla="*/ 161 h 306"/>
                      <a:gd name="T22" fmla="*/ 144 w 181"/>
                      <a:gd name="T23" fmla="*/ 178 h 306"/>
                      <a:gd name="T24" fmla="*/ 135 w 181"/>
                      <a:gd name="T25" fmla="*/ 195 h 306"/>
                      <a:gd name="T26" fmla="*/ 124 w 181"/>
                      <a:gd name="T27" fmla="*/ 211 h 306"/>
                      <a:gd name="T28" fmla="*/ 112 w 181"/>
                      <a:gd name="T29" fmla="*/ 226 h 306"/>
                      <a:gd name="T30" fmla="*/ 101 w 181"/>
                      <a:gd name="T31" fmla="*/ 239 h 306"/>
                      <a:gd name="T32" fmla="*/ 89 w 181"/>
                      <a:gd name="T33" fmla="*/ 254 h 306"/>
                      <a:gd name="T34" fmla="*/ 76 w 181"/>
                      <a:gd name="T35" fmla="*/ 266 h 306"/>
                      <a:gd name="T36" fmla="*/ 57 w 181"/>
                      <a:gd name="T37" fmla="*/ 281 h 306"/>
                      <a:gd name="T38" fmla="*/ 38 w 181"/>
                      <a:gd name="T39" fmla="*/ 296 h 306"/>
                      <a:gd name="T40" fmla="*/ 25 w 181"/>
                      <a:gd name="T41" fmla="*/ 306 h 306"/>
                      <a:gd name="T42" fmla="*/ 11 w 181"/>
                      <a:gd name="T43" fmla="*/ 298 h 306"/>
                      <a:gd name="T44" fmla="*/ 0 w 181"/>
                      <a:gd name="T45" fmla="*/ 291 h 306"/>
                      <a:gd name="T46" fmla="*/ 13 w 181"/>
                      <a:gd name="T47" fmla="*/ 273 h 306"/>
                      <a:gd name="T48" fmla="*/ 29 w 181"/>
                      <a:gd name="T49" fmla="*/ 260 h 306"/>
                      <a:gd name="T50" fmla="*/ 44 w 181"/>
                      <a:gd name="T51" fmla="*/ 243 h 306"/>
                      <a:gd name="T52" fmla="*/ 59 w 181"/>
                      <a:gd name="T53" fmla="*/ 230 h 306"/>
                      <a:gd name="T54" fmla="*/ 72 w 181"/>
                      <a:gd name="T55" fmla="*/ 213 h 306"/>
                      <a:gd name="T56" fmla="*/ 86 w 181"/>
                      <a:gd name="T57" fmla="*/ 197 h 306"/>
                      <a:gd name="T58" fmla="*/ 97 w 181"/>
                      <a:gd name="T59" fmla="*/ 180 h 306"/>
                      <a:gd name="T60" fmla="*/ 108 w 181"/>
                      <a:gd name="T61" fmla="*/ 165 h 306"/>
                      <a:gd name="T62" fmla="*/ 116 w 181"/>
                      <a:gd name="T63" fmla="*/ 146 h 306"/>
                      <a:gd name="T64" fmla="*/ 125 w 181"/>
                      <a:gd name="T65" fmla="*/ 129 h 306"/>
                      <a:gd name="T66" fmla="*/ 131 w 181"/>
                      <a:gd name="T67" fmla="*/ 110 h 306"/>
                      <a:gd name="T68" fmla="*/ 137 w 181"/>
                      <a:gd name="T69" fmla="*/ 93 h 306"/>
                      <a:gd name="T70" fmla="*/ 139 w 181"/>
                      <a:gd name="T71" fmla="*/ 74 h 306"/>
                      <a:gd name="T72" fmla="*/ 141 w 181"/>
                      <a:gd name="T73" fmla="*/ 55 h 306"/>
                      <a:gd name="T74" fmla="*/ 139 w 181"/>
                      <a:gd name="T75" fmla="*/ 36 h 306"/>
                      <a:gd name="T76" fmla="*/ 137 w 181"/>
                      <a:gd name="T77" fmla="*/ 17 h 306"/>
                      <a:gd name="T78" fmla="*/ 144 w 181"/>
                      <a:gd name="T79" fmla="*/ 7 h 306"/>
                      <a:gd name="T80" fmla="*/ 152 w 181"/>
                      <a:gd name="T81" fmla="*/ 0 h 306"/>
                      <a:gd name="T82" fmla="*/ 152 w 181"/>
                      <a:gd name="T8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1" h="306">
                        <a:moveTo>
                          <a:pt x="152" y="0"/>
                        </a:moveTo>
                        <a:lnTo>
                          <a:pt x="162" y="11"/>
                        </a:lnTo>
                        <a:lnTo>
                          <a:pt x="171" y="26"/>
                        </a:lnTo>
                        <a:lnTo>
                          <a:pt x="177" y="42"/>
                        </a:lnTo>
                        <a:lnTo>
                          <a:pt x="181" y="59"/>
                        </a:lnTo>
                        <a:lnTo>
                          <a:pt x="179" y="76"/>
                        </a:lnTo>
                        <a:lnTo>
                          <a:pt x="179" y="93"/>
                        </a:lnTo>
                        <a:lnTo>
                          <a:pt x="175" y="110"/>
                        </a:lnTo>
                        <a:lnTo>
                          <a:pt x="171" y="129"/>
                        </a:lnTo>
                        <a:lnTo>
                          <a:pt x="163" y="144"/>
                        </a:lnTo>
                        <a:lnTo>
                          <a:pt x="156" y="161"/>
                        </a:lnTo>
                        <a:lnTo>
                          <a:pt x="144" y="178"/>
                        </a:lnTo>
                        <a:lnTo>
                          <a:pt x="135" y="195"/>
                        </a:lnTo>
                        <a:lnTo>
                          <a:pt x="124" y="211"/>
                        </a:lnTo>
                        <a:lnTo>
                          <a:pt x="112" y="226"/>
                        </a:lnTo>
                        <a:lnTo>
                          <a:pt x="101" y="239"/>
                        </a:lnTo>
                        <a:lnTo>
                          <a:pt x="89" y="254"/>
                        </a:lnTo>
                        <a:lnTo>
                          <a:pt x="76" y="266"/>
                        </a:lnTo>
                        <a:lnTo>
                          <a:pt x="57" y="281"/>
                        </a:lnTo>
                        <a:lnTo>
                          <a:pt x="38" y="296"/>
                        </a:lnTo>
                        <a:lnTo>
                          <a:pt x="25" y="306"/>
                        </a:lnTo>
                        <a:lnTo>
                          <a:pt x="11" y="298"/>
                        </a:lnTo>
                        <a:lnTo>
                          <a:pt x="0" y="291"/>
                        </a:lnTo>
                        <a:lnTo>
                          <a:pt x="13" y="273"/>
                        </a:lnTo>
                        <a:lnTo>
                          <a:pt x="29" y="260"/>
                        </a:lnTo>
                        <a:lnTo>
                          <a:pt x="44" y="243"/>
                        </a:lnTo>
                        <a:lnTo>
                          <a:pt x="59" y="230"/>
                        </a:lnTo>
                        <a:lnTo>
                          <a:pt x="72" y="213"/>
                        </a:lnTo>
                        <a:lnTo>
                          <a:pt x="86" y="197"/>
                        </a:lnTo>
                        <a:lnTo>
                          <a:pt x="97" y="180"/>
                        </a:lnTo>
                        <a:lnTo>
                          <a:pt x="108" y="165"/>
                        </a:lnTo>
                        <a:lnTo>
                          <a:pt x="116" y="146"/>
                        </a:lnTo>
                        <a:lnTo>
                          <a:pt x="125" y="129"/>
                        </a:lnTo>
                        <a:lnTo>
                          <a:pt x="131" y="110"/>
                        </a:lnTo>
                        <a:lnTo>
                          <a:pt x="137" y="93"/>
                        </a:lnTo>
                        <a:lnTo>
                          <a:pt x="139" y="74"/>
                        </a:lnTo>
                        <a:lnTo>
                          <a:pt x="141" y="55"/>
                        </a:lnTo>
                        <a:lnTo>
                          <a:pt x="139" y="36"/>
                        </a:lnTo>
                        <a:lnTo>
                          <a:pt x="137" y="17"/>
                        </a:lnTo>
                        <a:lnTo>
                          <a:pt x="144" y="7"/>
                        </a:lnTo>
                        <a:lnTo>
                          <a:pt x="152" y="0"/>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5"/>
                  <p:cNvSpPr>
                    <a:spLocks/>
                  </p:cNvSpPr>
                  <p:nvPr/>
                </p:nvSpPr>
                <p:spPr bwMode="auto">
                  <a:xfrm rot="14288280">
                    <a:off x="4780077" y="2942578"/>
                    <a:ext cx="50800" cy="103188"/>
                  </a:xfrm>
                  <a:custGeom>
                    <a:avLst/>
                    <a:gdLst>
                      <a:gd name="T0" fmla="*/ 40 w 65"/>
                      <a:gd name="T1" fmla="*/ 0 h 131"/>
                      <a:gd name="T2" fmla="*/ 46 w 65"/>
                      <a:gd name="T3" fmla="*/ 2 h 131"/>
                      <a:gd name="T4" fmla="*/ 54 w 65"/>
                      <a:gd name="T5" fmla="*/ 10 h 131"/>
                      <a:gd name="T6" fmla="*/ 57 w 65"/>
                      <a:gd name="T7" fmla="*/ 17 h 131"/>
                      <a:gd name="T8" fmla="*/ 63 w 65"/>
                      <a:gd name="T9" fmla="*/ 29 h 131"/>
                      <a:gd name="T10" fmla="*/ 63 w 65"/>
                      <a:gd name="T11" fmla="*/ 38 h 131"/>
                      <a:gd name="T12" fmla="*/ 65 w 65"/>
                      <a:gd name="T13" fmla="*/ 50 h 131"/>
                      <a:gd name="T14" fmla="*/ 63 w 65"/>
                      <a:gd name="T15" fmla="*/ 63 h 131"/>
                      <a:gd name="T16" fmla="*/ 61 w 65"/>
                      <a:gd name="T17" fmla="*/ 76 h 131"/>
                      <a:gd name="T18" fmla="*/ 56 w 65"/>
                      <a:gd name="T19" fmla="*/ 86 h 131"/>
                      <a:gd name="T20" fmla="*/ 52 w 65"/>
                      <a:gd name="T21" fmla="*/ 97 h 131"/>
                      <a:gd name="T22" fmla="*/ 44 w 65"/>
                      <a:gd name="T23" fmla="*/ 107 h 131"/>
                      <a:gd name="T24" fmla="*/ 38 w 65"/>
                      <a:gd name="T25" fmla="*/ 118 h 131"/>
                      <a:gd name="T26" fmla="*/ 29 w 65"/>
                      <a:gd name="T27" fmla="*/ 122 h 131"/>
                      <a:gd name="T28" fmla="*/ 21 w 65"/>
                      <a:gd name="T29" fmla="*/ 128 h 131"/>
                      <a:gd name="T30" fmla="*/ 10 w 65"/>
                      <a:gd name="T31" fmla="*/ 129 h 131"/>
                      <a:gd name="T32" fmla="*/ 0 w 65"/>
                      <a:gd name="T33" fmla="*/ 131 h 131"/>
                      <a:gd name="T34" fmla="*/ 4 w 65"/>
                      <a:gd name="T35" fmla="*/ 114 h 131"/>
                      <a:gd name="T36" fmla="*/ 8 w 65"/>
                      <a:gd name="T37" fmla="*/ 97 h 131"/>
                      <a:gd name="T38" fmla="*/ 10 w 65"/>
                      <a:gd name="T39" fmla="*/ 80 h 131"/>
                      <a:gd name="T40" fmla="*/ 14 w 65"/>
                      <a:gd name="T41" fmla="*/ 63 h 131"/>
                      <a:gd name="T42" fmla="*/ 16 w 65"/>
                      <a:gd name="T43" fmla="*/ 46 h 131"/>
                      <a:gd name="T44" fmla="*/ 21 w 65"/>
                      <a:gd name="T45" fmla="*/ 29 h 131"/>
                      <a:gd name="T46" fmla="*/ 29 w 65"/>
                      <a:gd name="T47" fmla="*/ 14 h 131"/>
                      <a:gd name="T48" fmla="*/ 40 w 65"/>
                      <a:gd name="T49" fmla="*/ 0 h 131"/>
                      <a:gd name="T50" fmla="*/ 40 w 65"/>
                      <a:gd name="T5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131">
                        <a:moveTo>
                          <a:pt x="40" y="0"/>
                        </a:moveTo>
                        <a:lnTo>
                          <a:pt x="46" y="2"/>
                        </a:lnTo>
                        <a:lnTo>
                          <a:pt x="54" y="10"/>
                        </a:lnTo>
                        <a:lnTo>
                          <a:pt x="57" y="17"/>
                        </a:lnTo>
                        <a:lnTo>
                          <a:pt x="63" y="29"/>
                        </a:lnTo>
                        <a:lnTo>
                          <a:pt x="63" y="38"/>
                        </a:lnTo>
                        <a:lnTo>
                          <a:pt x="65" y="50"/>
                        </a:lnTo>
                        <a:lnTo>
                          <a:pt x="63" y="63"/>
                        </a:lnTo>
                        <a:lnTo>
                          <a:pt x="61" y="76"/>
                        </a:lnTo>
                        <a:lnTo>
                          <a:pt x="56" y="86"/>
                        </a:lnTo>
                        <a:lnTo>
                          <a:pt x="52" y="97"/>
                        </a:lnTo>
                        <a:lnTo>
                          <a:pt x="44" y="107"/>
                        </a:lnTo>
                        <a:lnTo>
                          <a:pt x="38" y="118"/>
                        </a:lnTo>
                        <a:lnTo>
                          <a:pt x="29" y="122"/>
                        </a:lnTo>
                        <a:lnTo>
                          <a:pt x="21" y="128"/>
                        </a:lnTo>
                        <a:lnTo>
                          <a:pt x="10" y="129"/>
                        </a:lnTo>
                        <a:lnTo>
                          <a:pt x="0" y="131"/>
                        </a:lnTo>
                        <a:lnTo>
                          <a:pt x="4" y="114"/>
                        </a:lnTo>
                        <a:lnTo>
                          <a:pt x="8" y="97"/>
                        </a:lnTo>
                        <a:lnTo>
                          <a:pt x="10" y="80"/>
                        </a:lnTo>
                        <a:lnTo>
                          <a:pt x="14" y="63"/>
                        </a:lnTo>
                        <a:lnTo>
                          <a:pt x="16" y="46"/>
                        </a:lnTo>
                        <a:lnTo>
                          <a:pt x="21" y="29"/>
                        </a:lnTo>
                        <a:lnTo>
                          <a:pt x="29" y="14"/>
                        </a:lnTo>
                        <a:lnTo>
                          <a:pt x="40" y="0"/>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6"/>
                  <p:cNvSpPr>
                    <a:spLocks/>
                  </p:cNvSpPr>
                  <p:nvPr/>
                </p:nvSpPr>
                <p:spPr bwMode="auto">
                  <a:xfrm rot="14288280">
                    <a:off x="4745819" y="2910284"/>
                    <a:ext cx="38100" cy="76200"/>
                  </a:xfrm>
                  <a:custGeom>
                    <a:avLst/>
                    <a:gdLst>
                      <a:gd name="T0" fmla="*/ 27 w 49"/>
                      <a:gd name="T1" fmla="*/ 0 h 97"/>
                      <a:gd name="T2" fmla="*/ 38 w 49"/>
                      <a:gd name="T3" fmla="*/ 6 h 97"/>
                      <a:gd name="T4" fmla="*/ 46 w 49"/>
                      <a:gd name="T5" fmla="*/ 21 h 97"/>
                      <a:gd name="T6" fmla="*/ 49 w 49"/>
                      <a:gd name="T7" fmla="*/ 36 h 97"/>
                      <a:gd name="T8" fmla="*/ 49 w 49"/>
                      <a:gd name="T9" fmla="*/ 57 h 97"/>
                      <a:gd name="T10" fmla="*/ 42 w 49"/>
                      <a:gd name="T11" fmla="*/ 72 h 97"/>
                      <a:gd name="T12" fmla="*/ 32 w 49"/>
                      <a:gd name="T13" fmla="*/ 87 h 97"/>
                      <a:gd name="T14" fmla="*/ 19 w 49"/>
                      <a:gd name="T15" fmla="*/ 95 h 97"/>
                      <a:gd name="T16" fmla="*/ 4 w 49"/>
                      <a:gd name="T17" fmla="*/ 97 h 97"/>
                      <a:gd name="T18" fmla="*/ 0 w 49"/>
                      <a:gd name="T19" fmla="*/ 82 h 97"/>
                      <a:gd name="T20" fmla="*/ 0 w 49"/>
                      <a:gd name="T21" fmla="*/ 70 h 97"/>
                      <a:gd name="T22" fmla="*/ 0 w 49"/>
                      <a:gd name="T23" fmla="*/ 57 h 97"/>
                      <a:gd name="T24" fmla="*/ 6 w 49"/>
                      <a:gd name="T25" fmla="*/ 46 h 97"/>
                      <a:gd name="T26" fmla="*/ 8 w 49"/>
                      <a:gd name="T27" fmla="*/ 34 h 97"/>
                      <a:gd name="T28" fmla="*/ 13 w 49"/>
                      <a:gd name="T29" fmla="*/ 23 h 97"/>
                      <a:gd name="T30" fmla="*/ 19 w 49"/>
                      <a:gd name="T31" fmla="*/ 11 h 97"/>
                      <a:gd name="T32" fmla="*/ 27 w 49"/>
                      <a:gd name="T33" fmla="*/ 0 h 97"/>
                      <a:gd name="T34" fmla="*/ 27 w 49"/>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97">
                        <a:moveTo>
                          <a:pt x="27" y="0"/>
                        </a:moveTo>
                        <a:lnTo>
                          <a:pt x="38" y="6"/>
                        </a:lnTo>
                        <a:lnTo>
                          <a:pt x="46" y="21"/>
                        </a:lnTo>
                        <a:lnTo>
                          <a:pt x="49" y="36"/>
                        </a:lnTo>
                        <a:lnTo>
                          <a:pt x="49" y="57"/>
                        </a:lnTo>
                        <a:lnTo>
                          <a:pt x="42" y="72"/>
                        </a:lnTo>
                        <a:lnTo>
                          <a:pt x="32" y="87"/>
                        </a:lnTo>
                        <a:lnTo>
                          <a:pt x="19" y="95"/>
                        </a:lnTo>
                        <a:lnTo>
                          <a:pt x="4" y="97"/>
                        </a:lnTo>
                        <a:lnTo>
                          <a:pt x="0" y="82"/>
                        </a:lnTo>
                        <a:lnTo>
                          <a:pt x="0" y="70"/>
                        </a:lnTo>
                        <a:lnTo>
                          <a:pt x="0" y="57"/>
                        </a:lnTo>
                        <a:lnTo>
                          <a:pt x="6" y="46"/>
                        </a:lnTo>
                        <a:lnTo>
                          <a:pt x="8" y="34"/>
                        </a:lnTo>
                        <a:lnTo>
                          <a:pt x="13" y="23"/>
                        </a:lnTo>
                        <a:lnTo>
                          <a:pt x="19" y="11"/>
                        </a:lnTo>
                        <a:lnTo>
                          <a:pt x="27" y="0"/>
                        </a:lnTo>
                        <a:lnTo>
                          <a:pt x="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p:cNvSpPr>
                  <p:nvPr/>
                </p:nvSpPr>
                <p:spPr bwMode="auto">
                  <a:xfrm rot="14288280">
                    <a:off x="4689585" y="3069703"/>
                    <a:ext cx="428625" cy="403225"/>
                  </a:xfrm>
                  <a:custGeom>
                    <a:avLst/>
                    <a:gdLst>
                      <a:gd name="T0" fmla="*/ 93 w 540"/>
                      <a:gd name="T1" fmla="*/ 105 h 510"/>
                      <a:gd name="T2" fmla="*/ 156 w 540"/>
                      <a:gd name="T3" fmla="*/ 57 h 510"/>
                      <a:gd name="T4" fmla="*/ 215 w 540"/>
                      <a:gd name="T5" fmla="*/ 23 h 510"/>
                      <a:gd name="T6" fmla="*/ 323 w 540"/>
                      <a:gd name="T7" fmla="*/ 0 h 510"/>
                      <a:gd name="T8" fmla="*/ 441 w 540"/>
                      <a:gd name="T9" fmla="*/ 21 h 510"/>
                      <a:gd name="T10" fmla="*/ 521 w 540"/>
                      <a:gd name="T11" fmla="*/ 84 h 510"/>
                      <a:gd name="T12" fmla="*/ 540 w 540"/>
                      <a:gd name="T13" fmla="*/ 169 h 510"/>
                      <a:gd name="T14" fmla="*/ 534 w 540"/>
                      <a:gd name="T15" fmla="*/ 244 h 510"/>
                      <a:gd name="T16" fmla="*/ 418 w 540"/>
                      <a:gd name="T17" fmla="*/ 399 h 510"/>
                      <a:gd name="T18" fmla="*/ 331 w 540"/>
                      <a:gd name="T19" fmla="*/ 468 h 510"/>
                      <a:gd name="T20" fmla="*/ 179 w 540"/>
                      <a:gd name="T21" fmla="*/ 510 h 510"/>
                      <a:gd name="T22" fmla="*/ 93 w 540"/>
                      <a:gd name="T23" fmla="*/ 504 h 510"/>
                      <a:gd name="T24" fmla="*/ 19 w 540"/>
                      <a:gd name="T25" fmla="*/ 441 h 510"/>
                      <a:gd name="T26" fmla="*/ 0 w 540"/>
                      <a:gd name="T27" fmla="*/ 367 h 510"/>
                      <a:gd name="T28" fmla="*/ 6 w 540"/>
                      <a:gd name="T29" fmla="*/ 247 h 510"/>
                      <a:gd name="T30" fmla="*/ 46 w 540"/>
                      <a:gd name="T31" fmla="*/ 173 h 510"/>
                      <a:gd name="T32" fmla="*/ 93 w 540"/>
                      <a:gd name="T33" fmla="*/ 105 h 510"/>
                      <a:gd name="T34" fmla="*/ 93 w 540"/>
                      <a:gd name="T35" fmla="*/ 10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0" h="510">
                        <a:moveTo>
                          <a:pt x="93" y="105"/>
                        </a:moveTo>
                        <a:lnTo>
                          <a:pt x="156" y="57"/>
                        </a:lnTo>
                        <a:lnTo>
                          <a:pt x="215" y="23"/>
                        </a:lnTo>
                        <a:lnTo>
                          <a:pt x="323" y="0"/>
                        </a:lnTo>
                        <a:lnTo>
                          <a:pt x="441" y="21"/>
                        </a:lnTo>
                        <a:lnTo>
                          <a:pt x="521" y="84"/>
                        </a:lnTo>
                        <a:lnTo>
                          <a:pt x="540" y="169"/>
                        </a:lnTo>
                        <a:lnTo>
                          <a:pt x="534" y="244"/>
                        </a:lnTo>
                        <a:lnTo>
                          <a:pt x="418" y="399"/>
                        </a:lnTo>
                        <a:lnTo>
                          <a:pt x="331" y="468"/>
                        </a:lnTo>
                        <a:lnTo>
                          <a:pt x="179" y="510"/>
                        </a:lnTo>
                        <a:lnTo>
                          <a:pt x="93" y="504"/>
                        </a:lnTo>
                        <a:lnTo>
                          <a:pt x="19" y="441"/>
                        </a:lnTo>
                        <a:lnTo>
                          <a:pt x="0" y="367"/>
                        </a:lnTo>
                        <a:lnTo>
                          <a:pt x="6" y="247"/>
                        </a:lnTo>
                        <a:lnTo>
                          <a:pt x="46" y="173"/>
                        </a:lnTo>
                        <a:lnTo>
                          <a:pt x="93" y="105"/>
                        </a:lnTo>
                        <a:lnTo>
                          <a:pt x="93"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p:cNvSpPr>
                  <p:nvPr/>
                </p:nvSpPr>
                <p:spPr bwMode="auto">
                  <a:xfrm rot="14288280">
                    <a:off x="3751428" y="3004680"/>
                    <a:ext cx="358775" cy="490538"/>
                  </a:xfrm>
                  <a:custGeom>
                    <a:avLst/>
                    <a:gdLst>
                      <a:gd name="T0" fmla="*/ 0 w 453"/>
                      <a:gd name="T1" fmla="*/ 262 h 618"/>
                      <a:gd name="T2" fmla="*/ 18 w 453"/>
                      <a:gd name="T3" fmla="*/ 192 h 618"/>
                      <a:gd name="T4" fmla="*/ 50 w 453"/>
                      <a:gd name="T5" fmla="*/ 129 h 618"/>
                      <a:gd name="T6" fmla="*/ 101 w 453"/>
                      <a:gd name="T7" fmla="*/ 63 h 618"/>
                      <a:gd name="T8" fmla="*/ 181 w 453"/>
                      <a:gd name="T9" fmla="*/ 9 h 618"/>
                      <a:gd name="T10" fmla="*/ 284 w 453"/>
                      <a:gd name="T11" fmla="*/ 0 h 618"/>
                      <a:gd name="T12" fmla="*/ 365 w 453"/>
                      <a:gd name="T13" fmla="*/ 21 h 618"/>
                      <a:gd name="T14" fmla="*/ 417 w 453"/>
                      <a:gd name="T15" fmla="*/ 55 h 618"/>
                      <a:gd name="T16" fmla="*/ 447 w 453"/>
                      <a:gd name="T17" fmla="*/ 135 h 618"/>
                      <a:gd name="T18" fmla="*/ 453 w 453"/>
                      <a:gd name="T19" fmla="*/ 298 h 618"/>
                      <a:gd name="T20" fmla="*/ 417 w 453"/>
                      <a:gd name="T21" fmla="*/ 441 h 618"/>
                      <a:gd name="T22" fmla="*/ 331 w 453"/>
                      <a:gd name="T23" fmla="*/ 557 h 618"/>
                      <a:gd name="T24" fmla="*/ 232 w 453"/>
                      <a:gd name="T25" fmla="*/ 618 h 618"/>
                      <a:gd name="T26" fmla="*/ 107 w 453"/>
                      <a:gd name="T27" fmla="*/ 591 h 618"/>
                      <a:gd name="T28" fmla="*/ 29 w 453"/>
                      <a:gd name="T29" fmla="*/ 481 h 618"/>
                      <a:gd name="T30" fmla="*/ 2 w 453"/>
                      <a:gd name="T31" fmla="*/ 363 h 618"/>
                      <a:gd name="T32" fmla="*/ 0 w 453"/>
                      <a:gd name="T33" fmla="*/ 294 h 618"/>
                      <a:gd name="T34" fmla="*/ 0 w 453"/>
                      <a:gd name="T35" fmla="*/ 262 h 618"/>
                      <a:gd name="T36" fmla="*/ 0 w 453"/>
                      <a:gd name="T37" fmla="*/ 26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3" h="618">
                        <a:moveTo>
                          <a:pt x="0" y="262"/>
                        </a:moveTo>
                        <a:lnTo>
                          <a:pt x="18" y="192"/>
                        </a:lnTo>
                        <a:lnTo>
                          <a:pt x="50" y="129"/>
                        </a:lnTo>
                        <a:lnTo>
                          <a:pt x="101" y="63"/>
                        </a:lnTo>
                        <a:lnTo>
                          <a:pt x="181" y="9"/>
                        </a:lnTo>
                        <a:lnTo>
                          <a:pt x="284" y="0"/>
                        </a:lnTo>
                        <a:lnTo>
                          <a:pt x="365" y="21"/>
                        </a:lnTo>
                        <a:lnTo>
                          <a:pt x="417" y="55"/>
                        </a:lnTo>
                        <a:lnTo>
                          <a:pt x="447" y="135"/>
                        </a:lnTo>
                        <a:lnTo>
                          <a:pt x="453" y="298"/>
                        </a:lnTo>
                        <a:lnTo>
                          <a:pt x="417" y="441"/>
                        </a:lnTo>
                        <a:lnTo>
                          <a:pt x="331" y="557"/>
                        </a:lnTo>
                        <a:lnTo>
                          <a:pt x="232" y="618"/>
                        </a:lnTo>
                        <a:lnTo>
                          <a:pt x="107" y="591"/>
                        </a:lnTo>
                        <a:lnTo>
                          <a:pt x="29" y="481"/>
                        </a:lnTo>
                        <a:lnTo>
                          <a:pt x="2" y="363"/>
                        </a:lnTo>
                        <a:lnTo>
                          <a:pt x="0" y="294"/>
                        </a:lnTo>
                        <a:lnTo>
                          <a:pt x="0" y="262"/>
                        </a:lnTo>
                        <a:lnTo>
                          <a:pt x="0"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9"/>
                  <p:cNvSpPr>
                    <a:spLocks/>
                  </p:cNvSpPr>
                  <p:nvPr/>
                </p:nvSpPr>
                <p:spPr bwMode="auto">
                  <a:xfrm rot="14288280">
                    <a:off x="4162364" y="2761682"/>
                    <a:ext cx="527050" cy="566738"/>
                  </a:xfrm>
                  <a:custGeom>
                    <a:avLst/>
                    <a:gdLst>
                      <a:gd name="T0" fmla="*/ 30 w 663"/>
                      <a:gd name="T1" fmla="*/ 600 h 714"/>
                      <a:gd name="T2" fmla="*/ 100 w 663"/>
                      <a:gd name="T3" fmla="*/ 653 h 714"/>
                      <a:gd name="T4" fmla="*/ 173 w 663"/>
                      <a:gd name="T5" fmla="*/ 714 h 714"/>
                      <a:gd name="T6" fmla="*/ 268 w 663"/>
                      <a:gd name="T7" fmla="*/ 686 h 714"/>
                      <a:gd name="T8" fmla="*/ 401 w 663"/>
                      <a:gd name="T9" fmla="*/ 570 h 714"/>
                      <a:gd name="T10" fmla="*/ 536 w 663"/>
                      <a:gd name="T11" fmla="*/ 374 h 714"/>
                      <a:gd name="T12" fmla="*/ 663 w 663"/>
                      <a:gd name="T13" fmla="*/ 142 h 714"/>
                      <a:gd name="T14" fmla="*/ 661 w 663"/>
                      <a:gd name="T15" fmla="*/ 47 h 714"/>
                      <a:gd name="T16" fmla="*/ 594 w 663"/>
                      <a:gd name="T17" fmla="*/ 38 h 714"/>
                      <a:gd name="T18" fmla="*/ 499 w 663"/>
                      <a:gd name="T19" fmla="*/ 20 h 714"/>
                      <a:gd name="T20" fmla="*/ 463 w 663"/>
                      <a:gd name="T21" fmla="*/ 11 h 714"/>
                      <a:gd name="T22" fmla="*/ 393 w 663"/>
                      <a:gd name="T23" fmla="*/ 11 h 714"/>
                      <a:gd name="T24" fmla="*/ 332 w 663"/>
                      <a:gd name="T25" fmla="*/ 0 h 714"/>
                      <a:gd name="T26" fmla="*/ 342 w 663"/>
                      <a:gd name="T27" fmla="*/ 95 h 714"/>
                      <a:gd name="T28" fmla="*/ 315 w 663"/>
                      <a:gd name="T29" fmla="*/ 201 h 714"/>
                      <a:gd name="T30" fmla="*/ 243 w 663"/>
                      <a:gd name="T31" fmla="*/ 344 h 714"/>
                      <a:gd name="T32" fmla="*/ 137 w 663"/>
                      <a:gd name="T33" fmla="*/ 467 h 714"/>
                      <a:gd name="T34" fmla="*/ 51 w 663"/>
                      <a:gd name="T35" fmla="*/ 515 h 714"/>
                      <a:gd name="T36" fmla="*/ 0 w 663"/>
                      <a:gd name="T37" fmla="*/ 537 h 714"/>
                      <a:gd name="T38" fmla="*/ 30 w 663"/>
                      <a:gd name="T39" fmla="*/ 600 h 714"/>
                      <a:gd name="T40" fmla="*/ 30 w 663"/>
                      <a:gd name="T41" fmla="*/ 60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3" h="714">
                        <a:moveTo>
                          <a:pt x="30" y="600"/>
                        </a:moveTo>
                        <a:lnTo>
                          <a:pt x="100" y="653"/>
                        </a:lnTo>
                        <a:lnTo>
                          <a:pt x="173" y="714"/>
                        </a:lnTo>
                        <a:lnTo>
                          <a:pt x="268" y="686"/>
                        </a:lnTo>
                        <a:lnTo>
                          <a:pt x="401" y="570"/>
                        </a:lnTo>
                        <a:lnTo>
                          <a:pt x="536" y="374"/>
                        </a:lnTo>
                        <a:lnTo>
                          <a:pt x="663" y="142"/>
                        </a:lnTo>
                        <a:lnTo>
                          <a:pt x="661" y="47"/>
                        </a:lnTo>
                        <a:lnTo>
                          <a:pt x="594" y="38"/>
                        </a:lnTo>
                        <a:lnTo>
                          <a:pt x="499" y="20"/>
                        </a:lnTo>
                        <a:lnTo>
                          <a:pt x="463" y="11"/>
                        </a:lnTo>
                        <a:lnTo>
                          <a:pt x="393" y="11"/>
                        </a:lnTo>
                        <a:lnTo>
                          <a:pt x="332" y="0"/>
                        </a:lnTo>
                        <a:lnTo>
                          <a:pt x="342" y="95"/>
                        </a:lnTo>
                        <a:lnTo>
                          <a:pt x="315" y="201"/>
                        </a:lnTo>
                        <a:lnTo>
                          <a:pt x="243" y="344"/>
                        </a:lnTo>
                        <a:lnTo>
                          <a:pt x="137" y="467"/>
                        </a:lnTo>
                        <a:lnTo>
                          <a:pt x="51" y="515"/>
                        </a:lnTo>
                        <a:lnTo>
                          <a:pt x="0" y="537"/>
                        </a:lnTo>
                        <a:lnTo>
                          <a:pt x="30" y="600"/>
                        </a:lnTo>
                        <a:lnTo>
                          <a:pt x="30" y="6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0"/>
                  <p:cNvSpPr>
                    <a:spLocks/>
                  </p:cNvSpPr>
                  <p:nvPr/>
                </p:nvSpPr>
                <p:spPr bwMode="auto">
                  <a:xfrm rot="14288280">
                    <a:off x="4295908" y="2910507"/>
                    <a:ext cx="274638" cy="388938"/>
                  </a:xfrm>
                  <a:custGeom>
                    <a:avLst/>
                    <a:gdLst>
                      <a:gd name="T0" fmla="*/ 331 w 346"/>
                      <a:gd name="T1" fmla="*/ 12 h 491"/>
                      <a:gd name="T2" fmla="*/ 344 w 346"/>
                      <a:gd name="T3" fmla="*/ 44 h 491"/>
                      <a:gd name="T4" fmla="*/ 344 w 346"/>
                      <a:gd name="T5" fmla="*/ 80 h 491"/>
                      <a:gd name="T6" fmla="*/ 340 w 346"/>
                      <a:gd name="T7" fmla="*/ 116 h 491"/>
                      <a:gd name="T8" fmla="*/ 327 w 346"/>
                      <a:gd name="T9" fmla="*/ 154 h 491"/>
                      <a:gd name="T10" fmla="*/ 312 w 346"/>
                      <a:gd name="T11" fmla="*/ 192 h 491"/>
                      <a:gd name="T12" fmla="*/ 295 w 346"/>
                      <a:gd name="T13" fmla="*/ 228 h 491"/>
                      <a:gd name="T14" fmla="*/ 279 w 346"/>
                      <a:gd name="T15" fmla="*/ 263 h 491"/>
                      <a:gd name="T16" fmla="*/ 264 w 346"/>
                      <a:gd name="T17" fmla="*/ 297 h 491"/>
                      <a:gd name="T18" fmla="*/ 243 w 346"/>
                      <a:gd name="T19" fmla="*/ 329 h 491"/>
                      <a:gd name="T20" fmla="*/ 219 w 346"/>
                      <a:gd name="T21" fmla="*/ 360 h 491"/>
                      <a:gd name="T22" fmla="*/ 190 w 346"/>
                      <a:gd name="T23" fmla="*/ 386 h 491"/>
                      <a:gd name="T24" fmla="*/ 160 w 346"/>
                      <a:gd name="T25" fmla="*/ 413 h 491"/>
                      <a:gd name="T26" fmla="*/ 127 w 346"/>
                      <a:gd name="T27" fmla="*/ 436 h 491"/>
                      <a:gd name="T28" fmla="*/ 95 w 346"/>
                      <a:gd name="T29" fmla="*/ 456 h 491"/>
                      <a:gd name="T30" fmla="*/ 63 w 346"/>
                      <a:gd name="T31" fmla="*/ 477 h 491"/>
                      <a:gd name="T32" fmla="*/ 34 w 346"/>
                      <a:gd name="T33" fmla="*/ 489 h 491"/>
                      <a:gd name="T34" fmla="*/ 11 w 346"/>
                      <a:gd name="T35" fmla="*/ 489 h 491"/>
                      <a:gd name="T36" fmla="*/ 4 w 346"/>
                      <a:gd name="T37" fmla="*/ 474 h 491"/>
                      <a:gd name="T38" fmla="*/ 25 w 346"/>
                      <a:gd name="T39" fmla="*/ 453 h 491"/>
                      <a:gd name="T40" fmla="*/ 55 w 346"/>
                      <a:gd name="T41" fmla="*/ 436 h 491"/>
                      <a:gd name="T42" fmla="*/ 86 w 346"/>
                      <a:gd name="T43" fmla="*/ 417 h 491"/>
                      <a:gd name="T44" fmla="*/ 114 w 346"/>
                      <a:gd name="T45" fmla="*/ 396 h 491"/>
                      <a:gd name="T46" fmla="*/ 141 w 346"/>
                      <a:gd name="T47" fmla="*/ 373 h 491"/>
                      <a:gd name="T48" fmla="*/ 165 w 346"/>
                      <a:gd name="T49" fmla="*/ 348 h 491"/>
                      <a:gd name="T50" fmla="*/ 190 w 346"/>
                      <a:gd name="T51" fmla="*/ 322 h 491"/>
                      <a:gd name="T52" fmla="*/ 213 w 346"/>
                      <a:gd name="T53" fmla="*/ 295 h 491"/>
                      <a:gd name="T54" fmla="*/ 232 w 346"/>
                      <a:gd name="T55" fmla="*/ 265 h 491"/>
                      <a:gd name="T56" fmla="*/ 247 w 346"/>
                      <a:gd name="T57" fmla="*/ 234 h 491"/>
                      <a:gd name="T58" fmla="*/ 262 w 346"/>
                      <a:gd name="T59" fmla="*/ 202 h 491"/>
                      <a:gd name="T60" fmla="*/ 276 w 346"/>
                      <a:gd name="T61" fmla="*/ 169 h 491"/>
                      <a:gd name="T62" fmla="*/ 287 w 346"/>
                      <a:gd name="T63" fmla="*/ 137 h 491"/>
                      <a:gd name="T64" fmla="*/ 296 w 346"/>
                      <a:gd name="T65" fmla="*/ 103 h 491"/>
                      <a:gd name="T66" fmla="*/ 302 w 346"/>
                      <a:gd name="T67" fmla="*/ 71 h 491"/>
                      <a:gd name="T68" fmla="*/ 308 w 346"/>
                      <a:gd name="T69" fmla="*/ 36 h 491"/>
                      <a:gd name="T70" fmla="*/ 314 w 346"/>
                      <a:gd name="T71" fmla="*/ 10 h 491"/>
                      <a:gd name="T72" fmla="*/ 321 w 346"/>
                      <a:gd name="T7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6" h="491">
                        <a:moveTo>
                          <a:pt x="321" y="0"/>
                        </a:moveTo>
                        <a:lnTo>
                          <a:pt x="331" y="12"/>
                        </a:lnTo>
                        <a:lnTo>
                          <a:pt x="338" y="29"/>
                        </a:lnTo>
                        <a:lnTo>
                          <a:pt x="344" y="44"/>
                        </a:lnTo>
                        <a:lnTo>
                          <a:pt x="346" y="63"/>
                        </a:lnTo>
                        <a:lnTo>
                          <a:pt x="344" y="80"/>
                        </a:lnTo>
                        <a:lnTo>
                          <a:pt x="344" y="97"/>
                        </a:lnTo>
                        <a:lnTo>
                          <a:pt x="340" y="116"/>
                        </a:lnTo>
                        <a:lnTo>
                          <a:pt x="336" y="137"/>
                        </a:lnTo>
                        <a:lnTo>
                          <a:pt x="327" y="154"/>
                        </a:lnTo>
                        <a:lnTo>
                          <a:pt x="319" y="173"/>
                        </a:lnTo>
                        <a:lnTo>
                          <a:pt x="312" y="192"/>
                        </a:lnTo>
                        <a:lnTo>
                          <a:pt x="304" y="211"/>
                        </a:lnTo>
                        <a:lnTo>
                          <a:pt x="295" y="228"/>
                        </a:lnTo>
                        <a:lnTo>
                          <a:pt x="287" y="246"/>
                        </a:lnTo>
                        <a:lnTo>
                          <a:pt x="279" y="263"/>
                        </a:lnTo>
                        <a:lnTo>
                          <a:pt x="274" y="280"/>
                        </a:lnTo>
                        <a:lnTo>
                          <a:pt x="264" y="297"/>
                        </a:lnTo>
                        <a:lnTo>
                          <a:pt x="255" y="314"/>
                        </a:lnTo>
                        <a:lnTo>
                          <a:pt x="243" y="329"/>
                        </a:lnTo>
                        <a:lnTo>
                          <a:pt x="234" y="346"/>
                        </a:lnTo>
                        <a:lnTo>
                          <a:pt x="219" y="360"/>
                        </a:lnTo>
                        <a:lnTo>
                          <a:pt x="205" y="373"/>
                        </a:lnTo>
                        <a:lnTo>
                          <a:pt x="190" y="386"/>
                        </a:lnTo>
                        <a:lnTo>
                          <a:pt x="177" y="401"/>
                        </a:lnTo>
                        <a:lnTo>
                          <a:pt x="160" y="413"/>
                        </a:lnTo>
                        <a:lnTo>
                          <a:pt x="144" y="424"/>
                        </a:lnTo>
                        <a:lnTo>
                          <a:pt x="127" y="436"/>
                        </a:lnTo>
                        <a:lnTo>
                          <a:pt x="112" y="447"/>
                        </a:lnTo>
                        <a:lnTo>
                          <a:pt x="95" y="456"/>
                        </a:lnTo>
                        <a:lnTo>
                          <a:pt x="78" y="468"/>
                        </a:lnTo>
                        <a:lnTo>
                          <a:pt x="63" y="477"/>
                        </a:lnTo>
                        <a:lnTo>
                          <a:pt x="48" y="489"/>
                        </a:lnTo>
                        <a:lnTo>
                          <a:pt x="34" y="489"/>
                        </a:lnTo>
                        <a:lnTo>
                          <a:pt x="23" y="489"/>
                        </a:lnTo>
                        <a:lnTo>
                          <a:pt x="11" y="489"/>
                        </a:lnTo>
                        <a:lnTo>
                          <a:pt x="0" y="491"/>
                        </a:lnTo>
                        <a:lnTo>
                          <a:pt x="4" y="474"/>
                        </a:lnTo>
                        <a:lnTo>
                          <a:pt x="10" y="462"/>
                        </a:lnTo>
                        <a:lnTo>
                          <a:pt x="25" y="453"/>
                        </a:lnTo>
                        <a:lnTo>
                          <a:pt x="40" y="445"/>
                        </a:lnTo>
                        <a:lnTo>
                          <a:pt x="55" y="436"/>
                        </a:lnTo>
                        <a:lnTo>
                          <a:pt x="72" y="428"/>
                        </a:lnTo>
                        <a:lnTo>
                          <a:pt x="86" y="417"/>
                        </a:lnTo>
                        <a:lnTo>
                          <a:pt x="101" y="407"/>
                        </a:lnTo>
                        <a:lnTo>
                          <a:pt x="114" y="396"/>
                        </a:lnTo>
                        <a:lnTo>
                          <a:pt x="129" y="386"/>
                        </a:lnTo>
                        <a:lnTo>
                          <a:pt x="141" y="373"/>
                        </a:lnTo>
                        <a:lnTo>
                          <a:pt x="154" y="361"/>
                        </a:lnTo>
                        <a:lnTo>
                          <a:pt x="165" y="348"/>
                        </a:lnTo>
                        <a:lnTo>
                          <a:pt x="179" y="337"/>
                        </a:lnTo>
                        <a:lnTo>
                          <a:pt x="190" y="322"/>
                        </a:lnTo>
                        <a:lnTo>
                          <a:pt x="201" y="308"/>
                        </a:lnTo>
                        <a:lnTo>
                          <a:pt x="213" y="295"/>
                        </a:lnTo>
                        <a:lnTo>
                          <a:pt x="224" y="282"/>
                        </a:lnTo>
                        <a:lnTo>
                          <a:pt x="232" y="265"/>
                        </a:lnTo>
                        <a:lnTo>
                          <a:pt x="239" y="249"/>
                        </a:lnTo>
                        <a:lnTo>
                          <a:pt x="247" y="234"/>
                        </a:lnTo>
                        <a:lnTo>
                          <a:pt x="257" y="219"/>
                        </a:lnTo>
                        <a:lnTo>
                          <a:pt x="262" y="202"/>
                        </a:lnTo>
                        <a:lnTo>
                          <a:pt x="270" y="187"/>
                        </a:lnTo>
                        <a:lnTo>
                          <a:pt x="276" y="169"/>
                        </a:lnTo>
                        <a:lnTo>
                          <a:pt x="283" y="154"/>
                        </a:lnTo>
                        <a:lnTo>
                          <a:pt x="287" y="137"/>
                        </a:lnTo>
                        <a:lnTo>
                          <a:pt x="293" y="120"/>
                        </a:lnTo>
                        <a:lnTo>
                          <a:pt x="296" y="103"/>
                        </a:lnTo>
                        <a:lnTo>
                          <a:pt x="300" y="88"/>
                        </a:lnTo>
                        <a:lnTo>
                          <a:pt x="302" y="71"/>
                        </a:lnTo>
                        <a:lnTo>
                          <a:pt x="306" y="54"/>
                        </a:lnTo>
                        <a:lnTo>
                          <a:pt x="308" y="36"/>
                        </a:lnTo>
                        <a:lnTo>
                          <a:pt x="310" y="21"/>
                        </a:lnTo>
                        <a:lnTo>
                          <a:pt x="314" y="10"/>
                        </a:lnTo>
                        <a:lnTo>
                          <a:pt x="321" y="0"/>
                        </a:lnTo>
                        <a:lnTo>
                          <a:pt x="3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1"/>
                  <p:cNvSpPr>
                    <a:spLocks/>
                  </p:cNvSpPr>
                  <p:nvPr/>
                </p:nvSpPr>
                <p:spPr bwMode="auto">
                  <a:xfrm rot="14288280">
                    <a:off x="4767878" y="3117091"/>
                    <a:ext cx="341313" cy="263525"/>
                  </a:xfrm>
                  <a:custGeom>
                    <a:avLst/>
                    <a:gdLst>
                      <a:gd name="T0" fmla="*/ 414 w 429"/>
                      <a:gd name="T1" fmla="*/ 17 h 333"/>
                      <a:gd name="T2" fmla="*/ 426 w 429"/>
                      <a:gd name="T3" fmla="*/ 46 h 333"/>
                      <a:gd name="T4" fmla="*/ 428 w 429"/>
                      <a:gd name="T5" fmla="*/ 66 h 333"/>
                      <a:gd name="T6" fmla="*/ 426 w 429"/>
                      <a:gd name="T7" fmla="*/ 87 h 333"/>
                      <a:gd name="T8" fmla="*/ 420 w 429"/>
                      <a:gd name="T9" fmla="*/ 108 h 333"/>
                      <a:gd name="T10" fmla="*/ 410 w 429"/>
                      <a:gd name="T11" fmla="*/ 129 h 333"/>
                      <a:gd name="T12" fmla="*/ 399 w 429"/>
                      <a:gd name="T13" fmla="*/ 152 h 333"/>
                      <a:gd name="T14" fmla="*/ 376 w 429"/>
                      <a:gd name="T15" fmla="*/ 182 h 333"/>
                      <a:gd name="T16" fmla="*/ 338 w 429"/>
                      <a:gd name="T17" fmla="*/ 220 h 333"/>
                      <a:gd name="T18" fmla="*/ 308 w 429"/>
                      <a:gd name="T19" fmla="*/ 245 h 333"/>
                      <a:gd name="T20" fmla="*/ 287 w 429"/>
                      <a:gd name="T21" fmla="*/ 258 h 333"/>
                      <a:gd name="T22" fmla="*/ 257 w 429"/>
                      <a:gd name="T23" fmla="*/ 275 h 333"/>
                      <a:gd name="T24" fmla="*/ 228 w 429"/>
                      <a:gd name="T25" fmla="*/ 287 h 333"/>
                      <a:gd name="T26" fmla="*/ 205 w 429"/>
                      <a:gd name="T27" fmla="*/ 295 h 333"/>
                      <a:gd name="T28" fmla="*/ 182 w 429"/>
                      <a:gd name="T29" fmla="*/ 304 h 333"/>
                      <a:gd name="T30" fmla="*/ 160 w 429"/>
                      <a:gd name="T31" fmla="*/ 314 h 333"/>
                      <a:gd name="T32" fmla="*/ 139 w 429"/>
                      <a:gd name="T33" fmla="*/ 321 h 333"/>
                      <a:gd name="T34" fmla="*/ 116 w 429"/>
                      <a:gd name="T35" fmla="*/ 327 h 333"/>
                      <a:gd name="T36" fmla="*/ 91 w 429"/>
                      <a:gd name="T37" fmla="*/ 331 h 333"/>
                      <a:gd name="T38" fmla="*/ 67 w 429"/>
                      <a:gd name="T39" fmla="*/ 333 h 333"/>
                      <a:gd name="T40" fmla="*/ 44 w 429"/>
                      <a:gd name="T41" fmla="*/ 323 h 333"/>
                      <a:gd name="T42" fmla="*/ 8 w 429"/>
                      <a:gd name="T43" fmla="*/ 293 h 333"/>
                      <a:gd name="T44" fmla="*/ 10 w 429"/>
                      <a:gd name="T45" fmla="*/ 268 h 333"/>
                      <a:gd name="T46" fmla="*/ 36 w 429"/>
                      <a:gd name="T47" fmla="*/ 266 h 333"/>
                      <a:gd name="T48" fmla="*/ 67 w 429"/>
                      <a:gd name="T49" fmla="*/ 283 h 333"/>
                      <a:gd name="T50" fmla="*/ 99 w 429"/>
                      <a:gd name="T51" fmla="*/ 287 h 333"/>
                      <a:gd name="T52" fmla="*/ 133 w 429"/>
                      <a:gd name="T53" fmla="*/ 281 h 333"/>
                      <a:gd name="T54" fmla="*/ 165 w 429"/>
                      <a:gd name="T55" fmla="*/ 270 h 333"/>
                      <a:gd name="T56" fmla="*/ 200 w 429"/>
                      <a:gd name="T57" fmla="*/ 255 h 333"/>
                      <a:gd name="T58" fmla="*/ 232 w 429"/>
                      <a:gd name="T59" fmla="*/ 237 h 333"/>
                      <a:gd name="T60" fmla="*/ 264 w 429"/>
                      <a:gd name="T61" fmla="*/ 224 h 333"/>
                      <a:gd name="T62" fmla="*/ 291 w 429"/>
                      <a:gd name="T63" fmla="*/ 211 h 333"/>
                      <a:gd name="T64" fmla="*/ 312 w 429"/>
                      <a:gd name="T65" fmla="*/ 190 h 333"/>
                      <a:gd name="T66" fmla="*/ 333 w 429"/>
                      <a:gd name="T67" fmla="*/ 169 h 333"/>
                      <a:gd name="T68" fmla="*/ 352 w 429"/>
                      <a:gd name="T69" fmla="*/ 146 h 333"/>
                      <a:gd name="T70" fmla="*/ 367 w 429"/>
                      <a:gd name="T71" fmla="*/ 123 h 333"/>
                      <a:gd name="T72" fmla="*/ 380 w 429"/>
                      <a:gd name="T73" fmla="*/ 99 h 333"/>
                      <a:gd name="T74" fmla="*/ 388 w 429"/>
                      <a:gd name="T75" fmla="*/ 72 h 333"/>
                      <a:gd name="T76" fmla="*/ 390 w 429"/>
                      <a:gd name="T77" fmla="*/ 46 h 333"/>
                      <a:gd name="T78" fmla="*/ 391 w 429"/>
                      <a:gd name="T79" fmla="*/ 21 h 333"/>
                      <a:gd name="T80" fmla="*/ 397 w 429"/>
                      <a:gd name="T81" fmla="*/ 2 h 333"/>
                      <a:gd name="T82" fmla="*/ 401 w 429"/>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9" h="333">
                        <a:moveTo>
                          <a:pt x="401" y="0"/>
                        </a:moveTo>
                        <a:lnTo>
                          <a:pt x="414" y="17"/>
                        </a:lnTo>
                        <a:lnTo>
                          <a:pt x="424" y="36"/>
                        </a:lnTo>
                        <a:lnTo>
                          <a:pt x="426" y="46"/>
                        </a:lnTo>
                        <a:lnTo>
                          <a:pt x="428" y="55"/>
                        </a:lnTo>
                        <a:lnTo>
                          <a:pt x="428" y="66"/>
                        </a:lnTo>
                        <a:lnTo>
                          <a:pt x="429" y="78"/>
                        </a:lnTo>
                        <a:lnTo>
                          <a:pt x="426" y="87"/>
                        </a:lnTo>
                        <a:lnTo>
                          <a:pt x="424" y="99"/>
                        </a:lnTo>
                        <a:lnTo>
                          <a:pt x="420" y="108"/>
                        </a:lnTo>
                        <a:lnTo>
                          <a:pt x="416" y="120"/>
                        </a:lnTo>
                        <a:lnTo>
                          <a:pt x="410" y="129"/>
                        </a:lnTo>
                        <a:lnTo>
                          <a:pt x="405" y="141"/>
                        </a:lnTo>
                        <a:lnTo>
                          <a:pt x="399" y="152"/>
                        </a:lnTo>
                        <a:lnTo>
                          <a:pt x="393" y="163"/>
                        </a:lnTo>
                        <a:lnTo>
                          <a:pt x="376" y="182"/>
                        </a:lnTo>
                        <a:lnTo>
                          <a:pt x="359" y="203"/>
                        </a:lnTo>
                        <a:lnTo>
                          <a:pt x="338" y="220"/>
                        </a:lnTo>
                        <a:lnTo>
                          <a:pt x="319" y="237"/>
                        </a:lnTo>
                        <a:lnTo>
                          <a:pt x="308" y="245"/>
                        </a:lnTo>
                        <a:lnTo>
                          <a:pt x="298" y="253"/>
                        </a:lnTo>
                        <a:lnTo>
                          <a:pt x="287" y="258"/>
                        </a:lnTo>
                        <a:lnTo>
                          <a:pt x="277" y="266"/>
                        </a:lnTo>
                        <a:lnTo>
                          <a:pt x="257" y="275"/>
                        </a:lnTo>
                        <a:lnTo>
                          <a:pt x="239" y="285"/>
                        </a:lnTo>
                        <a:lnTo>
                          <a:pt x="228" y="287"/>
                        </a:lnTo>
                        <a:lnTo>
                          <a:pt x="217" y="291"/>
                        </a:lnTo>
                        <a:lnTo>
                          <a:pt x="205" y="295"/>
                        </a:lnTo>
                        <a:lnTo>
                          <a:pt x="194" y="300"/>
                        </a:lnTo>
                        <a:lnTo>
                          <a:pt x="182" y="304"/>
                        </a:lnTo>
                        <a:lnTo>
                          <a:pt x="171" y="310"/>
                        </a:lnTo>
                        <a:lnTo>
                          <a:pt x="160" y="314"/>
                        </a:lnTo>
                        <a:lnTo>
                          <a:pt x="150" y="319"/>
                        </a:lnTo>
                        <a:lnTo>
                          <a:pt x="139" y="321"/>
                        </a:lnTo>
                        <a:lnTo>
                          <a:pt x="127" y="325"/>
                        </a:lnTo>
                        <a:lnTo>
                          <a:pt x="116" y="327"/>
                        </a:lnTo>
                        <a:lnTo>
                          <a:pt x="105" y="331"/>
                        </a:lnTo>
                        <a:lnTo>
                          <a:pt x="91" y="331"/>
                        </a:lnTo>
                        <a:lnTo>
                          <a:pt x="80" y="333"/>
                        </a:lnTo>
                        <a:lnTo>
                          <a:pt x="67" y="333"/>
                        </a:lnTo>
                        <a:lnTo>
                          <a:pt x="55" y="333"/>
                        </a:lnTo>
                        <a:lnTo>
                          <a:pt x="44" y="323"/>
                        </a:lnTo>
                        <a:lnTo>
                          <a:pt x="27" y="310"/>
                        </a:lnTo>
                        <a:lnTo>
                          <a:pt x="8" y="293"/>
                        </a:lnTo>
                        <a:lnTo>
                          <a:pt x="0" y="281"/>
                        </a:lnTo>
                        <a:lnTo>
                          <a:pt x="10" y="268"/>
                        </a:lnTo>
                        <a:lnTo>
                          <a:pt x="23" y="255"/>
                        </a:lnTo>
                        <a:lnTo>
                          <a:pt x="36" y="266"/>
                        </a:lnTo>
                        <a:lnTo>
                          <a:pt x="51" y="277"/>
                        </a:lnTo>
                        <a:lnTo>
                          <a:pt x="67" y="283"/>
                        </a:lnTo>
                        <a:lnTo>
                          <a:pt x="84" y="289"/>
                        </a:lnTo>
                        <a:lnTo>
                          <a:pt x="99" y="287"/>
                        </a:lnTo>
                        <a:lnTo>
                          <a:pt x="116" y="285"/>
                        </a:lnTo>
                        <a:lnTo>
                          <a:pt x="133" y="281"/>
                        </a:lnTo>
                        <a:lnTo>
                          <a:pt x="150" y="277"/>
                        </a:lnTo>
                        <a:lnTo>
                          <a:pt x="165" y="270"/>
                        </a:lnTo>
                        <a:lnTo>
                          <a:pt x="182" y="262"/>
                        </a:lnTo>
                        <a:lnTo>
                          <a:pt x="200" y="255"/>
                        </a:lnTo>
                        <a:lnTo>
                          <a:pt x="217" y="247"/>
                        </a:lnTo>
                        <a:lnTo>
                          <a:pt x="232" y="237"/>
                        </a:lnTo>
                        <a:lnTo>
                          <a:pt x="249" y="232"/>
                        </a:lnTo>
                        <a:lnTo>
                          <a:pt x="264" y="224"/>
                        </a:lnTo>
                        <a:lnTo>
                          <a:pt x="281" y="222"/>
                        </a:lnTo>
                        <a:lnTo>
                          <a:pt x="291" y="211"/>
                        </a:lnTo>
                        <a:lnTo>
                          <a:pt x="302" y="201"/>
                        </a:lnTo>
                        <a:lnTo>
                          <a:pt x="312" y="190"/>
                        </a:lnTo>
                        <a:lnTo>
                          <a:pt x="323" y="180"/>
                        </a:lnTo>
                        <a:lnTo>
                          <a:pt x="333" y="169"/>
                        </a:lnTo>
                        <a:lnTo>
                          <a:pt x="342" y="158"/>
                        </a:lnTo>
                        <a:lnTo>
                          <a:pt x="352" y="146"/>
                        </a:lnTo>
                        <a:lnTo>
                          <a:pt x="361" y="137"/>
                        </a:lnTo>
                        <a:lnTo>
                          <a:pt x="367" y="123"/>
                        </a:lnTo>
                        <a:lnTo>
                          <a:pt x="374" y="112"/>
                        </a:lnTo>
                        <a:lnTo>
                          <a:pt x="380" y="99"/>
                        </a:lnTo>
                        <a:lnTo>
                          <a:pt x="386" y="87"/>
                        </a:lnTo>
                        <a:lnTo>
                          <a:pt x="388" y="72"/>
                        </a:lnTo>
                        <a:lnTo>
                          <a:pt x="390" y="59"/>
                        </a:lnTo>
                        <a:lnTo>
                          <a:pt x="390" y="46"/>
                        </a:lnTo>
                        <a:lnTo>
                          <a:pt x="390" y="32"/>
                        </a:lnTo>
                        <a:lnTo>
                          <a:pt x="391" y="21"/>
                        </a:lnTo>
                        <a:lnTo>
                          <a:pt x="395" y="11"/>
                        </a:lnTo>
                        <a:lnTo>
                          <a:pt x="397" y="2"/>
                        </a:lnTo>
                        <a:lnTo>
                          <a:pt x="401" y="0"/>
                        </a:lnTo>
                        <a:lnTo>
                          <a:pt x="4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2"/>
                  <p:cNvSpPr>
                    <a:spLocks/>
                  </p:cNvSpPr>
                  <p:nvPr/>
                </p:nvSpPr>
                <p:spPr bwMode="auto">
                  <a:xfrm rot="14288280">
                    <a:off x="3815270" y="3055848"/>
                    <a:ext cx="263525" cy="338138"/>
                  </a:xfrm>
                  <a:custGeom>
                    <a:avLst/>
                    <a:gdLst>
                      <a:gd name="T0" fmla="*/ 308 w 333"/>
                      <a:gd name="T1" fmla="*/ 13 h 428"/>
                      <a:gd name="T2" fmla="*/ 323 w 333"/>
                      <a:gd name="T3" fmla="*/ 49 h 428"/>
                      <a:gd name="T4" fmla="*/ 331 w 333"/>
                      <a:gd name="T5" fmla="*/ 87 h 428"/>
                      <a:gd name="T6" fmla="*/ 331 w 333"/>
                      <a:gd name="T7" fmla="*/ 118 h 428"/>
                      <a:gd name="T8" fmla="*/ 329 w 333"/>
                      <a:gd name="T9" fmla="*/ 141 h 428"/>
                      <a:gd name="T10" fmla="*/ 325 w 333"/>
                      <a:gd name="T11" fmla="*/ 162 h 428"/>
                      <a:gd name="T12" fmla="*/ 320 w 333"/>
                      <a:gd name="T13" fmla="*/ 183 h 428"/>
                      <a:gd name="T14" fmla="*/ 314 w 333"/>
                      <a:gd name="T15" fmla="*/ 203 h 428"/>
                      <a:gd name="T16" fmla="*/ 308 w 333"/>
                      <a:gd name="T17" fmla="*/ 224 h 428"/>
                      <a:gd name="T18" fmla="*/ 297 w 333"/>
                      <a:gd name="T19" fmla="*/ 255 h 428"/>
                      <a:gd name="T20" fmla="*/ 284 w 333"/>
                      <a:gd name="T21" fmla="*/ 293 h 428"/>
                      <a:gd name="T22" fmla="*/ 268 w 333"/>
                      <a:gd name="T23" fmla="*/ 331 h 428"/>
                      <a:gd name="T24" fmla="*/ 242 w 333"/>
                      <a:gd name="T25" fmla="*/ 369 h 428"/>
                      <a:gd name="T26" fmla="*/ 217 w 333"/>
                      <a:gd name="T27" fmla="*/ 392 h 428"/>
                      <a:gd name="T28" fmla="*/ 196 w 333"/>
                      <a:gd name="T29" fmla="*/ 403 h 428"/>
                      <a:gd name="T30" fmla="*/ 175 w 333"/>
                      <a:gd name="T31" fmla="*/ 414 h 428"/>
                      <a:gd name="T32" fmla="*/ 154 w 333"/>
                      <a:gd name="T33" fmla="*/ 422 h 428"/>
                      <a:gd name="T34" fmla="*/ 133 w 333"/>
                      <a:gd name="T35" fmla="*/ 426 h 428"/>
                      <a:gd name="T36" fmla="*/ 111 w 333"/>
                      <a:gd name="T37" fmla="*/ 428 h 428"/>
                      <a:gd name="T38" fmla="*/ 88 w 333"/>
                      <a:gd name="T39" fmla="*/ 426 h 428"/>
                      <a:gd name="T40" fmla="*/ 67 w 333"/>
                      <a:gd name="T41" fmla="*/ 422 h 428"/>
                      <a:gd name="T42" fmla="*/ 38 w 333"/>
                      <a:gd name="T43" fmla="*/ 409 h 428"/>
                      <a:gd name="T44" fmla="*/ 16 w 333"/>
                      <a:gd name="T45" fmla="*/ 386 h 428"/>
                      <a:gd name="T46" fmla="*/ 4 w 333"/>
                      <a:gd name="T47" fmla="*/ 365 h 428"/>
                      <a:gd name="T48" fmla="*/ 8 w 333"/>
                      <a:gd name="T49" fmla="*/ 335 h 428"/>
                      <a:gd name="T50" fmla="*/ 21 w 333"/>
                      <a:gd name="T51" fmla="*/ 333 h 428"/>
                      <a:gd name="T52" fmla="*/ 44 w 333"/>
                      <a:gd name="T53" fmla="*/ 357 h 428"/>
                      <a:gd name="T54" fmla="*/ 71 w 333"/>
                      <a:gd name="T55" fmla="*/ 374 h 428"/>
                      <a:gd name="T56" fmla="*/ 101 w 333"/>
                      <a:gd name="T57" fmla="*/ 384 h 428"/>
                      <a:gd name="T58" fmla="*/ 132 w 333"/>
                      <a:gd name="T59" fmla="*/ 384 h 428"/>
                      <a:gd name="T60" fmla="*/ 162 w 333"/>
                      <a:gd name="T61" fmla="*/ 374 h 428"/>
                      <a:gd name="T62" fmla="*/ 190 w 333"/>
                      <a:gd name="T63" fmla="*/ 361 h 428"/>
                      <a:gd name="T64" fmla="*/ 215 w 333"/>
                      <a:gd name="T65" fmla="*/ 338 h 428"/>
                      <a:gd name="T66" fmla="*/ 234 w 333"/>
                      <a:gd name="T67" fmla="*/ 308 h 428"/>
                      <a:gd name="T68" fmla="*/ 249 w 333"/>
                      <a:gd name="T69" fmla="*/ 272 h 428"/>
                      <a:gd name="T70" fmla="*/ 263 w 333"/>
                      <a:gd name="T71" fmla="*/ 236 h 428"/>
                      <a:gd name="T72" fmla="*/ 274 w 333"/>
                      <a:gd name="T73" fmla="*/ 198 h 428"/>
                      <a:gd name="T74" fmla="*/ 282 w 333"/>
                      <a:gd name="T75" fmla="*/ 160 h 428"/>
                      <a:gd name="T76" fmla="*/ 287 w 333"/>
                      <a:gd name="T77" fmla="*/ 122 h 428"/>
                      <a:gd name="T78" fmla="*/ 289 w 333"/>
                      <a:gd name="T79" fmla="*/ 82 h 428"/>
                      <a:gd name="T80" fmla="*/ 287 w 333"/>
                      <a:gd name="T81" fmla="*/ 42 h 428"/>
                      <a:gd name="T82" fmla="*/ 291 w 333"/>
                      <a:gd name="T83" fmla="*/ 11 h 428"/>
                      <a:gd name="T84" fmla="*/ 299 w 333"/>
                      <a:gd name="T85"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3" h="428">
                        <a:moveTo>
                          <a:pt x="299" y="0"/>
                        </a:moveTo>
                        <a:lnTo>
                          <a:pt x="308" y="13"/>
                        </a:lnTo>
                        <a:lnTo>
                          <a:pt x="318" y="30"/>
                        </a:lnTo>
                        <a:lnTo>
                          <a:pt x="323" y="49"/>
                        </a:lnTo>
                        <a:lnTo>
                          <a:pt x="331" y="68"/>
                        </a:lnTo>
                        <a:lnTo>
                          <a:pt x="331" y="87"/>
                        </a:lnTo>
                        <a:lnTo>
                          <a:pt x="333" y="108"/>
                        </a:lnTo>
                        <a:lnTo>
                          <a:pt x="331" y="118"/>
                        </a:lnTo>
                        <a:lnTo>
                          <a:pt x="331" y="129"/>
                        </a:lnTo>
                        <a:lnTo>
                          <a:pt x="329" y="141"/>
                        </a:lnTo>
                        <a:lnTo>
                          <a:pt x="329" y="152"/>
                        </a:lnTo>
                        <a:lnTo>
                          <a:pt x="325" y="162"/>
                        </a:lnTo>
                        <a:lnTo>
                          <a:pt x="323" y="173"/>
                        </a:lnTo>
                        <a:lnTo>
                          <a:pt x="320" y="183"/>
                        </a:lnTo>
                        <a:lnTo>
                          <a:pt x="318" y="194"/>
                        </a:lnTo>
                        <a:lnTo>
                          <a:pt x="314" y="203"/>
                        </a:lnTo>
                        <a:lnTo>
                          <a:pt x="312" y="215"/>
                        </a:lnTo>
                        <a:lnTo>
                          <a:pt x="308" y="224"/>
                        </a:lnTo>
                        <a:lnTo>
                          <a:pt x="306" y="236"/>
                        </a:lnTo>
                        <a:lnTo>
                          <a:pt x="297" y="255"/>
                        </a:lnTo>
                        <a:lnTo>
                          <a:pt x="291" y="274"/>
                        </a:lnTo>
                        <a:lnTo>
                          <a:pt x="284" y="293"/>
                        </a:lnTo>
                        <a:lnTo>
                          <a:pt x="278" y="312"/>
                        </a:lnTo>
                        <a:lnTo>
                          <a:pt x="268" y="331"/>
                        </a:lnTo>
                        <a:lnTo>
                          <a:pt x="257" y="352"/>
                        </a:lnTo>
                        <a:lnTo>
                          <a:pt x="242" y="369"/>
                        </a:lnTo>
                        <a:lnTo>
                          <a:pt x="227" y="386"/>
                        </a:lnTo>
                        <a:lnTo>
                          <a:pt x="217" y="392"/>
                        </a:lnTo>
                        <a:lnTo>
                          <a:pt x="208" y="397"/>
                        </a:lnTo>
                        <a:lnTo>
                          <a:pt x="196" y="403"/>
                        </a:lnTo>
                        <a:lnTo>
                          <a:pt x="187" y="411"/>
                        </a:lnTo>
                        <a:lnTo>
                          <a:pt x="175" y="414"/>
                        </a:lnTo>
                        <a:lnTo>
                          <a:pt x="166" y="418"/>
                        </a:lnTo>
                        <a:lnTo>
                          <a:pt x="154" y="422"/>
                        </a:lnTo>
                        <a:lnTo>
                          <a:pt x="145" y="426"/>
                        </a:lnTo>
                        <a:lnTo>
                          <a:pt x="133" y="426"/>
                        </a:lnTo>
                        <a:lnTo>
                          <a:pt x="122" y="428"/>
                        </a:lnTo>
                        <a:lnTo>
                          <a:pt x="111" y="428"/>
                        </a:lnTo>
                        <a:lnTo>
                          <a:pt x="99" y="428"/>
                        </a:lnTo>
                        <a:lnTo>
                          <a:pt x="88" y="426"/>
                        </a:lnTo>
                        <a:lnTo>
                          <a:pt x="76" y="426"/>
                        </a:lnTo>
                        <a:lnTo>
                          <a:pt x="67" y="422"/>
                        </a:lnTo>
                        <a:lnTo>
                          <a:pt x="57" y="420"/>
                        </a:lnTo>
                        <a:lnTo>
                          <a:pt x="38" y="409"/>
                        </a:lnTo>
                        <a:lnTo>
                          <a:pt x="23" y="395"/>
                        </a:lnTo>
                        <a:lnTo>
                          <a:pt x="16" y="386"/>
                        </a:lnTo>
                        <a:lnTo>
                          <a:pt x="10" y="376"/>
                        </a:lnTo>
                        <a:lnTo>
                          <a:pt x="4" y="365"/>
                        </a:lnTo>
                        <a:lnTo>
                          <a:pt x="0" y="354"/>
                        </a:lnTo>
                        <a:lnTo>
                          <a:pt x="8" y="335"/>
                        </a:lnTo>
                        <a:lnTo>
                          <a:pt x="14" y="317"/>
                        </a:lnTo>
                        <a:lnTo>
                          <a:pt x="21" y="333"/>
                        </a:lnTo>
                        <a:lnTo>
                          <a:pt x="33" y="346"/>
                        </a:lnTo>
                        <a:lnTo>
                          <a:pt x="44" y="357"/>
                        </a:lnTo>
                        <a:lnTo>
                          <a:pt x="59" y="369"/>
                        </a:lnTo>
                        <a:lnTo>
                          <a:pt x="71" y="374"/>
                        </a:lnTo>
                        <a:lnTo>
                          <a:pt x="86" y="380"/>
                        </a:lnTo>
                        <a:lnTo>
                          <a:pt x="101" y="384"/>
                        </a:lnTo>
                        <a:lnTo>
                          <a:pt x="118" y="386"/>
                        </a:lnTo>
                        <a:lnTo>
                          <a:pt x="132" y="384"/>
                        </a:lnTo>
                        <a:lnTo>
                          <a:pt x="147" y="380"/>
                        </a:lnTo>
                        <a:lnTo>
                          <a:pt x="162" y="374"/>
                        </a:lnTo>
                        <a:lnTo>
                          <a:pt x="177" y="371"/>
                        </a:lnTo>
                        <a:lnTo>
                          <a:pt x="190" y="361"/>
                        </a:lnTo>
                        <a:lnTo>
                          <a:pt x="204" y="352"/>
                        </a:lnTo>
                        <a:lnTo>
                          <a:pt x="215" y="338"/>
                        </a:lnTo>
                        <a:lnTo>
                          <a:pt x="228" y="327"/>
                        </a:lnTo>
                        <a:lnTo>
                          <a:pt x="234" y="308"/>
                        </a:lnTo>
                        <a:lnTo>
                          <a:pt x="242" y="291"/>
                        </a:lnTo>
                        <a:lnTo>
                          <a:pt x="249" y="272"/>
                        </a:lnTo>
                        <a:lnTo>
                          <a:pt x="257" y="255"/>
                        </a:lnTo>
                        <a:lnTo>
                          <a:pt x="263" y="236"/>
                        </a:lnTo>
                        <a:lnTo>
                          <a:pt x="268" y="217"/>
                        </a:lnTo>
                        <a:lnTo>
                          <a:pt x="274" y="198"/>
                        </a:lnTo>
                        <a:lnTo>
                          <a:pt x="280" y="181"/>
                        </a:lnTo>
                        <a:lnTo>
                          <a:pt x="282" y="160"/>
                        </a:lnTo>
                        <a:lnTo>
                          <a:pt x="285" y="141"/>
                        </a:lnTo>
                        <a:lnTo>
                          <a:pt x="287" y="122"/>
                        </a:lnTo>
                        <a:lnTo>
                          <a:pt x="289" y="103"/>
                        </a:lnTo>
                        <a:lnTo>
                          <a:pt x="289" y="82"/>
                        </a:lnTo>
                        <a:lnTo>
                          <a:pt x="289" y="63"/>
                        </a:lnTo>
                        <a:lnTo>
                          <a:pt x="287" y="42"/>
                        </a:lnTo>
                        <a:lnTo>
                          <a:pt x="287" y="23"/>
                        </a:lnTo>
                        <a:lnTo>
                          <a:pt x="291" y="11"/>
                        </a:lnTo>
                        <a:lnTo>
                          <a:pt x="299" y="0"/>
                        </a:lnTo>
                        <a:lnTo>
                          <a:pt x="2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3"/>
                  <p:cNvSpPr>
                    <a:spLocks/>
                  </p:cNvSpPr>
                  <p:nvPr/>
                </p:nvSpPr>
                <p:spPr bwMode="auto">
                  <a:xfrm rot="14288280">
                    <a:off x="3848680" y="3175661"/>
                    <a:ext cx="142875" cy="225425"/>
                  </a:xfrm>
                  <a:custGeom>
                    <a:avLst/>
                    <a:gdLst>
                      <a:gd name="T0" fmla="*/ 129 w 181"/>
                      <a:gd name="T1" fmla="*/ 0 h 283"/>
                      <a:gd name="T2" fmla="*/ 133 w 181"/>
                      <a:gd name="T3" fmla="*/ 0 h 283"/>
                      <a:gd name="T4" fmla="*/ 144 w 181"/>
                      <a:gd name="T5" fmla="*/ 2 h 283"/>
                      <a:gd name="T6" fmla="*/ 158 w 181"/>
                      <a:gd name="T7" fmla="*/ 2 h 283"/>
                      <a:gd name="T8" fmla="*/ 167 w 181"/>
                      <a:gd name="T9" fmla="*/ 6 h 283"/>
                      <a:gd name="T10" fmla="*/ 173 w 181"/>
                      <a:gd name="T11" fmla="*/ 11 h 283"/>
                      <a:gd name="T12" fmla="*/ 181 w 181"/>
                      <a:gd name="T13" fmla="*/ 19 h 283"/>
                      <a:gd name="T14" fmla="*/ 165 w 181"/>
                      <a:gd name="T15" fmla="*/ 23 h 283"/>
                      <a:gd name="T16" fmla="*/ 150 w 181"/>
                      <a:gd name="T17" fmla="*/ 25 h 283"/>
                      <a:gd name="T18" fmla="*/ 135 w 181"/>
                      <a:gd name="T19" fmla="*/ 27 h 283"/>
                      <a:gd name="T20" fmla="*/ 122 w 181"/>
                      <a:gd name="T21" fmla="*/ 28 h 283"/>
                      <a:gd name="T22" fmla="*/ 106 w 181"/>
                      <a:gd name="T23" fmla="*/ 30 h 283"/>
                      <a:gd name="T24" fmla="*/ 93 w 181"/>
                      <a:gd name="T25" fmla="*/ 38 h 283"/>
                      <a:gd name="T26" fmla="*/ 82 w 181"/>
                      <a:gd name="T27" fmla="*/ 47 h 283"/>
                      <a:gd name="T28" fmla="*/ 72 w 181"/>
                      <a:gd name="T29" fmla="*/ 63 h 283"/>
                      <a:gd name="T30" fmla="*/ 61 w 181"/>
                      <a:gd name="T31" fmla="*/ 72 h 283"/>
                      <a:gd name="T32" fmla="*/ 53 w 181"/>
                      <a:gd name="T33" fmla="*/ 84 h 283"/>
                      <a:gd name="T34" fmla="*/ 46 w 181"/>
                      <a:gd name="T35" fmla="*/ 95 h 283"/>
                      <a:gd name="T36" fmla="*/ 40 w 181"/>
                      <a:gd name="T37" fmla="*/ 108 h 283"/>
                      <a:gd name="T38" fmla="*/ 34 w 181"/>
                      <a:gd name="T39" fmla="*/ 120 h 283"/>
                      <a:gd name="T40" fmla="*/ 29 w 181"/>
                      <a:gd name="T41" fmla="*/ 133 h 283"/>
                      <a:gd name="T42" fmla="*/ 25 w 181"/>
                      <a:gd name="T43" fmla="*/ 146 h 283"/>
                      <a:gd name="T44" fmla="*/ 25 w 181"/>
                      <a:gd name="T45" fmla="*/ 162 h 283"/>
                      <a:gd name="T46" fmla="*/ 21 w 181"/>
                      <a:gd name="T47" fmla="*/ 173 h 283"/>
                      <a:gd name="T48" fmla="*/ 21 w 181"/>
                      <a:gd name="T49" fmla="*/ 188 h 283"/>
                      <a:gd name="T50" fmla="*/ 21 w 181"/>
                      <a:gd name="T51" fmla="*/ 200 h 283"/>
                      <a:gd name="T52" fmla="*/ 27 w 181"/>
                      <a:gd name="T53" fmla="*/ 215 h 283"/>
                      <a:gd name="T54" fmla="*/ 29 w 181"/>
                      <a:gd name="T55" fmla="*/ 228 h 283"/>
                      <a:gd name="T56" fmla="*/ 34 w 181"/>
                      <a:gd name="T57" fmla="*/ 241 h 283"/>
                      <a:gd name="T58" fmla="*/ 40 w 181"/>
                      <a:gd name="T59" fmla="*/ 253 h 283"/>
                      <a:gd name="T60" fmla="*/ 51 w 181"/>
                      <a:gd name="T61" fmla="*/ 266 h 283"/>
                      <a:gd name="T62" fmla="*/ 49 w 181"/>
                      <a:gd name="T63" fmla="*/ 274 h 283"/>
                      <a:gd name="T64" fmla="*/ 49 w 181"/>
                      <a:gd name="T65" fmla="*/ 283 h 283"/>
                      <a:gd name="T66" fmla="*/ 38 w 181"/>
                      <a:gd name="T67" fmla="*/ 277 h 283"/>
                      <a:gd name="T68" fmla="*/ 30 w 181"/>
                      <a:gd name="T69" fmla="*/ 274 h 283"/>
                      <a:gd name="T70" fmla="*/ 23 w 181"/>
                      <a:gd name="T71" fmla="*/ 268 h 283"/>
                      <a:gd name="T72" fmla="*/ 17 w 181"/>
                      <a:gd name="T73" fmla="*/ 262 h 283"/>
                      <a:gd name="T74" fmla="*/ 8 w 181"/>
                      <a:gd name="T75" fmla="*/ 245 h 283"/>
                      <a:gd name="T76" fmla="*/ 4 w 181"/>
                      <a:gd name="T77" fmla="*/ 230 h 283"/>
                      <a:gd name="T78" fmla="*/ 2 w 181"/>
                      <a:gd name="T79" fmla="*/ 219 h 283"/>
                      <a:gd name="T80" fmla="*/ 0 w 181"/>
                      <a:gd name="T81" fmla="*/ 209 h 283"/>
                      <a:gd name="T82" fmla="*/ 0 w 181"/>
                      <a:gd name="T83" fmla="*/ 198 h 283"/>
                      <a:gd name="T84" fmla="*/ 0 w 181"/>
                      <a:gd name="T85" fmla="*/ 188 h 283"/>
                      <a:gd name="T86" fmla="*/ 2 w 181"/>
                      <a:gd name="T87" fmla="*/ 169 h 283"/>
                      <a:gd name="T88" fmla="*/ 4 w 181"/>
                      <a:gd name="T89" fmla="*/ 152 h 283"/>
                      <a:gd name="T90" fmla="*/ 4 w 181"/>
                      <a:gd name="T91" fmla="*/ 139 h 283"/>
                      <a:gd name="T92" fmla="*/ 8 w 181"/>
                      <a:gd name="T93" fmla="*/ 125 h 283"/>
                      <a:gd name="T94" fmla="*/ 11 w 181"/>
                      <a:gd name="T95" fmla="*/ 114 h 283"/>
                      <a:gd name="T96" fmla="*/ 17 w 181"/>
                      <a:gd name="T97" fmla="*/ 103 h 283"/>
                      <a:gd name="T98" fmla="*/ 23 w 181"/>
                      <a:gd name="T99" fmla="*/ 89 h 283"/>
                      <a:gd name="T100" fmla="*/ 29 w 181"/>
                      <a:gd name="T101" fmla="*/ 78 h 283"/>
                      <a:gd name="T102" fmla="*/ 34 w 181"/>
                      <a:gd name="T103" fmla="*/ 66 h 283"/>
                      <a:gd name="T104" fmla="*/ 44 w 181"/>
                      <a:gd name="T105" fmla="*/ 57 h 283"/>
                      <a:gd name="T106" fmla="*/ 49 w 181"/>
                      <a:gd name="T107" fmla="*/ 46 h 283"/>
                      <a:gd name="T108" fmla="*/ 59 w 181"/>
                      <a:gd name="T109" fmla="*/ 34 h 283"/>
                      <a:gd name="T110" fmla="*/ 68 w 181"/>
                      <a:gd name="T111" fmla="*/ 25 h 283"/>
                      <a:gd name="T112" fmla="*/ 80 w 181"/>
                      <a:gd name="T113" fmla="*/ 19 h 283"/>
                      <a:gd name="T114" fmla="*/ 91 w 181"/>
                      <a:gd name="T115" fmla="*/ 11 h 283"/>
                      <a:gd name="T116" fmla="*/ 103 w 181"/>
                      <a:gd name="T117" fmla="*/ 6 h 283"/>
                      <a:gd name="T118" fmla="*/ 114 w 181"/>
                      <a:gd name="T119" fmla="*/ 0 h 283"/>
                      <a:gd name="T120" fmla="*/ 129 w 181"/>
                      <a:gd name="T121" fmla="*/ 0 h 283"/>
                      <a:gd name="T122" fmla="*/ 129 w 181"/>
                      <a:gd name="T12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283">
                        <a:moveTo>
                          <a:pt x="129" y="0"/>
                        </a:moveTo>
                        <a:lnTo>
                          <a:pt x="133" y="0"/>
                        </a:lnTo>
                        <a:lnTo>
                          <a:pt x="144" y="2"/>
                        </a:lnTo>
                        <a:lnTo>
                          <a:pt x="158" y="2"/>
                        </a:lnTo>
                        <a:lnTo>
                          <a:pt x="167" y="6"/>
                        </a:lnTo>
                        <a:lnTo>
                          <a:pt x="173" y="11"/>
                        </a:lnTo>
                        <a:lnTo>
                          <a:pt x="181" y="19"/>
                        </a:lnTo>
                        <a:lnTo>
                          <a:pt x="165" y="23"/>
                        </a:lnTo>
                        <a:lnTo>
                          <a:pt x="150" y="25"/>
                        </a:lnTo>
                        <a:lnTo>
                          <a:pt x="135" y="27"/>
                        </a:lnTo>
                        <a:lnTo>
                          <a:pt x="122" y="28"/>
                        </a:lnTo>
                        <a:lnTo>
                          <a:pt x="106" y="30"/>
                        </a:lnTo>
                        <a:lnTo>
                          <a:pt x="93" y="38"/>
                        </a:lnTo>
                        <a:lnTo>
                          <a:pt x="82" y="47"/>
                        </a:lnTo>
                        <a:lnTo>
                          <a:pt x="72" y="63"/>
                        </a:lnTo>
                        <a:lnTo>
                          <a:pt x="61" y="72"/>
                        </a:lnTo>
                        <a:lnTo>
                          <a:pt x="53" y="84"/>
                        </a:lnTo>
                        <a:lnTo>
                          <a:pt x="46" y="95"/>
                        </a:lnTo>
                        <a:lnTo>
                          <a:pt x="40" y="108"/>
                        </a:lnTo>
                        <a:lnTo>
                          <a:pt x="34" y="120"/>
                        </a:lnTo>
                        <a:lnTo>
                          <a:pt x="29" y="133"/>
                        </a:lnTo>
                        <a:lnTo>
                          <a:pt x="25" y="146"/>
                        </a:lnTo>
                        <a:lnTo>
                          <a:pt x="25" y="162"/>
                        </a:lnTo>
                        <a:lnTo>
                          <a:pt x="21" y="173"/>
                        </a:lnTo>
                        <a:lnTo>
                          <a:pt x="21" y="188"/>
                        </a:lnTo>
                        <a:lnTo>
                          <a:pt x="21" y="200"/>
                        </a:lnTo>
                        <a:lnTo>
                          <a:pt x="27" y="215"/>
                        </a:lnTo>
                        <a:lnTo>
                          <a:pt x="29" y="228"/>
                        </a:lnTo>
                        <a:lnTo>
                          <a:pt x="34" y="241"/>
                        </a:lnTo>
                        <a:lnTo>
                          <a:pt x="40" y="253"/>
                        </a:lnTo>
                        <a:lnTo>
                          <a:pt x="51" y="266"/>
                        </a:lnTo>
                        <a:lnTo>
                          <a:pt x="49" y="274"/>
                        </a:lnTo>
                        <a:lnTo>
                          <a:pt x="49" y="283"/>
                        </a:lnTo>
                        <a:lnTo>
                          <a:pt x="38" y="277"/>
                        </a:lnTo>
                        <a:lnTo>
                          <a:pt x="30" y="274"/>
                        </a:lnTo>
                        <a:lnTo>
                          <a:pt x="23" y="268"/>
                        </a:lnTo>
                        <a:lnTo>
                          <a:pt x="17" y="262"/>
                        </a:lnTo>
                        <a:lnTo>
                          <a:pt x="8" y="245"/>
                        </a:lnTo>
                        <a:lnTo>
                          <a:pt x="4" y="230"/>
                        </a:lnTo>
                        <a:lnTo>
                          <a:pt x="2" y="219"/>
                        </a:lnTo>
                        <a:lnTo>
                          <a:pt x="0" y="209"/>
                        </a:lnTo>
                        <a:lnTo>
                          <a:pt x="0" y="198"/>
                        </a:lnTo>
                        <a:lnTo>
                          <a:pt x="0" y="188"/>
                        </a:lnTo>
                        <a:lnTo>
                          <a:pt x="2" y="169"/>
                        </a:lnTo>
                        <a:lnTo>
                          <a:pt x="4" y="152"/>
                        </a:lnTo>
                        <a:lnTo>
                          <a:pt x="4" y="139"/>
                        </a:lnTo>
                        <a:lnTo>
                          <a:pt x="8" y="125"/>
                        </a:lnTo>
                        <a:lnTo>
                          <a:pt x="11" y="114"/>
                        </a:lnTo>
                        <a:lnTo>
                          <a:pt x="17" y="103"/>
                        </a:lnTo>
                        <a:lnTo>
                          <a:pt x="23" y="89"/>
                        </a:lnTo>
                        <a:lnTo>
                          <a:pt x="29" y="78"/>
                        </a:lnTo>
                        <a:lnTo>
                          <a:pt x="34" y="66"/>
                        </a:lnTo>
                        <a:lnTo>
                          <a:pt x="44" y="57"/>
                        </a:lnTo>
                        <a:lnTo>
                          <a:pt x="49" y="46"/>
                        </a:lnTo>
                        <a:lnTo>
                          <a:pt x="59" y="34"/>
                        </a:lnTo>
                        <a:lnTo>
                          <a:pt x="68" y="25"/>
                        </a:lnTo>
                        <a:lnTo>
                          <a:pt x="80" y="19"/>
                        </a:lnTo>
                        <a:lnTo>
                          <a:pt x="91" y="11"/>
                        </a:lnTo>
                        <a:lnTo>
                          <a:pt x="103" y="6"/>
                        </a:lnTo>
                        <a:lnTo>
                          <a:pt x="114" y="0"/>
                        </a:lnTo>
                        <a:lnTo>
                          <a:pt x="129" y="0"/>
                        </a:lnTo>
                        <a:lnTo>
                          <a:pt x="1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4"/>
                  <p:cNvSpPr>
                    <a:spLocks/>
                  </p:cNvSpPr>
                  <p:nvPr/>
                </p:nvSpPr>
                <p:spPr bwMode="auto">
                  <a:xfrm rot="14288280">
                    <a:off x="3852277" y="3156836"/>
                    <a:ext cx="136525" cy="195263"/>
                  </a:xfrm>
                  <a:custGeom>
                    <a:avLst/>
                    <a:gdLst>
                      <a:gd name="T0" fmla="*/ 9 w 173"/>
                      <a:gd name="T1" fmla="*/ 121 h 245"/>
                      <a:gd name="T2" fmla="*/ 17 w 173"/>
                      <a:gd name="T3" fmla="*/ 87 h 245"/>
                      <a:gd name="T4" fmla="*/ 32 w 173"/>
                      <a:gd name="T5" fmla="*/ 51 h 245"/>
                      <a:gd name="T6" fmla="*/ 57 w 173"/>
                      <a:gd name="T7" fmla="*/ 15 h 245"/>
                      <a:gd name="T8" fmla="*/ 120 w 173"/>
                      <a:gd name="T9" fmla="*/ 0 h 245"/>
                      <a:gd name="T10" fmla="*/ 169 w 173"/>
                      <a:gd name="T11" fmla="*/ 32 h 245"/>
                      <a:gd name="T12" fmla="*/ 173 w 173"/>
                      <a:gd name="T13" fmla="*/ 114 h 245"/>
                      <a:gd name="T14" fmla="*/ 141 w 173"/>
                      <a:gd name="T15" fmla="*/ 190 h 245"/>
                      <a:gd name="T16" fmla="*/ 85 w 173"/>
                      <a:gd name="T17" fmla="*/ 245 h 245"/>
                      <a:gd name="T18" fmla="*/ 30 w 173"/>
                      <a:gd name="T19" fmla="*/ 218 h 245"/>
                      <a:gd name="T20" fmla="*/ 0 w 173"/>
                      <a:gd name="T21" fmla="*/ 158 h 245"/>
                      <a:gd name="T22" fmla="*/ 9 w 173"/>
                      <a:gd name="T23" fmla="*/ 121 h 245"/>
                      <a:gd name="T24" fmla="*/ 9 w 173"/>
                      <a:gd name="T25" fmla="*/ 12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5">
                        <a:moveTo>
                          <a:pt x="9" y="121"/>
                        </a:moveTo>
                        <a:lnTo>
                          <a:pt x="17" y="87"/>
                        </a:lnTo>
                        <a:lnTo>
                          <a:pt x="32" y="51"/>
                        </a:lnTo>
                        <a:lnTo>
                          <a:pt x="57" y="15"/>
                        </a:lnTo>
                        <a:lnTo>
                          <a:pt x="120" y="0"/>
                        </a:lnTo>
                        <a:lnTo>
                          <a:pt x="169" y="32"/>
                        </a:lnTo>
                        <a:lnTo>
                          <a:pt x="173" y="114"/>
                        </a:lnTo>
                        <a:lnTo>
                          <a:pt x="141" y="190"/>
                        </a:lnTo>
                        <a:lnTo>
                          <a:pt x="85" y="245"/>
                        </a:lnTo>
                        <a:lnTo>
                          <a:pt x="30" y="218"/>
                        </a:lnTo>
                        <a:lnTo>
                          <a:pt x="0" y="158"/>
                        </a:lnTo>
                        <a:lnTo>
                          <a:pt x="9" y="121"/>
                        </a:lnTo>
                        <a:lnTo>
                          <a:pt x="9"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5"/>
                  <p:cNvSpPr>
                    <a:spLocks/>
                  </p:cNvSpPr>
                  <p:nvPr/>
                </p:nvSpPr>
                <p:spPr bwMode="auto">
                  <a:xfrm rot="14288280">
                    <a:off x="3882389" y="3210255"/>
                    <a:ext cx="69850" cy="111125"/>
                  </a:xfrm>
                  <a:custGeom>
                    <a:avLst/>
                    <a:gdLst>
                      <a:gd name="T0" fmla="*/ 53 w 88"/>
                      <a:gd name="T1" fmla="*/ 0 h 138"/>
                      <a:gd name="T2" fmla="*/ 61 w 88"/>
                      <a:gd name="T3" fmla="*/ 3 h 138"/>
                      <a:gd name="T4" fmla="*/ 65 w 88"/>
                      <a:gd name="T5" fmla="*/ 9 h 138"/>
                      <a:gd name="T6" fmla="*/ 63 w 88"/>
                      <a:gd name="T7" fmla="*/ 17 h 138"/>
                      <a:gd name="T8" fmla="*/ 59 w 88"/>
                      <a:gd name="T9" fmla="*/ 26 h 138"/>
                      <a:gd name="T10" fmla="*/ 44 w 88"/>
                      <a:gd name="T11" fmla="*/ 41 h 138"/>
                      <a:gd name="T12" fmla="*/ 36 w 88"/>
                      <a:gd name="T13" fmla="*/ 57 h 138"/>
                      <a:gd name="T14" fmla="*/ 31 w 88"/>
                      <a:gd name="T15" fmla="*/ 64 h 138"/>
                      <a:gd name="T16" fmla="*/ 27 w 88"/>
                      <a:gd name="T17" fmla="*/ 78 h 138"/>
                      <a:gd name="T18" fmla="*/ 25 w 88"/>
                      <a:gd name="T19" fmla="*/ 93 h 138"/>
                      <a:gd name="T20" fmla="*/ 25 w 88"/>
                      <a:gd name="T21" fmla="*/ 104 h 138"/>
                      <a:gd name="T22" fmla="*/ 33 w 88"/>
                      <a:gd name="T23" fmla="*/ 110 h 138"/>
                      <a:gd name="T24" fmla="*/ 42 w 88"/>
                      <a:gd name="T25" fmla="*/ 119 h 138"/>
                      <a:gd name="T26" fmla="*/ 46 w 88"/>
                      <a:gd name="T27" fmla="*/ 110 h 138"/>
                      <a:gd name="T28" fmla="*/ 55 w 88"/>
                      <a:gd name="T29" fmla="*/ 100 h 138"/>
                      <a:gd name="T30" fmla="*/ 63 w 88"/>
                      <a:gd name="T31" fmla="*/ 89 h 138"/>
                      <a:gd name="T32" fmla="*/ 69 w 88"/>
                      <a:gd name="T33" fmla="*/ 83 h 138"/>
                      <a:gd name="T34" fmla="*/ 76 w 88"/>
                      <a:gd name="T35" fmla="*/ 83 h 138"/>
                      <a:gd name="T36" fmla="*/ 88 w 88"/>
                      <a:gd name="T37" fmla="*/ 83 h 138"/>
                      <a:gd name="T38" fmla="*/ 88 w 88"/>
                      <a:gd name="T39" fmla="*/ 102 h 138"/>
                      <a:gd name="T40" fmla="*/ 80 w 88"/>
                      <a:gd name="T41" fmla="*/ 119 h 138"/>
                      <a:gd name="T42" fmla="*/ 67 w 88"/>
                      <a:gd name="T43" fmla="*/ 131 h 138"/>
                      <a:gd name="T44" fmla="*/ 52 w 88"/>
                      <a:gd name="T45" fmla="*/ 138 h 138"/>
                      <a:gd name="T46" fmla="*/ 33 w 88"/>
                      <a:gd name="T47" fmla="*/ 138 h 138"/>
                      <a:gd name="T48" fmla="*/ 19 w 88"/>
                      <a:gd name="T49" fmla="*/ 135 h 138"/>
                      <a:gd name="T50" fmla="*/ 12 w 88"/>
                      <a:gd name="T51" fmla="*/ 127 h 138"/>
                      <a:gd name="T52" fmla="*/ 8 w 88"/>
                      <a:gd name="T53" fmla="*/ 121 h 138"/>
                      <a:gd name="T54" fmla="*/ 4 w 88"/>
                      <a:gd name="T55" fmla="*/ 114 h 138"/>
                      <a:gd name="T56" fmla="*/ 4 w 88"/>
                      <a:gd name="T57" fmla="*/ 104 h 138"/>
                      <a:gd name="T58" fmla="*/ 0 w 88"/>
                      <a:gd name="T59" fmla="*/ 87 h 138"/>
                      <a:gd name="T60" fmla="*/ 2 w 88"/>
                      <a:gd name="T61" fmla="*/ 72 h 138"/>
                      <a:gd name="T62" fmla="*/ 4 w 88"/>
                      <a:gd name="T63" fmla="*/ 57 h 138"/>
                      <a:gd name="T64" fmla="*/ 12 w 88"/>
                      <a:gd name="T65" fmla="*/ 45 h 138"/>
                      <a:gd name="T66" fmla="*/ 17 w 88"/>
                      <a:gd name="T67" fmla="*/ 32 h 138"/>
                      <a:gd name="T68" fmla="*/ 29 w 88"/>
                      <a:gd name="T69" fmla="*/ 20 h 138"/>
                      <a:gd name="T70" fmla="*/ 40 w 88"/>
                      <a:gd name="T71" fmla="*/ 9 h 138"/>
                      <a:gd name="T72" fmla="*/ 53 w 88"/>
                      <a:gd name="T73" fmla="*/ 0 h 138"/>
                      <a:gd name="T74" fmla="*/ 53 w 88"/>
                      <a:gd name="T7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38">
                        <a:moveTo>
                          <a:pt x="53" y="0"/>
                        </a:moveTo>
                        <a:lnTo>
                          <a:pt x="61" y="3"/>
                        </a:lnTo>
                        <a:lnTo>
                          <a:pt x="65" y="9"/>
                        </a:lnTo>
                        <a:lnTo>
                          <a:pt x="63" y="17"/>
                        </a:lnTo>
                        <a:lnTo>
                          <a:pt x="59" y="26"/>
                        </a:lnTo>
                        <a:lnTo>
                          <a:pt x="44" y="41"/>
                        </a:lnTo>
                        <a:lnTo>
                          <a:pt x="36" y="57"/>
                        </a:lnTo>
                        <a:lnTo>
                          <a:pt x="31" y="64"/>
                        </a:lnTo>
                        <a:lnTo>
                          <a:pt x="27" y="78"/>
                        </a:lnTo>
                        <a:lnTo>
                          <a:pt x="25" y="93"/>
                        </a:lnTo>
                        <a:lnTo>
                          <a:pt x="25" y="104"/>
                        </a:lnTo>
                        <a:lnTo>
                          <a:pt x="33" y="110"/>
                        </a:lnTo>
                        <a:lnTo>
                          <a:pt x="42" y="119"/>
                        </a:lnTo>
                        <a:lnTo>
                          <a:pt x="46" y="110"/>
                        </a:lnTo>
                        <a:lnTo>
                          <a:pt x="55" y="100"/>
                        </a:lnTo>
                        <a:lnTo>
                          <a:pt x="63" y="89"/>
                        </a:lnTo>
                        <a:lnTo>
                          <a:pt x="69" y="83"/>
                        </a:lnTo>
                        <a:lnTo>
                          <a:pt x="76" y="83"/>
                        </a:lnTo>
                        <a:lnTo>
                          <a:pt x="88" y="83"/>
                        </a:lnTo>
                        <a:lnTo>
                          <a:pt x="88" y="102"/>
                        </a:lnTo>
                        <a:lnTo>
                          <a:pt x="80" y="119"/>
                        </a:lnTo>
                        <a:lnTo>
                          <a:pt x="67" y="131"/>
                        </a:lnTo>
                        <a:lnTo>
                          <a:pt x="52" y="138"/>
                        </a:lnTo>
                        <a:lnTo>
                          <a:pt x="33" y="138"/>
                        </a:lnTo>
                        <a:lnTo>
                          <a:pt x="19" y="135"/>
                        </a:lnTo>
                        <a:lnTo>
                          <a:pt x="12" y="127"/>
                        </a:lnTo>
                        <a:lnTo>
                          <a:pt x="8" y="121"/>
                        </a:lnTo>
                        <a:lnTo>
                          <a:pt x="4" y="114"/>
                        </a:lnTo>
                        <a:lnTo>
                          <a:pt x="4" y="104"/>
                        </a:lnTo>
                        <a:lnTo>
                          <a:pt x="0" y="87"/>
                        </a:lnTo>
                        <a:lnTo>
                          <a:pt x="2" y="72"/>
                        </a:lnTo>
                        <a:lnTo>
                          <a:pt x="4" y="57"/>
                        </a:lnTo>
                        <a:lnTo>
                          <a:pt x="12" y="45"/>
                        </a:lnTo>
                        <a:lnTo>
                          <a:pt x="17" y="32"/>
                        </a:lnTo>
                        <a:lnTo>
                          <a:pt x="29" y="20"/>
                        </a:lnTo>
                        <a:lnTo>
                          <a:pt x="40" y="9"/>
                        </a:lnTo>
                        <a:lnTo>
                          <a:pt x="53"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6"/>
                  <p:cNvSpPr>
                    <a:spLocks/>
                  </p:cNvSpPr>
                  <p:nvPr/>
                </p:nvSpPr>
                <p:spPr bwMode="auto">
                  <a:xfrm rot="14288280">
                    <a:off x="4967532" y="3305335"/>
                    <a:ext cx="84138" cy="112713"/>
                  </a:xfrm>
                  <a:custGeom>
                    <a:avLst/>
                    <a:gdLst>
                      <a:gd name="T0" fmla="*/ 54 w 107"/>
                      <a:gd name="T1" fmla="*/ 0 h 140"/>
                      <a:gd name="T2" fmla="*/ 65 w 107"/>
                      <a:gd name="T3" fmla="*/ 0 h 140"/>
                      <a:gd name="T4" fmla="*/ 80 w 107"/>
                      <a:gd name="T5" fmla="*/ 2 h 140"/>
                      <a:gd name="T6" fmla="*/ 93 w 107"/>
                      <a:gd name="T7" fmla="*/ 7 h 140"/>
                      <a:gd name="T8" fmla="*/ 107 w 107"/>
                      <a:gd name="T9" fmla="*/ 19 h 140"/>
                      <a:gd name="T10" fmla="*/ 107 w 107"/>
                      <a:gd name="T11" fmla="*/ 26 h 140"/>
                      <a:gd name="T12" fmla="*/ 107 w 107"/>
                      <a:gd name="T13" fmla="*/ 36 h 140"/>
                      <a:gd name="T14" fmla="*/ 95 w 107"/>
                      <a:gd name="T15" fmla="*/ 32 h 140"/>
                      <a:gd name="T16" fmla="*/ 84 w 107"/>
                      <a:gd name="T17" fmla="*/ 30 h 140"/>
                      <a:gd name="T18" fmla="*/ 73 w 107"/>
                      <a:gd name="T19" fmla="*/ 26 h 140"/>
                      <a:gd name="T20" fmla="*/ 63 w 107"/>
                      <a:gd name="T21" fmla="*/ 26 h 140"/>
                      <a:gd name="T22" fmla="*/ 52 w 107"/>
                      <a:gd name="T23" fmla="*/ 25 h 140"/>
                      <a:gd name="T24" fmla="*/ 42 w 107"/>
                      <a:gd name="T25" fmla="*/ 30 h 140"/>
                      <a:gd name="T26" fmla="*/ 35 w 107"/>
                      <a:gd name="T27" fmla="*/ 38 h 140"/>
                      <a:gd name="T28" fmla="*/ 29 w 107"/>
                      <a:gd name="T29" fmla="*/ 51 h 140"/>
                      <a:gd name="T30" fmla="*/ 23 w 107"/>
                      <a:gd name="T31" fmla="*/ 61 h 140"/>
                      <a:gd name="T32" fmla="*/ 23 w 107"/>
                      <a:gd name="T33" fmla="*/ 72 h 140"/>
                      <a:gd name="T34" fmla="*/ 23 w 107"/>
                      <a:gd name="T35" fmla="*/ 85 h 140"/>
                      <a:gd name="T36" fmla="*/ 29 w 107"/>
                      <a:gd name="T37" fmla="*/ 99 h 140"/>
                      <a:gd name="T38" fmla="*/ 35 w 107"/>
                      <a:gd name="T39" fmla="*/ 108 h 140"/>
                      <a:gd name="T40" fmla="*/ 46 w 107"/>
                      <a:gd name="T41" fmla="*/ 114 h 140"/>
                      <a:gd name="T42" fmla="*/ 57 w 107"/>
                      <a:gd name="T43" fmla="*/ 116 h 140"/>
                      <a:gd name="T44" fmla="*/ 74 w 107"/>
                      <a:gd name="T45" fmla="*/ 114 h 140"/>
                      <a:gd name="T46" fmla="*/ 82 w 107"/>
                      <a:gd name="T47" fmla="*/ 114 h 140"/>
                      <a:gd name="T48" fmla="*/ 95 w 107"/>
                      <a:gd name="T49" fmla="*/ 116 h 140"/>
                      <a:gd name="T50" fmla="*/ 92 w 107"/>
                      <a:gd name="T51" fmla="*/ 125 h 140"/>
                      <a:gd name="T52" fmla="*/ 88 w 107"/>
                      <a:gd name="T53" fmla="*/ 135 h 140"/>
                      <a:gd name="T54" fmla="*/ 71 w 107"/>
                      <a:gd name="T55" fmla="*/ 139 h 140"/>
                      <a:gd name="T56" fmla="*/ 55 w 107"/>
                      <a:gd name="T57" fmla="*/ 140 h 140"/>
                      <a:gd name="T58" fmla="*/ 38 w 107"/>
                      <a:gd name="T59" fmla="*/ 137 h 140"/>
                      <a:gd name="T60" fmla="*/ 27 w 107"/>
                      <a:gd name="T61" fmla="*/ 133 h 140"/>
                      <a:gd name="T62" fmla="*/ 14 w 107"/>
                      <a:gd name="T63" fmla="*/ 121 h 140"/>
                      <a:gd name="T64" fmla="*/ 6 w 107"/>
                      <a:gd name="T65" fmla="*/ 112 h 140"/>
                      <a:gd name="T66" fmla="*/ 0 w 107"/>
                      <a:gd name="T67" fmla="*/ 97 h 140"/>
                      <a:gd name="T68" fmla="*/ 2 w 107"/>
                      <a:gd name="T69" fmla="*/ 82 h 140"/>
                      <a:gd name="T70" fmla="*/ 0 w 107"/>
                      <a:gd name="T71" fmla="*/ 66 h 140"/>
                      <a:gd name="T72" fmla="*/ 0 w 107"/>
                      <a:gd name="T73" fmla="*/ 55 h 140"/>
                      <a:gd name="T74" fmla="*/ 4 w 107"/>
                      <a:gd name="T75" fmla="*/ 42 h 140"/>
                      <a:gd name="T76" fmla="*/ 12 w 107"/>
                      <a:gd name="T77" fmla="*/ 30 h 140"/>
                      <a:gd name="T78" fmla="*/ 17 w 107"/>
                      <a:gd name="T79" fmla="*/ 19 h 140"/>
                      <a:gd name="T80" fmla="*/ 29 w 107"/>
                      <a:gd name="T81" fmla="*/ 9 h 140"/>
                      <a:gd name="T82" fmla="*/ 40 w 107"/>
                      <a:gd name="T83" fmla="*/ 4 h 140"/>
                      <a:gd name="T84" fmla="*/ 54 w 107"/>
                      <a:gd name="T85" fmla="*/ 0 h 140"/>
                      <a:gd name="T86" fmla="*/ 54 w 10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40">
                        <a:moveTo>
                          <a:pt x="54" y="0"/>
                        </a:moveTo>
                        <a:lnTo>
                          <a:pt x="65" y="0"/>
                        </a:lnTo>
                        <a:lnTo>
                          <a:pt x="80" y="2"/>
                        </a:lnTo>
                        <a:lnTo>
                          <a:pt x="93" y="7"/>
                        </a:lnTo>
                        <a:lnTo>
                          <a:pt x="107" y="19"/>
                        </a:lnTo>
                        <a:lnTo>
                          <a:pt x="107" y="26"/>
                        </a:lnTo>
                        <a:lnTo>
                          <a:pt x="107" y="36"/>
                        </a:lnTo>
                        <a:lnTo>
                          <a:pt x="95" y="32"/>
                        </a:lnTo>
                        <a:lnTo>
                          <a:pt x="84" y="30"/>
                        </a:lnTo>
                        <a:lnTo>
                          <a:pt x="73" y="26"/>
                        </a:lnTo>
                        <a:lnTo>
                          <a:pt x="63" y="26"/>
                        </a:lnTo>
                        <a:lnTo>
                          <a:pt x="52" y="25"/>
                        </a:lnTo>
                        <a:lnTo>
                          <a:pt x="42" y="30"/>
                        </a:lnTo>
                        <a:lnTo>
                          <a:pt x="35" y="38"/>
                        </a:lnTo>
                        <a:lnTo>
                          <a:pt x="29" y="51"/>
                        </a:lnTo>
                        <a:lnTo>
                          <a:pt x="23" y="61"/>
                        </a:lnTo>
                        <a:lnTo>
                          <a:pt x="23" y="72"/>
                        </a:lnTo>
                        <a:lnTo>
                          <a:pt x="23" y="85"/>
                        </a:lnTo>
                        <a:lnTo>
                          <a:pt x="29" y="99"/>
                        </a:lnTo>
                        <a:lnTo>
                          <a:pt x="35" y="108"/>
                        </a:lnTo>
                        <a:lnTo>
                          <a:pt x="46" y="114"/>
                        </a:lnTo>
                        <a:lnTo>
                          <a:pt x="57" y="116"/>
                        </a:lnTo>
                        <a:lnTo>
                          <a:pt x="74" y="114"/>
                        </a:lnTo>
                        <a:lnTo>
                          <a:pt x="82" y="114"/>
                        </a:lnTo>
                        <a:lnTo>
                          <a:pt x="95" y="116"/>
                        </a:lnTo>
                        <a:lnTo>
                          <a:pt x="92" y="125"/>
                        </a:lnTo>
                        <a:lnTo>
                          <a:pt x="88" y="135"/>
                        </a:lnTo>
                        <a:lnTo>
                          <a:pt x="71" y="139"/>
                        </a:lnTo>
                        <a:lnTo>
                          <a:pt x="55" y="140"/>
                        </a:lnTo>
                        <a:lnTo>
                          <a:pt x="38" y="137"/>
                        </a:lnTo>
                        <a:lnTo>
                          <a:pt x="27" y="133"/>
                        </a:lnTo>
                        <a:lnTo>
                          <a:pt x="14" y="121"/>
                        </a:lnTo>
                        <a:lnTo>
                          <a:pt x="6" y="112"/>
                        </a:lnTo>
                        <a:lnTo>
                          <a:pt x="0" y="97"/>
                        </a:lnTo>
                        <a:lnTo>
                          <a:pt x="2" y="82"/>
                        </a:lnTo>
                        <a:lnTo>
                          <a:pt x="0" y="66"/>
                        </a:lnTo>
                        <a:lnTo>
                          <a:pt x="0" y="55"/>
                        </a:lnTo>
                        <a:lnTo>
                          <a:pt x="4" y="42"/>
                        </a:lnTo>
                        <a:lnTo>
                          <a:pt x="12" y="30"/>
                        </a:lnTo>
                        <a:lnTo>
                          <a:pt x="17" y="19"/>
                        </a:lnTo>
                        <a:lnTo>
                          <a:pt x="29" y="9"/>
                        </a:lnTo>
                        <a:lnTo>
                          <a:pt x="40" y="4"/>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7"/>
                  <p:cNvSpPr>
                    <a:spLocks/>
                  </p:cNvSpPr>
                  <p:nvPr/>
                </p:nvSpPr>
                <p:spPr bwMode="auto">
                  <a:xfrm rot="14288280">
                    <a:off x="4900689" y="3189816"/>
                    <a:ext cx="76200" cy="115888"/>
                  </a:xfrm>
                  <a:custGeom>
                    <a:avLst/>
                    <a:gdLst>
                      <a:gd name="T0" fmla="*/ 65 w 97"/>
                      <a:gd name="T1" fmla="*/ 0 h 144"/>
                      <a:gd name="T2" fmla="*/ 69 w 97"/>
                      <a:gd name="T3" fmla="*/ 0 h 144"/>
                      <a:gd name="T4" fmla="*/ 78 w 97"/>
                      <a:gd name="T5" fmla="*/ 2 h 144"/>
                      <a:gd name="T6" fmla="*/ 88 w 97"/>
                      <a:gd name="T7" fmla="*/ 6 h 144"/>
                      <a:gd name="T8" fmla="*/ 97 w 97"/>
                      <a:gd name="T9" fmla="*/ 11 h 144"/>
                      <a:gd name="T10" fmla="*/ 91 w 97"/>
                      <a:gd name="T11" fmla="*/ 17 h 144"/>
                      <a:gd name="T12" fmla="*/ 88 w 97"/>
                      <a:gd name="T13" fmla="*/ 23 h 144"/>
                      <a:gd name="T14" fmla="*/ 67 w 97"/>
                      <a:gd name="T15" fmla="*/ 21 h 144"/>
                      <a:gd name="T16" fmla="*/ 52 w 97"/>
                      <a:gd name="T17" fmla="*/ 27 h 144"/>
                      <a:gd name="T18" fmla="*/ 36 w 97"/>
                      <a:gd name="T19" fmla="*/ 38 h 144"/>
                      <a:gd name="T20" fmla="*/ 27 w 97"/>
                      <a:gd name="T21" fmla="*/ 55 h 144"/>
                      <a:gd name="T22" fmla="*/ 21 w 97"/>
                      <a:gd name="T23" fmla="*/ 72 h 144"/>
                      <a:gd name="T24" fmla="*/ 23 w 97"/>
                      <a:gd name="T25" fmla="*/ 89 h 144"/>
                      <a:gd name="T26" fmla="*/ 29 w 97"/>
                      <a:gd name="T27" fmla="*/ 104 h 144"/>
                      <a:gd name="T28" fmla="*/ 46 w 97"/>
                      <a:gd name="T29" fmla="*/ 122 h 144"/>
                      <a:gd name="T30" fmla="*/ 53 w 97"/>
                      <a:gd name="T31" fmla="*/ 122 h 144"/>
                      <a:gd name="T32" fmla="*/ 67 w 97"/>
                      <a:gd name="T33" fmla="*/ 123 h 144"/>
                      <a:gd name="T34" fmla="*/ 78 w 97"/>
                      <a:gd name="T35" fmla="*/ 127 h 144"/>
                      <a:gd name="T36" fmla="*/ 88 w 97"/>
                      <a:gd name="T37" fmla="*/ 133 h 144"/>
                      <a:gd name="T38" fmla="*/ 76 w 97"/>
                      <a:gd name="T39" fmla="*/ 137 h 144"/>
                      <a:gd name="T40" fmla="*/ 67 w 97"/>
                      <a:gd name="T41" fmla="*/ 144 h 144"/>
                      <a:gd name="T42" fmla="*/ 50 w 97"/>
                      <a:gd name="T43" fmla="*/ 142 h 144"/>
                      <a:gd name="T44" fmla="*/ 36 w 97"/>
                      <a:gd name="T45" fmla="*/ 141 h 144"/>
                      <a:gd name="T46" fmla="*/ 23 w 97"/>
                      <a:gd name="T47" fmla="*/ 133 h 144"/>
                      <a:gd name="T48" fmla="*/ 15 w 97"/>
                      <a:gd name="T49" fmla="*/ 125 h 144"/>
                      <a:gd name="T50" fmla="*/ 8 w 97"/>
                      <a:gd name="T51" fmla="*/ 114 h 144"/>
                      <a:gd name="T52" fmla="*/ 2 w 97"/>
                      <a:gd name="T53" fmla="*/ 103 h 144"/>
                      <a:gd name="T54" fmla="*/ 0 w 97"/>
                      <a:gd name="T55" fmla="*/ 89 h 144"/>
                      <a:gd name="T56" fmla="*/ 0 w 97"/>
                      <a:gd name="T57" fmla="*/ 78 h 144"/>
                      <a:gd name="T58" fmla="*/ 0 w 97"/>
                      <a:gd name="T59" fmla="*/ 63 h 144"/>
                      <a:gd name="T60" fmla="*/ 4 w 97"/>
                      <a:gd name="T61" fmla="*/ 47 h 144"/>
                      <a:gd name="T62" fmla="*/ 8 w 97"/>
                      <a:gd name="T63" fmla="*/ 34 h 144"/>
                      <a:gd name="T64" fmla="*/ 15 w 97"/>
                      <a:gd name="T65" fmla="*/ 25 h 144"/>
                      <a:gd name="T66" fmla="*/ 23 w 97"/>
                      <a:gd name="T67" fmla="*/ 13 h 144"/>
                      <a:gd name="T68" fmla="*/ 36 w 97"/>
                      <a:gd name="T69" fmla="*/ 6 h 144"/>
                      <a:gd name="T70" fmla="*/ 48 w 97"/>
                      <a:gd name="T71" fmla="*/ 0 h 144"/>
                      <a:gd name="T72" fmla="*/ 65 w 97"/>
                      <a:gd name="T73" fmla="*/ 0 h 144"/>
                      <a:gd name="T74" fmla="*/ 65 w 97"/>
                      <a:gd name="T7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144">
                        <a:moveTo>
                          <a:pt x="65" y="0"/>
                        </a:moveTo>
                        <a:lnTo>
                          <a:pt x="69" y="0"/>
                        </a:lnTo>
                        <a:lnTo>
                          <a:pt x="78" y="2"/>
                        </a:lnTo>
                        <a:lnTo>
                          <a:pt x="88" y="6"/>
                        </a:lnTo>
                        <a:lnTo>
                          <a:pt x="97" y="11"/>
                        </a:lnTo>
                        <a:lnTo>
                          <a:pt x="91" y="17"/>
                        </a:lnTo>
                        <a:lnTo>
                          <a:pt x="88" y="23"/>
                        </a:lnTo>
                        <a:lnTo>
                          <a:pt x="67" y="21"/>
                        </a:lnTo>
                        <a:lnTo>
                          <a:pt x="52" y="27"/>
                        </a:lnTo>
                        <a:lnTo>
                          <a:pt x="36" y="38"/>
                        </a:lnTo>
                        <a:lnTo>
                          <a:pt x="27" y="55"/>
                        </a:lnTo>
                        <a:lnTo>
                          <a:pt x="21" y="72"/>
                        </a:lnTo>
                        <a:lnTo>
                          <a:pt x="23" y="89"/>
                        </a:lnTo>
                        <a:lnTo>
                          <a:pt x="29" y="104"/>
                        </a:lnTo>
                        <a:lnTo>
                          <a:pt x="46" y="122"/>
                        </a:lnTo>
                        <a:lnTo>
                          <a:pt x="53" y="122"/>
                        </a:lnTo>
                        <a:lnTo>
                          <a:pt x="67" y="123"/>
                        </a:lnTo>
                        <a:lnTo>
                          <a:pt x="78" y="127"/>
                        </a:lnTo>
                        <a:lnTo>
                          <a:pt x="88" y="133"/>
                        </a:lnTo>
                        <a:lnTo>
                          <a:pt x="76" y="137"/>
                        </a:lnTo>
                        <a:lnTo>
                          <a:pt x="67" y="144"/>
                        </a:lnTo>
                        <a:lnTo>
                          <a:pt x="50" y="142"/>
                        </a:lnTo>
                        <a:lnTo>
                          <a:pt x="36" y="141"/>
                        </a:lnTo>
                        <a:lnTo>
                          <a:pt x="23" y="133"/>
                        </a:lnTo>
                        <a:lnTo>
                          <a:pt x="15" y="125"/>
                        </a:lnTo>
                        <a:lnTo>
                          <a:pt x="8" y="114"/>
                        </a:lnTo>
                        <a:lnTo>
                          <a:pt x="2" y="103"/>
                        </a:lnTo>
                        <a:lnTo>
                          <a:pt x="0" y="89"/>
                        </a:lnTo>
                        <a:lnTo>
                          <a:pt x="0" y="78"/>
                        </a:lnTo>
                        <a:lnTo>
                          <a:pt x="0" y="63"/>
                        </a:lnTo>
                        <a:lnTo>
                          <a:pt x="4" y="47"/>
                        </a:lnTo>
                        <a:lnTo>
                          <a:pt x="8" y="34"/>
                        </a:lnTo>
                        <a:lnTo>
                          <a:pt x="15" y="25"/>
                        </a:lnTo>
                        <a:lnTo>
                          <a:pt x="23" y="13"/>
                        </a:lnTo>
                        <a:lnTo>
                          <a:pt x="36" y="6"/>
                        </a:lnTo>
                        <a:lnTo>
                          <a:pt x="48" y="0"/>
                        </a:lnTo>
                        <a:lnTo>
                          <a:pt x="65" y="0"/>
                        </a:ln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8"/>
                  <p:cNvSpPr>
                    <a:spLocks/>
                  </p:cNvSpPr>
                  <p:nvPr/>
                </p:nvSpPr>
                <p:spPr bwMode="auto">
                  <a:xfrm rot="14288280">
                    <a:off x="4773994" y="3242504"/>
                    <a:ext cx="92075" cy="109538"/>
                  </a:xfrm>
                  <a:custGeom>
                    <a:avLst/>
                    <a:gdLst>
                      <a:gd name="T0" fmla="*/ 71 w 116"/>
                      <a:gd name="T1" fmla="*/ 0 h 139"/>
                      <a:gd name="T2" fmla="*/ 80 w 116"/>
                      <a:gd name="T3" fmla="*/ 6 h 139"/>
                      <a:gd name="T4" fmla="*/ 92 w 116"/>
                      <a:gd name="T5" fmla="*/ 15 h 139"/>
                      <a:gd name="T6" fmla="*/ 76 w 116"/>
                      <a:gd name="T7" fmla="*/ 19 h 139"/>
                      <a:gd name="T8" fmla="*/ 65 w 116"/>
                      <a:gd name="T9" fmla="*/ 27 h 139"/>
                      <a:gd name="T10" fmla="*/ 52 w 116"/>
                      <a:gd name="T11" fmla="*/ 34 h 139"/>
                      <a:gd name="T12" fmla="*/ 42 w 116"/>
                      <a:gd name="T13" fmla="*/ 46 h 139"/>
                      <a:gd name="T14" fmla="*/ 33 w 116"/>
                      <a:gd name="T15" fmla="*/ 57 h 139"/>
                      <a:gd name="T16" fmla="*/ 29 w 116"/>
                      <a:gd name="T17" fmla="*/ 71 h 139"/>
                      <a:gd name="T18" fmla="*/ 29 w 116"/>
                      <a:gd name="T19" fmla="*/ 84 h 139"/>
                      <a:gd name="T20" fmla="*/ 35 w 116"/>
                      <a:gd name="T21" fmla="*/ 101 h 139"/>
                      <a:gd name="T22" fmla="*/ 48 w 116"/>
                      <a:gd name="T23" fmla="*/ 110 h 139"/>
                      <a:gd name="T24" fmla="*/ 67 w 116"/>
                      <a:gd name="T25" fmla="*/ 114 h 139"/>
                      <a:gd name="T26" fmla="*/ 86 w 116"/>
                      <a:gd name="T27" fmla="*/ 110 h 139"/>
                      <a:gd name="T28" fmla="*/ 103 w 116"/>
                      <a:gd name="T29" fmla="*/ 107 h 139"/>
                      <a:gd name="T30" fmla="*/ 109 w 116"/>
                      <a:gd name="T31" fmla="*/ 110 h 139"/>
                      <a:gd name="T32" fmla="*/ 116 w 116"/>
                      <a:gd name="T33" fmla="*/ 118 h 139"/>
                      <a:gd name="T34" fmla="*/ 107 w 116"/>
                      <a:gd name="T35" fmla="*/ 126 h 139"/>
                      <a:gd name="T36" fmla="*/ 97 w 116"/>
                      <a:gd name="T37" fmla="*/ 131 h 139"/>
                      <a:gd name="T38" fmla="*/ 86 w 116"/>
                      <a:gd name="T39" fmla="*/ 135 h 139"/>
                      <a:gd name="T40" fmla="*/ 76 w 116"/>
                      <a:gd name="T41" fmla="*/ 139 h 139"/>
                      <a:gd name="T42" fmla="*/ 65 w 116"/>
                      <a:gd name="T43" fmla="*/ 137 h 139"/>
                      <a:gd name="T44" fmla="*/ 55 w 116"/>
                      <a:gd name="T45" fmla="*/ 137 h 139"/>
                      <a:gd name="T46" fmla="*/ 44 w 116"/>
                      <a:gd name="T47" fmla="*/ 133 h 139"/>
                      <a:gd name="T48" fmla="*/ 36 w 116"/>
                      <a:gd name="T49" fmla="*/ 129 h 139"/>
                      <a:gd name="T50" fmla="*/ 17 w 116"/>
                      <a:gd name="T51" fmla="*/ 114 h 139"/>
                      <a:gd name="T52" fmla="*/ 6 w 116"/>
                      <a:gd name="T53" fmla="*/ 97 h 139"/>
                      <a:gd name="T54" fmla="*/ 0 w 116"/>
                      <a:gd name="T55" fmla="*/ 86 h 139"/>
                      <a:gd name="T56" fmla="*/ 0 w 116"/>
                      <a:gd name="T57" fmla="*/ 76 h 139"/>
                      <a:gd name="T58" fmla="*/ 2 w 116"/>
                      <a:gd name="T59" fmla="*/ 65 h 139"/>
                      <a:gd name="T60" fmla="*/ 8 w 116"/>
                      <a:gd name="T61" fmla="*/ 55 h 139"/>
                      <a:gd name="T62" fmla="*/ 17 w 116"/>
                      <a:gd name="T63" fmla="*/ 36 h 139"/>
                      <a:gd name="T64" fmla="*/ 33 w 116"/>
                      <a:gd name="T65" fmla="*/ 21 h 139"/>
                      <a:gd name="T66" fmla="*/ 40 w 116"/>
                      <a:gd name="T67" fmla="*/ 12 h 139"/>
                      <a:gd name="T68" fmla="*/ 50 w 116"/>
                      <a:gd name="T69" fmla="*/ 6 h 139"/>
                      <a:gd name="T70" fmla="*/ 59 w 116"/>
                      <a:gd name="T71" fmla="*/ 0 h 139"/>
                      <a:gd name="T72" fmla="*/ 71 w 116"/>
                      <a:gd name="T73" fmla="*/ 0 h 139"/>
                      <a:gd name="T74" fmla="*/ 71 w 116"/>
                      <a:gd name="T75"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39">
                        <a:moveTo>
                          <a:pt x="71" y="0"/>
                        </a:moveTo>
                        <a:lnTo>
                          <a:pt x="80" y="6"/>
                        </a:lnTo>
                        <a:lnTo>
                          <a:pt x="92" y="15"/>
                        </a:lnTo>
                        <a:lnTo>
                          <a:pt x="76" y="19"/>
                        </a:lnTo>
                        <a:lnTo>
                          <a:pt x="65" y="27"/>
                        </a:lnTo>
                        <a:lnTo>
                          <a:pt x="52" y="34"/>
                        </a:lnTo>
                        <a:lnTo>
                          <a:pt x="42" y="46"/>
                        </a:lnTo>
                        <a:lnTo>
                          <a:pt x="33" y="57"/>
                        </a:lnTo>
                        <a:lnTo>
                          <a:pt x="29" y="71"/>
                        </a:lnTo>
                        <a:lnTo>
                          <a:pt x="29" y="84"/>
                        </a:lnTo>
                        <a:lnTo>
                          <a:pt x="35" y="101"/>
                        </a:lnTo>
                        <a:lnTo>
                          <a:pt x="48" y="110"/>
                        </a:lnTo>
                        <a:lnTo>
                          <a:pt x="67" y="114"/>
                        </a:lnTo>
                        <a:lnTo>
                          <a:pt x="86" y="110"/>
                        </a:lnTo>
                        <a:lnTo>
                          <a:pt x="103" y="107"/>
                        </a:lnTo>
                        <a:lnTo>
                          <a:pt x="109" y="110"/>
                        </a:lnTo>
                        <a:lnTo>
                          <a:pt x="116" y="118"/>
                        </a:lnTo>
                        <a:lnTo>
                          <a:pt x="107" y="126"/>
                        </a:lnTo>
                        <a:lnTo>
                          <a:pt x="97" y="131"/>
                        </a:lnTo>
                        <a:lnTo>
                          <a:pt x="86" y="135"/>
                        </a:lnTo>
                        <a:lnTo>
                          <a:pt x="76" y="139"/>
                        </a:lnTo>
                        <a:lnTo>
                          <a:pt x="65" y="137"/>
                        </a:lnTo>
                        <a:lnTo>
                          <a:pt x="55" y="137"/>
                        </a:lnTo>
                        <a:lnTo>
                          <a:pt x="44" y="133"/>
                        </a:lnTo>
                        <a:lnTo>
                          <a:pt x="36" y="129"/>
                        </a:lnTo>
                        <a:lnTo>
                          <a:pt x="17" y="114"/>
                        </a:lnTo>
                        <a:lnTo>
                          <a:pt x="6" y="97"/>
                        </a:lnTo>
                        <a:lnTo>
                          <a:pt x="0" y="86"/>
                        </a:lnTo>
                        <a:lnTo>
                          <a:pt x="0" y="76"/>
                        </a:lnTo>
                        <a:lnTo>
                          <a:pt x="2" y="65"/>
                        </a:lnTo>
                        <a:lnTo>
                          <a:pt x="8" y="55"/>
                        </a:lnTo>
                        <a:lnTo>
                          <a:pt x="17" y="36"/>
                        </a:lnTo>
                        <a:lnTo>
                          <a:pt x="33" y="21"/>
                        </a:lnTo>
                        <a:lnTo>
                          <a:pt x="40" y="12"/>
                        </a:lnTo>
                        <a:lnTo>
                          <a:pt x="50" y="6"/>
                        </a:lnTo>
                        <a:lnTo>
                          <a:pt x="59" y="0"/>
                        </a:lnTo>
                        <a:lnTo>
                          <a:pt x="71" y="0"/>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9"/>
                  <p:cNvSpPr>
                    <a:spLocks/>
                  </p:cNvSpPr>
                  <p:nvPr/>
                </p:nvSpPr>
                <p:spPr bwMode="auto">
                  <a:xfrm rot="14288280">
                    <a:off x="4960978" y="3311740"/>
                    <a:ext cx="77788" cy="74613"/>
                  </a:xfrm>
                  <a:custGeom>
                    <a:avLst/>
                    <a:gdLst>
                      <a:gd name="T0" fmla="*/ 51 w 99"/>
                      <a:gd name="T1" fmla="*/ 95 h 95"/>
                      <a:gd name="T2" fmla="*/ 67 w 99"/>
                      <a:gd name="T3" fmla="*/ 89 h 95"/>
                      <a:gd name="T4" fmla="*/ 84 w 99"/>
                      <a:gd name="T5" fmla="*/ 80 h 95"/>
                      <a:gd name="T6" fmla="*/ 93 w 99"/>
                      <a:gd name="T7" fmla="*/ 64 h 95"/>
                      <a:gd name="T8" fmla="*/ 99 w 99"/>
                      <a:gd name="T9" fmla="*/ 47 h 95"/>
                      <a:gd name="T10" fmla="*/ 93 w 99"/>
                      <a:gd name="T11" fmla="*/ 26 h 95"/>
                      <a:gd name="T12" fmla="*/ 84 w 99"/>
                      <a:gd name="T13" fmla="*/ 13 h 95"/>
                      <a:gd name="T14" fmla="*/ 67 w 99"/>
                      <a:gd name="T15" fmla="*/ 2 h 95"/>
                      <a:gd name="T16" fmla="*/ 51 w 99"/>
                      <a:gd name="T17" fmla="*/ 0 h 95"/>
                      <a:gd name="T18" fmla="*/ 40 w 99"/>
                      <a:gd name="T19" fmla="*/ 0 h 95"/>
                      <a:gd name="T20" fmla="*/ 29 w 99"/>
                      <a:gd name="T21" fmla="*/ 2 h 95"/>
                      <a:gd name="T22" fmla="*/ 19 w 99"/>
                      <a:gd name="T23" fmla="*/ 5 h 95"/>
                      <a:gd name="T24" fmla="*/ 13 w 99"/>
                      <a:gd name="T25" fmla="*/ 13 h 95"/>
                      <a:gd name="T26" fmla="*/ 4 w 99"/>
                      <a:gd name="T27" fmla="*/ 26 h 95"/>
                      <a:gd name="T28" fmla="*/ 0 w 99"/>
                      <a:gd name="T29" fmla="*/ 47 h 95"/>
                      <a:gd name="T30" fmla="*/ 4 w 99"/>
                      <a:gd name="T31" fmla="*/ 64 h 95"/>
                      <a:gd name="T32" fmla="*/ 13 w 99"/>
                      <a:gd name="T33" fmla="*/ 80 h 95"/>
                      <a:gd name="T34" fmla="*/ 19 w 99"/>
                      <a:gd name="T35" fmla="*/ 83 h 95"/>
                      <a:gd name="T36" fmla="*/ 29 w 99"/>
                      <a:gd name="T37" fmla="*/ 89 h 95"/>
                      <a:gd name="T38" fmla="*/ 40 w 99"/>
                      <a:gd name="T39" fmla="*/ 93 h 95"/>
                      <a:gd name="T40" fmla="*/ 51 w 99"/>
                      <a:gd name="T41" fmla="*/ 95 h 95"/>
                      <a:gd name="T42" fmla="*/ 51 w 99"/>
                      <a:gd name="T4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95">
                        <a:moveTo>
                          <a:pt x="51" y="95"/>
                        </a:moveTo>
                        <a:lnTo>
                          <a:pt x="67" y="89"/>
                        </a:lnTo>
                        <a:lnTo>
                          <a:pt x="84" y="80"/>
                        </a:lnTo>
                        <a:lnTo>
                          <a:pt x="93" y="64"/>
                        </a:lnTo>
                        <a:lnTo>
                          <a:pt x="99" y="47"/>
                        </a:lnTo>
                        <a:lnTo>
                          <a:pt x="93" y="26"/>
                        </a:lnTo>
                        <a:lnTo>
                          <a:pt x="84" y="13"/>
                        </a:lnTo>
                        <a:lnTo>
                          <a:pt x="67" y="2"/>
                        </a:lnTo>
                        <a:lnTo>
                          <a:pt x="51" y="0"/>
                        </a:lnTo>
                        <a:lnTo>
                          <a:pt x="40" y="0"/>
                        </a:lnTo>
                        <a:lnTo>
                          <a:pt x="29" y="2"/>
                        </a:lnTo>
                        <a:lnTo>
                          <a:pt x="19" y="5"/>
                        </a:lnTo>
                        <a:lnTo>
                          <a:pt x="13" y="13"/>
                        </a:lnTo>
                        <a:lnTo>
                          <a:pt x="4" y="26"/>
                        </a:lnTo>
                        <a:lnTo>
                          <a:pt x="0" y="47"/>
                        </a:lnTo>
                        <a:lnTo>
                          <a:pt x="4" y="64"/>
                        </a:lnTo>
                        <a:lnTo>
                          <a:pt x="13" y="80"/>
                        </a:lnTo>
                        <a:lnTo>
                          <a:pt x="19" y="83"/>
                        </a:lnTo>
                        <a:lnTo>
                          <a:pt x="29" y="89"/>
                        </a:lnTo>
                        <a:lnTo>
                          <a:pt x="40" y="93"/>
                        </a:lnTo>
                        <a:lnTo>
                          <a:pt x="51" y="95"/>
                        </a:lnTo>
                        <a:lnTo>
                          <a:pt x="51"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0"/>
                  <p:cNvSpPr>
                    <a:spLocks/>
                  </p:cNvSpPr>
                  <p:nvPr/>
                </p:nvSpPr>
                <p:spPr bwMode="auto">
                  <a:xfrm rot="14288280">
                    <a:off x="4773608" y="3253042"/>
                    <a:ext cx="73025" cy="74613"/>
                  </a:xfrm>
                  <a:custGeom>
                    <a:avLst/>
                    <a:gdLst>
                      <a:gd name="T0" fmla="*/ 44 w 91"/>
                      <a:gd name="T1" fmla="*/ 93 h 93"/>
                      <a:gd name="T2" fmla="*/ 61 w 91"/>
                      <a:gd name="T3" fmla="*/ 88 h 93"/>
                      <a:gd name="T4" fmla="*/ 76 w 91"/>
                      <a:gd name="T5" fmla="*/ 78 h 93"/>
                      <a:gd name="T6" fmla="*/ 85 w 91"/>
                      <a:gd name="T7" fmla="*/ 63 h 93"/>
                      <a:gd name="T8" fmla="*/ 91 w 91"/>
                      <a:gd name="T9" fmla="*/ 48 h 93"/>
                      <a:gd name="T10" fmla="*/ 85 w 91"/>
                      <a:gd name="T11" fmla="*/ 27 h 93"/>
                      <a:gd name="T12" fmla="*/ 76 w 91"/>
                      <a:gd name="T13" fmla="*/ 14 h 93"/>
                      <a:gd name="T14" fmla="*/ 61 w 91"/>
                      <a:gd name="T15" fmla="*/ 2 h 93"/>
                      <a:gd name="T16" fmla="*/ 44 w 91"/>
                      <a:gd name="T17" fmla="*/ 0 h 93"/>
                      <a:gd name="T18" fmla="*/ 27 w 91"/>
                      <a:gd name="T19" fmla="*/ 2 h 93"/>
                      <a:gd name="T20" fmla="*/ 13 w 91"/>
                      <a:gd name="T21" fmla="*/ 14 h 93"/>
                      <a:gd name="T22" fmla="*/ 2 w 91"/>
                      <a:gd name="T23" fmla="*/ 27 h 93"/>
                      <a:gd name="T24" fmla="*/ 0 w 91"/>
                      <a:gd name="T25" fmla="*/ 48 h 93"/>
                      <a:gd name="T26" fmla="*/ 2 w 91"/>
                      <a:gd name="T27" fmla="*/ 63 h 93"/>
                      <a:gd name="T28" fmla="*/ 13 w 91"/>
                      <a:gd name="T29" fmla="*/ 78 h 93"/>
                      <a:gd name="T30" fmla="*/ 27 w 91"/>
                      <a:gd name="T31" fmla="*/ 88 h 93"/>
                      <a:gd name="T32" fmla="*/ 44 w 91"/>
                      <a:gd name="T33" fmla="*/ 93 h 93"/>
                      <a:gd name="T34" fmla="*/ 44 w 91"/>
                      <a:gd name="T3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93">
                        <a:moveTo>
                          <a:pt x="44" y="93"/>
                        </a:moveTo>
                        <a:lnTo>
                          <a:pt x="61" y="88"/>
                        </a:lnTo>
                        <a:lnTo>
                          <a:pt x="76" y="78"/>
                        </a:lnTo>
                        <a:lnTo>
                          <a:pt x="85" y="63"/>
                        </a:lnTo>
                        <a:lnTo>
                          <a:pt x="91" y="48"/>
                        </a:lnTo>
                        <a:lnTo>
                          <a:pt x="85" y="27"/>
                        </a:lnTo>
                        <a:lnTo>
                          <a:pt x="76" y="14"/>
                        </a:lnTo>
                        <a:lnTo>
                          <a:pt x="61" y="2"/>
                        </a:lnTo>
                        <a:lnTo>
                          <a:pt x="44" y="0"/>
                        </a:lnTo>
                        <a:lnTo>
                          <a:pt x="27" y="2"/>
                        </a:lnTo>
                        <a:lnTo>
                          <a:pt x="13" y="14"/>
                        </a:lnTo>
                        <a:lnTo>
                          <a:pt x="2" y="27"/>
                        </a:lnTo>
                        <a:lnTo>
                          <a:pt x="0" y="48"/>
                        </a:lnTo>
                        <a:lnTo>
                          <a:pt x="2" y="63"/>
                        </a:lnTo>
                        <a:lnTo>
                          <a:pt x="13" y="78"/>
                        </a:lnTo>
                        <a:lnTo>
                          <a:pt x="27" y="88"/>
                        </a:lnTo>
                        <a:lnTo>
                          <a:pt x="44" y="93"/>
                        </a:lnTo>
                        <a:lnTo>
                          <a:pt x="44"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1"/>
                  <p:cNvSpPr>
                    <a:spLocks/>
                  </p:cNvSpPr>
                  <p:nvPr/>
                </p:nvSpPr>
                <p:spPr bwMode="auto">
                  <a:xfrm rot="14288280">
                    <a:off x="4885404" y="3198600"/>
                    <a:ext cx="76200" cy="76200"/>
                  </a:xfrm>
                  <a:custGeom>
                    <a:avLst/>
                    <a:gdLst>
                      <a:gd name="T0" fmla="*/ 48 w 95"/>
                      <a:gd name="T1" fmla="*/ 95 h 95"/>
                      <a:gd name="T2" fmla="*/ 65 w 95"/>
                      <a:gd name="T3" fmla="*/ 89 h 95"/>
                      <a:gd name="T4" fmla="*/ 80 w 95"/>
                      <a:gd name="T5" fmla="*/ 80 h 95"/>
                      <a:gd name="T6" fmla="*/ 89 w 95"/>
                      <a:gd name="T7" fmla="*/ 65 h 95"/>
                      <a:gd name="T8" fmla="*/ 95 w 95"/>
                      <a:gd name="T9" fmla="*/ 48 h 95"/>
                      <a:gd name="T10" fmla="*/ 89 w 95"/>
                      <a:gd name="T11" fmla="*/ 27 h 95"/>
                      <a:gd name="T12" fmla="*/ 80 w 95"/>
                      <a:gd name="T13" fmla="*/ 13 h 95"/>
                      <a:gd name="T14" fmla="*/ 65 w 95"/>
                      <a:gd name="T15" fmla="*/ 2 h 95"/>
                      <a:gd name="T16" fmla="*/ 48 w 95"/>
                      <a:gd name="T17" fmla="*/ 0 h 95"/>
                      <a:gd name="T18" fmla="*/ 27 w 95"/>
                      <a:gd name="T19" fmla="*/ 2 h 95"/>
                      <a:gd name="T20" fmla="*/ 13 w 95"/>
                      <a:gd name="T21" fmla="*/ 13 h 95"/>
                      <a:gd name="T22" fmla="*/ 2 w 95"/>
                      <a:gd name="T23" fmla="*/ 27 h 95"/>
                      <a:gd name="T24" fmla="*/ 0 w 95"/>
                      <a:gd name="T25" fmla="*/ 48 h 95"/>
                      <a:gd name="T26" fmla="*/ 2 w 95"/>
                      <a:gd name="T27" fmla="*/ 65 h 95"/>
                      <a:gd name="T28" fmla="*/ 13 w 95"/>
                      <a:gd name="T29" fmla="*/ 80 h 95"/>
                      <a:gd name="T30" fmla="*/ 27 w 95"/>
                      <a:gd name="T31" fmla="*/ 89 h 95"/>
                      <a:gd name="T32" fmla="*/ 48 w 95"/>
                      <a:gd name="T33" fmla="*/ 95 h 95"/>
                      <a:gd name="T34" fmla="*/ 48 w 95"/>
                      <a:gd name="T3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48" y="95"/>
                        </a:moveTo>
                        <a:lnTo>
                          <a:pt x="65" y="89"/>
                        </a:lnTo>
                        <a:lnTo>
                          <a:pt x="80" y="80"/>
                        </a:lnTo>
                        <a:lnTo>
                          <a:pt x="89" y="65"/>
                        </a:lnTo>
                        <a:lnTo>
                          <a:pt x="95" y="48"/>
                        </a:lnTo>
                        <a:lnTo>
                          <a:pt x="89" y="27"/>
                        </a:lnTo>
                        <a:lnTo>
                          <a:pt x="80" y="13"/>
                        </a:lnTo>
                        <a:lnTo>
                          <a:pt x="65" y="2"/>
                        </a:lnTo>
                        <a:lnTo>
                          <a:pt x="48" y="0"/>
                        </a:lnTo>
                        <a:lnTo>
                          <a:pt x="27" y="2"/>
                        </a:lnTo>
                        <a:lnTo>
                          <a:pt x="13" y="13"/>
                        </a:lnTo>
                        <a:lnTo>
                          <a:pt x="2" y="27"/>
                        </a:lnTo>
                        <a:lnTo>
                          <a:pt x="0" y="48"/>
                        </a:lnTo>
                        <a:lnTo>
                          <a:pt x="2" y="65"/>
                        </a:lnTo>
                        <a:lnTo>
                          <a:pt x="13" y="80"/>
                        </a:lnTo>
                        <a:lnTo>
                          <a:pt x="27" y="89"/>
                        </a:lnTo>
                        <a:lnTo>
                          <a:pt x="48" y="95"/>
                        </a:lnTo>
                        <a:lnTo>
                          <a:pt x="4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2"/>
                  <p:cNvSpPr>
                    <a:spLocks/>
                  </p:cNvSpPr>
                  <p:nvPr/>
                </p:nvSpPr>
                <p:spPr bwMode="auto">
                  <a:xfrm rot="14288280">
                    <a:off x="3631545" y="3135599"/>
                    <a:ext cx="400050" cy="333375"/>
                  </a:xfrm>
                  <a:custGeom>
                    <a:avLst/>
                    <a:gdLst>
                      <a:gd name="T0" fmla="*/ 494 w 504"/>
                      <a:gd name="T1" fmla="*/ 188 h 420"/>
                      <a:gd name="T2" fmla="*/ 481 w 504"/>
                      <a:gd name="T3" fmla="*/ 143 h 420"/>
                      <a:gd name="T4" fmla="*/ 458 w 504"/>
                      <a:gd name="T5" fmla="*/ 99 h 420"/>
                      <a:gd name="T6" fmla="*/ 409 w 504"/>
                      <a:gd name="T7" fmla="*/ 42 h 420"/>
                      <a:gd name="T8" fmla="*/ 357 w 504"/>
                      <a:gd name="T9" fmla="*/ 21 h 420"/>
                      <a:gd name="T10" fmla="*/ 338 w 504"/>
                      <a:gd name="T11" fmla="*/ 11 h 420"/>
                      <a:gd name="T12" fmla="*/ 380 w 504"/>
                      <a:gd name="T13" fmla="*/ 19 h 420"/>
                      <a:gd name="T14" fmla="*/ 335 w 504"/>
                      <a:gd name="T15" fmla="*/ 4 h 420"/>
                      <a:gd name="T16" fmla="*/ 291 w 504"/>
                      <a:gd name="T17" fmla="*/ 0 h 420"/>
                      <a:gd name="T18" fmla="*/ 238 w 504"/>
                      <a:gd name="T19" fmla="*/ 10 h 420"/>
                      <a:gd name="T20" fmla="*/ 164 w 504"/>
                      <a:gd name="T21" fmla="*/ 48 h 420"/>
                      <a:gd name="T22" fmla="*/ 101 w 504"/>
                      <a:gd name="T23" fmla="*/ 110 h 420"/>
                      <a:gd name="T24" fmla="*/ 52 w 504"/>
                      <a:gd name="T25" fmla="*/ 181 h 420"/>
                      <a:gd name="T26" fmla="*/ 19 w 504"/>
                      <a:gd name="T27" fmla="*/ 251 h 420"/>
                      <a:gd name="T28" fmla="*/ 2 w 504"/>
                      <a:gd name="T29" fmla="*/ 310 h 420"/>
                      <a:gd name="T30" fmla="*/ 4 w 504"/>
                      <a:gd name="T31" fmla="*/ 348 h 420"/>
                      <a:gd name="T32" fmla="*/ 8 w 504"/>
                      <a:gd name="T33" fmla="*/ 336 h 420"/>
                      <a:gd name="T34" fmla="*/ 23 w 504"/>
                      <a:gd name="T35" fmla="*/ 283 h 420"/>
                      <a:gd name="T36" fmla="*/ 42 w 504"/>
                      <a:gd name="T37" fmla="*/ 224 h 420"/>
                      <a:gd name="T38" fmla="*/ 59 w 504"/>
                      <a:gd name="T39" fmla="*/ 184 h 420"/>
                      <a:gd name="T40" fmla="*/ 61 w 504"/>
                      <a:gd name="T41" fmla="*/ 190 h 420"/>
                      <a:gd name="T42" fmla="*/ 44 w 504"/>
                      <a:gd name="T43" fmla="*/ 234 h 420"/>
                      <a:gd name="T44" fmla="*/ 57 w 504"/>
                      <a:gd name="T45" fmla="*/ 209 h 420"/>
                      <a:gd name="T46" fmla="*/ 91 w 504"/>
                      <a:gd name="T47" fmla="*/ 148 h 420"/>
                      <a:gd name="T48" fmla="*/ 80 w 504"/>
                      <a:gd name="T49" fmla="*/ 188 h 420"/>
                      <a:gd name="T50" fmla="*/ 61 w 504"/>
                      <a:gd name="T51" fmla="*/ 224 h 420"/>
                      <a:gd name="T52" fmla="*/ 44 w 504"/>
                      <a:gd name="T53" fmla="*/ 277 h 420"/>
                      <a:gd name="T54" fmla="*/ 33 w 504"/>
                      <a:gd name="T55" fmla="*/ 335 h 420"/>
                      <a:gd name="T56" fmla="*/ 33 w 504"/>
                      <a:gd name="T57" fmla="*/ 392 h 420"/>
                      <a:gd name="T58" fmla="*/ 44 w 504"/>
                      <a:gd name="T59" fmla="*/ 403 h 420"/>
                      <a:gd name="T60" fmla="*/ 48 w 504"/>
                      <a:gd name="T61" fmla="*/ 355 h 420"/>
                      <a:gd name="T62" fmla="*/ 53 w 504"/>
                      <a:gd name="T63" fmla="*/ 312 h 420"/>
                      <a:gd name="T64" fmla="*/ 69 w 504"/>
                      <a:gd name="T65" fmla="*/ 264 h 420"/>
                      <a:gd name="T66" fmla="*/ 91 w 504"/>
                      <a:gd name="T67" fmla="*/ 213 h 420"/>
                      <a:gd name="T68" fmla="*/ 114 w 504"/>
                      <a:gd name="T69" fmla="*/ 165 h 420"/>
                      <a:gd name="T70" fmla="*/ 141 w 504"/>
                      <a:gd name="T71" fmla="*/ 133 h 420"/>
                      <a:gd name="T72" fmla="*/ 158 w 504"/>
                      <a:gd name="T73" fmla="*/ 127 h 420"/>
                      <a:gd name="T74" fmla="*/ 118 w 504"/>
                      <a:gd name="T75" fmla="*/ 184 h 420"/>
                      <a:gd name="T76" fmla="*/ 82 w 504"/>
                      <a:gd name="T77" fmla="*/ 257 h 420"/>
                      <a:gd name="T78" fmla="*/ 61 w 504"/>
                      <a:gd name="T79" fmla="*/ 327 h 420"/>
                      <a:gd name="T80" fmla="*/ 71 w 504"/>
                      <a:gd name="T81" fmla="*/ 369 h 420"/>
                      <a:gd name="T82" fmla="*/ 84 w 504"/>
                      <a:gd name="T83" fmla="*/ 325 h 420"/>
                      <a:gd name="T84" fmla="*/ 105 w 504"/>
                      <a:gd name="T85" fmla="*/ 257 h 420"/>
                      <a:gd name="T86" fmla="*/ 139 w 504"/>
                      <a:gd name="T87" fmla="*/ 184 h 420"/>
                      <a:gd name="T88" fmla="*/ 188 w 504"/>
                      <a:gd name="T89" fmla="*/ 125 h 420"/>
                      <a:gd name="T90" fmla="*/ 234 w 504"/>
                      <a:gd name="T91" fmla="*/ 93 h 420"/>
                      <a:gd name="T92" fmla="*/ 287 w 504"/>
                      <a:gd name="T93" fmla="*/ 76 h 420"/>
                      <a:gd name="T94" fmla="*/ 361 w 504"/>
                      <a:gd name="T95" fmla="*/ 99 h 420"/>
                      <a:gd name="T96" fmla="*/ 407 w 504"/>
                      <a:gd name="T97" fmla="*/ 152 h 420"/>
                      <a:gd name="T98" fmla="*/ 422 w 504"/>
                      <a:gd name="T99" fmla="*/ 196 h 420"/>
                      <a:gd name="T100" fmla="*/ 464 w 504"/>
                      <a:gd name="T101" fmla="*/ 28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4" h="420">
                        <a:moveTo>
                          <a:pt x="504" y="224"/>
                        </a:moveTo>
                        <a:lnTo>
                          <a:pt x="500" y="211"/>
                        </a:lnTo>
                        <a:lnTo>
                          <a:pt x="498" y="200"/>
                        </a:lnTo>
                        <a:lnTo>
                          <a:pt x="494" y="188"/>
                        </a:lnTo>
                        <a:lnTo>
                          <a:pt x="492" y="177"/>
                        </a:lnTo>
                        <a:lnTo>
                          <a:pt x="489" y="165"/>
                        </a:lnTo>
                        <a:lnTo>
                          <a:pt x="485" y="154"/>
                        </a:lnTo>
                        <a:lnTo>
                          <a:pt x="481" y="143"/>
                        </a:lnTo>
                        <a:lnTo>
                          <a:pt x="477" y="131"/>
                        </a:lnTo>
                        <a:lnTo>
                          <a:pt x="470" y="120"/>
                        </a:lnTo>
                        <a:lnTo>
                          <a:pt x="464" y="108"/>
                        </a:lnTo>
                        <a:lnTo>
                          <a:pt x="458" y="99"/>
                        </a:lnTo>
                        <a:lnTo>
                          <a:pt x="452" y="89"/>
                        </a:lnTo>
                        <a:lnTo>
                          <a:pt x="437" y="70"/>
                        </a:lnTo>
                        <a:lnTo>
                          <a:pt x="422" y="55"/>
                        </a:lnTo>
                        <a:lnTo>
                          <a:pt x="409" y="42"/>
                        </a:lnTo>
                        <a:lnTo>
                          <a:pt x="395" y="34"/>
                        </a:lnTo>
                        <a:lnTo>
                          <a:pt x="382" y="29"/>
                        </a:lnTo>
                        <a:lnTo>
                          <a:pt x="371" y="27"/>
                        </a:lnTo>
                        <a:lnTo>
                          <a:pt x="357" y="21"/>
                        </a:lnTo>
                        <a:lnTo>
                          <a:pt x="346" y="19"/>
                        </a:lnTo>
                        <a:lnTo>
                          <a:pt x="333" y="13"/>
                        </a:lnTo>
                        <a:lnTo>
                          <a:pt x="321" y="10"/>
                        </a:lnTo>
                        <a:lnTo>
                          <a:pt x="338" y="11"/>
                        </a:lnTo>
                        <a:lnTo>
                          <a:pt x="357" y="15"/>
                        </a:lnTo>
                        <a:lnTo>
                          <a:pt x="375" y="19"/>
                        </a:lnTo>
                        <a:lnTo>
                          <a:pt x="394" y="25"/>
                        </a:lnTo>
                        <a:lnTo>
                          <a:pt x="380" y="19"/>
                        </a:lnTo>
                        <a:lnTo>
                          <a:pt x="369" y="13"/>
                        </a:lnTo>
                        <a:lnTo>
                          <a:pt x="357" y="10"/>
                        </a:lnTo>
                        <a:lnTo>
                          <a:pt x="346" y="8"/>
                        </a:lnTo>
                        <a:lnTo>
                          <a:pt x="335" y="4"/>
                        </a:lnTo>
                        <a:lnTo>
                          <a:pt x="323" y="2"/>
                        </a:lnTo>
                        <a:lnTo>
                          <a:pt x="312" y="2"/>
                        </a:lnTo>
                        <a:lnTo>
                          <a:pt x="302" y="2"/>
                        </a:lnTo>
                        <a:lnTo>
                          <a:pt x="291" y="0"/>
                        </a:lnTo>
                        <a:lnTo>
                          <a:pt x="280" y="0"/>
                        </a:lnTo>
                        <a:lnTo>
                          <a:pt x="268" y="2"/>
                        </a:lnTo>
                        <a:lnTo>
                          <a:pt x="259" y="4"/>
                        </a:lnTo>
                        <a:lnTo>
                          <a:pt x="238" y="10"/>
                        </a:lnTo>
                        <a:lnTo>
                          <a:pt x="221" y="19"/>
                        </a:lnTo>
                        <a:lnTo>
                          <a:pt x="200" y="25"/>
                        </a:lnTo>
                        <a:lnTo>
                          <a:pt x="181" y="36"/>
                        </a:lnTo>
                        <a:lnTo>
                          <a:pt x="164" y="48"/>
                        </a:lnTo>
                        <a:lnTo>
                          <a:pt x="148" y="63"/>
                        </a:lnTo>
                        <a:lnTo>
                          <a:pt x="131" y="76"/>
                        </a:lnTo>
                        <a:lnTo>
                          <a:pt x="116" y="93"/>
                        </a:lnTo>
                        <a:lnTo>
                          <a:pt x="101" y="110"/>
                        </a:lnTo>
                        <a:lnTo>
                          <a:pt x="90" y="129"/>
                        </a:lnTo>
                        <a:lnTo>
                          <a:pt x="74" y="146"/>
                        </a:lnTo>
                        <a:lnTo>
                          <a:pt x="63" y="163"/>
                        </a:lnTo>
                        <a:lnTo>
                          <a:pt x="52" y="181"/>
                        </a:lnTo>
                        <a:lnTo>
                          <a:pt x="42" y="200"/>
                        </a:lnTo>
                        <a:lnTo>
                          <a:pt x="33" y="217"/>
                        </a:lnTo>
                        <a:lnTo>
                          <a:pt x="25" y="234"/>
                        </a:lnTo>
                        <a:lnTo>
                          <a:pt x="19" y="251"/>
                        </a:lnTo>
                        <a:lnTo>
                          <a:pt x="14" y="268"/>
                        </a:lnTo>
                        <a:lnTo>
                          <a:pt x="8" y="281"/>
                        </a:lnTo>
                        <a:lnTo>
                          <a:pt x="4" y="297"/>
                        </a:lnTo>
                        <a:lnTo>
                          <a:pt x="2" y="310"/>
                        </a:lnTo>
                        <a:lnTo>
                          <a:pt x="2" y="323"/>
                        </a:lnTo>
                        <a:lnTo>
                          <a:pt x="0" y="333"/>
                        </a:lnTo>
                        <a:lnTo>
                          <a:pt x="2" y="342"/>
                        </a:lnTo>
                        <a:lnTo>
                          <a:pt x="4" y="348"/>
                        </a:lnTo>
                        <a:lnTo>
                          <a:pt x="10" y="355"/>
                        </a:lnTo>
                        <a:lnTo>
                          <a:pt x="8" y="350"/>
                        </a:lnTo>
                        <a:lnTo>
                          <a:pt x="8" y="346"/>
                        </a:lnTo>
                        <a:lnTo>
                          <a:pt x="8" y="336"/>
                        </a:lnTo>
                        <a:lnTo>
                          <a:pt x="12" y="327"/>
                        </a:lnTo>
                        <a:lnTo>
                          <a:pt x="14" y="312"/>
                        </a:lnTo>
                        <a:lnTo>
                          <a:pt x="17" y="298"/>
                        </a:lnTo>
                        <a:lnTo>
                          <a:pt x="23" y="283"/>
                        </a:lnTo>
                        <a:lnTo>
                          <a:pt x="29" y="270"/>
                        </a:lnTo>
                        <a:lnTo>
                          <a:pt x="33" y="253"/>
                        </a:lnTo>
                        <a:lnTo>
                          <a:pt x="38" y="238"/>
                        </a:lnTo>
                        <a:lnTo>
                          <a:pt x="42" y="224"/>
                        </a:lnTo>
                        <a:lnTo>
                          <a:pt x="48" y="213"/>
                        </a:lnTo>
                        <a:lnTo>
                          <a:pt x="52" y="200"/>
                        </a:lnTo>
                        <a:lnTo>
                          <a:pt x="55" y="192"/>
                        </a:lnTo>
                        <a:lnTo>
                          <a:pt x="59" y="184"/>
                        </a:lnTo>
                        <a:lnTo>
                          <a:pt x="63" y="182"/>
                        </a:lnTo>
                        <a:lnTo>
                          <a:pt x="71" y="179"/>
                        </a:lnTo>
                        <a:lnTo>
                          <a:pt x="65" y="182"/>
                        </a:lnTo>
                        <a:lnTo>
                          <a:pt x="61" y="190"/>
                        </a:lnTo>
                        <a:lnTo>
                          <a:pt x="55" y="201"/>
                        </a:lnTo>
                        <a:lnTo>
                          <a:pt x="52" y="213"/>
                        </a:lnTo>
                        <a:lnTo>
                          <a:pt x="46" y="222"/>
                        </a:lnTo>
                        <a:lnTo>
                          <a:pt x="44" y="234"/>
                        </a:lnTo>
                        <a:lnTo>
                          <a:pt x="42" y="241"/>
                        </a:lnTo>
                        <a:lnTo>
                          <a:pt x="44" y="247"/>
                        </a:lnTo>
                        <a:lnTo>
                          <a:pt x="50" y="226"/>
                        </a:lnTo>
                        <a:lnTo>
                          <a:pt x="57" y="209"/>
                        </a:lnTo>
                        <a:lnTo>
                          <a:pt x="65" y="192"/>
                        </a:lnTo>
                        <a:lnTo>
                          <a:pt x="74" y="177"/>
                        </a:lnTo>
                        <a:lnTo>
                          <a:pt x="82" y="162"/>
                        </a:lnTo>
                        <a:lnTo>
                          <a:pt x="91" y="148"/>
                        </a:lnTo>
                        <a:lnTo>
                          <a:pt x="99" y="148"/>
                        </a:lnTo>
                        <a:lnTo>
                          <a:pt x="93" y="163"/>
                        </a:lnTo>
                        <a:lnTo>
                          <a:pt x="86" y="175"/>
                        </a:lnTo>
                        <a:lnTo>
                          <a:pt x="80" y="188"/>
                        </a:lnTo>
                        <a:lnTo>
                          <a:pt x="74" y="196"/>
                        </a:lnTo>
                        <a:lnTo>
                          <a:pt x="74" y="200"/>
                        </a:lnTo>
                        <a:lnTo>
                          <a:pt x="67" y="211"/>
                        </a:lnTo>
                        <a:lnTo>
                          <a:pt x="61" y="224"/>
                        </a:lnTo>
                        <a:lnTo>
                          <a:pt x="55" y="238"/>
                        </a:lnTo>
                        <a:lnTo>
                          <a:pt x="52" y="251"/>
                        </a:lnTo>
                        <a:lnTo>
                          <a:pt x="46" y="264"/>
                        </a:lnTo>
                        <a:lnTo>
                          <a:pt x="44" y="277"/>
                        </a:lnTo>
                        <a:lnTo>
                          <a:pt x="40" y="291"/>
                        </a:lnTo>
                        <a:lnTo>
                          <a:pt x="38" y="306"/>
                        </a:lnTo>
                        <a:lnTo>
                          <a:pt x="34" y="319"/>
                        </a:lnTo>
                        <a:lnTo>
                          <a:pt x="33" y="335"/>
                        </a:lnTo>
                        <a:lnTo>
                          <a:pt x="33" y="348"/>
                        </a:lnTo>
                        <a:lnTo>
                          <a:pt x="33" y="363"/>
                        </a:lnTo>
                        <a:lnTo>
                          <a:pt x="33" y="376"/>
                        </a:lnTo>
                        <a:lnTo>
                          <a:pt x="33" y="392"/>
                        </a:lnTo>
                        <a:lnTo>
                          <a:pt x="34" y="405"/>
                        </a:lnTo>
                        <a:lnTo>
                          <a:pt x="38" y="420"/>
                        </a:lnTo>
                        <a:lnTo>
                          <a:pt x="42" y="414"/>
                        </a:lnTo>
                        <a:lnTo>
                          <a:pt x="44" y="403"/>
                        </a:lnTo>
                        <a:lnTo>
                          <a:pt x="46" y="392"/>
                        </a:lnTo>
                        <a:lnTo>
                          <a:pt x="46" y="380"/>
                        </a:lnTo>
                        <a:lnTo>
                          <a:pt x="48" y="369"/>
                        </a:lnTo>
                        <a:lnTo>
                          <a:pt x="48" y="355"/>
                        </a:lnTo>
                        <a:lnTo>
                          <a:pt x="50" y="344"/>
                        </a:lnTo>
                        <a:lnTo>
                          <a:pt x="50" y="333"/>
                        </a:lnTo>
                        <a:lnTo>
                          <a:pt x="53" y="323"/>
                        </a:lnTo>
                        <a:lnTo>
                          <a:pt x="53" y="312"/>
                        </a:lnTo>
                        <a:lnTo>
                          <a:pt x="57" y="300"/>
                        </a:lnTo>
                        <a:lnTo>
                          <a:pt x="59" y="289"/>
                        </a:lnTo>
                        <a:lnTo>
                          <a:pt x="65" y="277"/>
                        </a:lnTo>
                        <a:lnTo>
                          <a:pt x="69" y="264"/>
                        </a:lnTo>
                        <a:lnTo>
                          <a:pt x="74" y="251"/>
                        </a:lnTo>
                        <a:lnTo>
                          <a:pt x="80" y="238"/>
                        </a:lnTo>
                        <a:lnTo>
                          <a:pt x="86" y="226"/>
                        </a:lnTo>
                        <a:lnTo>
                          <a:pt x="91" y="213"/>
                        </a:lnTo>
                        <a:lnTo>
                          <a:pt x="97" y="200"/>
                        </a:lnTo>
                        <a:lnTo>
                          <a:pt x="103" y="188"/>
                        </a:lnTo>
                        <a:lnTo>
                          <a:pt x="109" y="177"/>
                        </a:lnTo>
                        <a:lnTo>
                          <a:pt x="114" y="165"/>
                        </a:lnTo>
                        <a:lnTo>
                          <a:pt x="122" y="156"/>
                        </a:lnTo>
                        <a:lnTo>
                          <a:pt x="129" y="146"/>
                        </a:lnTo>
                        <a:lnTo>
                          <a:pt x="137" y="141"/>
                        </a:lnTo>
                        <a:lnTo>
                          <a:pt x="141" y="133"/>
                        </a:lnTo>
                        <a:lnTo>
                          <a:pt x="152" y="124"/>
                        </a:lnTo>
                        <a:lnTo>
                          <a:pt x="160" y="116"/>
                        </a:lnTo>
                        <a:lnTo>
                          <a:pt x="169" y="120"/>
                        </a:lnTo>
                        <a:lnTo>
                          <a:pt x="158" y="127"/>
                        </a:lnTo>
                        <a:lnTo>
                          <a:pt x="148" y="141"/>
                        </a:lnTo>
                        <a:lnTo>
                          <a:pt x="139" y="152"/>
                        </a:lnTo>
                        <a:lnTo>
                          <a:pt x="129" y="169"/>
                        </a:lnTo>
                        <a:lnTo>
                          <a:pt x="118" y="184"/>
                        </a:lnTo>
                        <a:lnTo>
                          <a:pt x="109" y="201"/>
                        </a:lnTo>
                        <a:lnTo>
                          <a:pt x="99" y="220"/>
                        </a:lnTo>
                        <a:lnTo>
                          <a:pt x="91" y="239"/>
                        </a:lnTo>
                        <a:lnTo>
                          <a:pt x="82" y="257"/>
                        </a:lnTo>
                        <a:lnTo>
                          <a:pt x="74" y="274"/>
                        </a:lnTo>
                        <a:lnTo>
                          <a:pt x="69" y="291"/>
                        </a:lnTo>
                        <a:lnTo>
                          <a:pt x="65" y="310"/>
                        </a:lnTo>
                        <a:lnTo>
                          <a:pt x="61" y="327"/>
                        </a:lnTo>
                        <a:lnTo>
                          <a:pt x="61" y="344"/>
                        </a:lnTo>
                        <a:lnTo>
                          <a:pt x="63" y="359"/>
                        </a:lnTo>
                        <a:lnTo>
                          <a:pt x="69" y="376"/>
                        </a:lnTo>
                        <a:lnTo>
                          <a:pt x="71" y="369"/>
                        </a:lnTo>
                        <a:lnTo>
                          <a:pt x="74" y="361"/>
                        </a:lnTo>
                        <a:lnTo>
                          <a:pt x="76" y="350"/>
                        </a:lnTo>
                        <a:lnTo>
                          <a:pt x="80" y="340"/>
                        </a:lnTo>
                        <a:lnTo>
                          <a:pt x="84" y="325"/>
                        </a:lnTo>
                        <a:lnTo>
                          <a:pt x="88" y="310"/>
                        </a:lnTo>
                        <a:lnTo>
                          <a:pt x="93" y="293"/>
                        </a:lnTo>
                        <a:lnTo>
                          <a:pt x="99" y="276"/>
                        </a:lnTo>
                        <a:lnTo>
                          <a:pt x="105" y="257"/>
                        </a:lnTo>
                        <a:lnTo>
                          <a:pt x="110" y="238"/>
                        </a:lnTo>
                        <a:lnTo>
                          <a:pt x="118" y="219"/>
                        </a:lnTo>
                        <a:lnTo>
                          <a:pt x="129" y="201"/>
                        </a:lnTo>
                        <a:lnTo>
                          <a:pt x="139" y="184"/>
                        </a:lnTo>
                        <a:lnTo>
                          <a:pt x="150" y="167"/>
                        </a:lnTo>
                        <a:lnTo>
                          <a:pt x="162" y="150"/>
                        </a:lnTo>
                        <a:lnTo>
                          <a:pt x="179" y="137"/>
                        </a:lnTo>
                        <a:lnTo>
                          <a:pt x="188" y="125"/>
                        </a:lnTo>
                        <a:lnTo>
                          <a:pt x="200" y="116"/>
                        </a:lnTo>
                        <a:lnTo>
                          <a:pt x="211" y="106"/>
                        </a:lnTo>
                        <a:lnTo>
                          <a:pt x="223" y="101"/>
                        </a:lnTo>
                        <a:lnTo>
                          <a:pt x="234" y="93"/>
                        </a:lnTo>
                        <a:lnTo>
                          <a:pt x="245" y="87"/>
                        </a:lnTo>
                        <a:lnTo>
                          <a:pt x="257" y="84"/>
                        </a:lnTo>
                        <a:lnTo>
                          <a:pt x="268" y="82"/>
                        </a:lnTo>
                        <a:lnTo>
                          <a:pt x="287" y="76"/>
                        </a:lnTo>
                        <a:lnTo>
                          <a:pt x="308" y="78"/>
                        </a:lnTo>
                        <a:lnTo>
                          <a:pt x="327" y="82"/>
                        </a:lnTo>
                        <a:lnTo>
                          <a:pt x="346" y="89"/>
                        </a:lnTo>
                        <a:lnTo>
                          <a:pt x="361" y="99"/>
                        </a:lnTo>
                        <a:lnTo>
                          <a:pt x="376" y="110"/>
                        </a:lnTo>
                        <a:lnTo>
                          <a:pt x="390" y="125"/>
                        </a:lnTo>
                        <a:lnTo>
                          <a:pt x="403" y="144"/>
                        </a:lnTo>
                        <a:lnTo>
                          <a:pt x="407" y="152"/>
                        </a:lnTo>
                        <a:lnTo>
                          <a:pt x="411" y="162"/>
                        </a:lnTo>
                        <a:lnTo>
                          <a:pt x="414" y="173"/>
                        </a:lnTo>
                        <a:lnTo>
                          <a:pt x="420" y="184"/>
                        </a:lnTo>
                        <a:lnTo>
                          <a:pt x="422" y="196"/>
                        </a:lnTo>
                        <a:lnTo>
                          <a:pt x="426" y="207"/>
                        </a:lnTo>
                        <a:lnTo>
                          <a:pt x="428" y="220"/>
                        </a:lnTo>
                        <a:lnTo>
                          <a:pt x="432" y="236"/>
                        </a:lnTo>
                        <a:lnTo>
                          <a:pt x="464" y="283"/>
                        </a:lnTo>
                        <a:lnTo>
                          <a:pt x="504" y="224"/>
                        </a:lnTo>
                        <a:lnTo>
                          <a:pt x="504"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3"/>
                  <p:cNvSpPr>
                    <a:spLocks/>
                  </p:cNvSpPr>
                  <p:nvPr/>
                </p:nvSpPr>
                <p:spPr bwMode="auto">
                  <a:xfrm rot="14288280">
                    <a:off x="3797595" y="3011831"/>
                    <a:ext cx="412750" cy="377825"/>
                  </a:xfrm>
                  <a:custGeom>
                    <a:avLst/>
                    <a:gdLst>
                      <a:gd name="T0" fmla="*/ 445 w 519"/>
                      <a:gd name="T1" fmla="*/ 78 h 475"/>
                      <a:gd name="T2" fmla="*/ 426 w 519"/>
                      <a:gd name="T3" fmla="*/ 160 h 475"/>
                      <a:gd name="T4" fmla="*/ 391 w 519"/>
                      <a:gd name="T5" fmla="*/ 238 h 475"/>
                      <a:gd name="T6" fmla="*/ 331 w 519"/>
                      <a:gd name="T7" fmla="*/ 321 h 475"/>
                      <a:gd name="T8" fmla="*/ 245 w 519"/>
                      <a:gd name="T9" fmla="*/ 384 h 475"/>
                      <a:gd name="T10" fmla="*/ 156 w 519"/>
                      <a:gd name="T11" fmla="*/ 367 h 475"/>
                      <a:gd name="T12" fmla="*/ 114 w 519"/>
                      <a:gd name="T13" fmla="*/ 306 h 475"/>
                      <a:gd name="T14" fmla="*/ 93 w 519"/>
                      <a:gd name="T15" fmla="*/ 238 h 475"/>
                      <a:gd name="T16" fmla="*/ 87 w 519"/>
                      <a:gd name="T17" fmla="*/ 171 h 475"/>
                      <a:gd name="T18" fmla="*/ 84 w 519"/>
                      <a:gd name="T19" fmla="*/ 101 h 475"/>
                      <a:gd name="T20" fmla="*/ 78 w 519"/>
                      <a:gd name="T21" fmla="*/ 137 h 475"/>
                      <a:gd name="T22" fmla="*/ 84 w 519"/>
                      <a:gd name="T23" fmla="*/ 202 h 475"/>
                      <a:gd name="T24" fmla="*/ 91 w 519"/>
                      <a:gd name="T25" fmla="*/ 253 h 475"/>
                      <a:gd name="T26" fmla="*/ 104 w 519"/>
                      <a:gd name="T27" fmla="*/ 304 h 475"/>
                      <a:gd name="T28" fmla="*/ 101 w 519"/>
                      <a:gd name="T29" fmla="*/ 302 h 475"/>
                      <a:gd name="T30" fmla="*/ 72 w 519"/>
                      <a:gd name="T31" fmla="*/ 213 h 475"/>
                      <a:gd name="T32" fmla="*/ 65 w 519"/>
                      <a:gd name="T33" fmla="*/ 122 h 475"/>
                      <a:gd name="T34" fmla="*/ 63 w 519"/>
                      <a:gd name="T35" fmla="*/ 59 h 475"/>
                      <a:gd name="T36" fmla="*/ 53 w 519"/>
                      <a:gd name="T37" fmla="*/ 124 h 475"/>
                      <a:gd name="T38" fmla="*/ 51 w 519"/>
                      <a:gd name="T39" fmla="*/ 183 h 475"/>
                      <a:gd name="T40" fmla="*/ 57 w 519"/>
                      <a:gd name="T41" fmla="*/ 228 h 475"/>
                      <a:gd name="T42" fmla="*/ 70 w 519"/>
                      <a:gd name="T43" fmla="*/ 285 h 475"/>
                      <a:gd name="T44" fmla="*/ 53 w 519"/>
                      <a:gd name="T45" fmla="*/ 247 h 475"/>
                      <a:gd name="T46" fmla="*/ 36 w 519"/>
                      <a:gd name="T47" fmla="*/ 169 h 475"/>
                      <a:gd name="T48" fmla="*/ 34 w 519"/>
                      <a:gd name="T49" fmla="*/ 95 h 475"/>
                      <a:gd name="T50" fmla="*/ 44 w 519"/>
                      <a:gd name="T51" fmla="*/ 29 h 475"/>
                      <a:gd name="T52" fmla="*/ 25 w 519"/>
                      <a:gd name="T53" fmla="*/ 76 h 475"/>
                      <a:gd name="T54" fmla="*/ 15 w 519"/>
                      <a:gd name="T55" fmla="*/ 158 h 475"/>
                      <a:gd name="T56" fmla="*/ 19 w 519"/>
                      <a:gd name="T57" fmla="*/ 236 h 475"/>
                      <a:gd name="T58" fmla="*/ 11 w 519"/>
                      <a:gd name="T59" fmla="*/ 223 h 475"/>
                      <a:gd name="T60" fmla="*/ 4 w 519"/>
                      <a:gd name="T61" fmla="*/ 257 h 475"/>
                      <a:gd name="T62" fmla="*/ 40 w 519"/>
                      <a:gd name="T63" fmla="*/ 337 h 475"/>
                      <a:gd name="T64" fmla="*/ 91 w 519"/>
                      <a:gd name="T65" fmla="*/ 407 h 475"/>
                      <a:gd name="T66" fmla="*/ 141 w 519"/>
                      <a:gd name="T67" fmla="*/ 441 h 475"/>
                      <a:gd name="T68" fmla="*/ 199 w 519"/>
                      <a:gd name="T69" fmla="*/ 453 h 475"/>
                      <a:gd name="T70" fmla="*/ 249 w 519"/>
                      <a:gd name="T71" fmla="*/ 460 h 475"/>
                      <a:gd name="T72" fmla="*/ 213 w 519"/>
                      <a:gd name="T73" fmla="*/ 470 h 475"/>
                      <a:gd name="T74" fmla="*/ 120 w 519"/>
                      <a:gd name="T75" fmla="*/ 445 h 475"/>
                      <a:gd name="T76" fmla="*/ 49 w 519"/>
                      <a:gd name="T77" fmla="*/ 382 h 475"/>
                      <a:gd name="T78" fmla="*/ 13 w 519"/>
                      <a:gd name="T79" fmla="*/ 333 h 475"/>
                      <a:gd name="T80" fmla="*/ 42 w 519"/>
                      <a:gd name="T81" fmla="*/ 394 h 475"/>
                      <a:gd name="T82" fmla="*/ 120 w 519"/>
                      <a:gd name="T83" fmla="*/ 451 h 475"/>
                      <a:gd name="T84" fmla="*/ 182 w 519"/>
                      <a:gd name="T85" fmla="*/ 474 h 475"/>
                      <a:gd name="T86" fmla="*/ 255 w 519"/>
                      <a:gd name="T87" fmla="*/ 470 h 475"/>
                      <a:gd name="T88" fmla="*/ 321 w 519"/>
                      <a:gd name="T89" fmla="*/ 441 h 475"/>
                      <a:gd name="T90" fmla="*/ 378 w 519"/>
                      <a:gd name="T91" fmla="*/ 392 h 475"/>
                      <a:gd name="T92" fmla="*/ 426 w 519"/>
                      <a:gd name="T93" fmla="*/ 329 h 475"/>
                      <a:gd name="T94" fmla="*/ 462 w 519"/>
                      <a:gd name="T95" fmla="*/ 257 h 475"/>
                      <a:gd name="T96" fmla="*/ 492 w 519"/>
                      <a:gd name="T97" fmla="*/ 188 h 475"/>
                      <a:gd name="T98" fmla="*/ 505 w 519"/>
                      <a:gd name="T99" fmla="*/ 128 h 475"/>
                      <a:gd name="T100" fmla="*/ 517 w 519"/>
                      <a:gd name="T101" fmla="*/ 69 h 475"/>
                      <a:gd name="T102" fmla="*/ 517 w 519"/>
                      <a:gd name="T10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9" h="475">
                        <a:moveTo>
                          <a:pt x="445" y="12"/>
                        </a:moveTo>
                        <a:lnTo>
                          <a:pt x="445" y="27"/>
                        </a:lnTo>
                        <a:lnTo>
                          <a:pt x="445" y="44"/>
                        </a:lnTo>
                        <a:lnTo>
                          <a:pt x="445" y="61"/>
                        </a:lnTo>
                        <a:lnTo>
                          <a:pt x="445" y="78"/>
                        </a:lnTo>
                        <a:lnTo>
                          <a:pt x="441" y="93"/>
                        </a:lnTo>
                        <a:lnTo>
                          <a:pt x="439" y="111"/>
                        </a:lnTo>
                        <a:lnTo>
                          <a:pt x="435" y="128"/>
                        </a:lnTo>
                        <a:lnTo>
                          <a:pt x="431" y="145"/>
                        </a:lnTo>
                        <a:lnTo>
                          <a:pt x="426" y="160"/>
                        </a:lnTo>
                        <a:lnTo>
                          <a:pt x="420" y="175"/>
                        </a:lnTo>
                        <a:lnTo>
                          <a:pt x="412" y="190"/>
                        </a:lnTo>
                        <a:lnTo>
                          <a:pt x="407" y="207"/>
                        </a:lnTo>
                        <a:lnTo>
                          <a:pt x="399" y="221"/>
                        </a:lnTo>
                        <a:lnTo>
                          <a:pt x="391" y="238"/>
                        </a:lnTo>
                        <a:lnTo>
                          <a:pt x="384" y="251"/>
                        </a:lnTo>
                        <a:lnTo>
                          <a:pt x="376" y="268"/>
                        </a:lnTo>
                        <a:lnTo>
                          <a:pt x="361" y="285"/>
                        </a:lnTo>
                        <a:lnTo>
                          <a:pt x="348" y="304"/>
                        </a:lnTo>
                        <a:lnTo>
                          <a:pt x="331" y="321"/>
                        </a:lnTo>
                        <a:lnTo>
                          <a:pt x="315" y="339"/>
                        </a:lnTo>
                        <a:lnTo>
                          <a:pt x="298" y="352"/>
                        </a:lnTo>
                        <a:lnTo>
                          <a:pt x="281" y="365"/>
                        </a:lnTo>
                        <a:lnTo>
                          <a:pt x="262" y="375"/>
                        </a:lnTo>
                        <a:lnTo>
                          <a:pt x="245" y="384"/>
                        </a:lnTo>
                        <a:lnTo>
                          <a:pt x="226" y="388"/>
                        </a:lnTo>
                        <a:lnTo>
                          <a:pt x="207" y="388"/>
                        </a:lnTo>
                        <a:lnTo>
                          <a:pt x="190" y="384"/>
                        </a:lnTo>
                        <a:lnTo>
                          <a:pt x="173" y="379"/>
                        </a:lnTo>
                        <a:lnTo>
                          <a:pt x="156" y="367"/>
                        </a:lnTo>
                        <a:lnTo>
                          <a:pt x="141" y="352"/>
                        </a:lnTo>
                        <a:lnTo>
                          <a:pt x="131" y="340"/>
                        </a:lnTo>
                        <a:lnTo>
                          <a:pt x="125" y="331"/>
                        </a:lnTo>
                        <a:lnTo>
                          <a:pt x="120" y="318"/>
                        </a:lnTo>
                        <a:lnTo>
                          <a:pt x="114" y="306"/>
                        </a:lnTo>
                        <a:lnTo>
                          <a:pt x="108" y="291"/>
                        </a:lnTo>
                        <a:lnTo>
                          <a:pt x="103" y="280"/>
                        </a:lnTo>
                        <a:lnTo>
                          <a:pt x="99" y="264"/>
                        </a:lnTo>
                        <a:lnTo>
                          <a:pt x="97" y="253"/>
                        </a:lnTo>
                        <a:lnTo>
                          <a:pt x="93" y="238"/>
                        </a:lnTo>
                        <a:lnTo>
                          <a:pt x="91" y="226"/>
                        </a:lnTo>
                        <a:lnTo>
                          <a:pt x="89" y="211"/>
                        </a:lnTo>
                        <a:lnTo>
                          <a:pt x="89" y="200"/>
                        </a:lnTo>
                        <a:lnTo>
                          <a:pt x="87" y="185"/>
                        </a:lnTo>
                        <a:lnTo>
                          <a:pt x="87" y="171"/>
                        </a:lnTo>
                        <a:lnTo>
                          <a:pt x="85" y="156"/>
                        </a:lnTo>
                        <a:lnTo>
                          <a:pt x="85" y="145"/>
                        </a:lnTo>
                        <a:lnTo>
                          <a:pt x="84" y="130"/>
                        </a:lnTo>
                        <a:lnTo>
                          <a:pt x="84" y="116"/>
                        </a:lnTo>
                        <a:lnTo>
                          <a:pt x="84" y="101"/>
                        </a:lnTo>
                        <a:lnTo>
                          <a:pt x="84" y="90"/>
                        </a:lnTo>
                        <a:lnTo>
                          <a:pt x="78" y="99"/>
                        </a:lnTo>
                        <a:lnTo>
                          <a:pt x="78" y="116"/>
                        </a:lnTo>
                        <a:lnTo>
                          <a:pt x="78" y="126"/>
                        </a:lnTo>
                        <a:lnTo>
                          <a:pt x="78" y="137"/>
                        </a:lnTo>
                        <a:lnTo>
                          <a:pt x="78" y="150"/>
                        </a:lnTo>
                        <a:lnTo>
                          <a:pt x="80" y="166"/>
                        </a:lnTo>
                        <a:lnTo>
                          <a:pt x="80" y="177"/>
                        </a:lnTo>
                        <a:lnTo>
                          <a:pt x="82" y="190"/>
                        </a:lnTo>
                        <a:lnTo>
                          <a:pt x="84" y="202"/>
                        </a:lnTo>
                        <a:lnTo>
                          <a:pt x="85" y="215"/>
                        </a:lnTo>
                        <a:lnTo>
                          <a:pt x="85" y="225"/>
                        </a:lnTo>
                        <a:lnTo>
                          <a:pt x="87" y="236"/>
                        </a:lnTo>
                        <a:lnTo>
                          <a:pt x="89" y="244"/>
                        </a:lnTo>
                        <a:lnTo>
                          <a:pt x="91" y="253"/>
                        </a:lnTo>
                        <a:lnTo>
                          <a:pt x="91" y="263"/>
                        </a:lnTo>
                        <a:lnTo>
                          <a:pt x="93" y="274"/>
                        </a:lnTo>
                        <a:lnTo>
                          <a:pt x="95" y="283"/>
                        </a:lnTo>
                        <a:lnTo>
                          <a:pt x="101" y="295"/>
                        </a:lnTo>
                        <a:lnTo>
                          <a:pt x="104" y="304"/>
                        </a:lnTo>
                        <a:lnTo>
                          <a:pt x="110" y="314"/>
                        </a:lnTo>
                        <a:lnTo>
                          <a:pt x="114" y="325"/>
                        </a:lnTo>
                        <a:lnTo>
                          <a:pt x="120" y="337"/>
                        </a:lnTo>
                        <a:lnTo>
                          <a:pt x="108" y="320"/>
                        </a:lnTo>
                        <a:lnTo>
                          <a:pt x="101" y="302"/>
                        </a:lnTo>
                        <a:lnTo>
                          <a:pt x="93" y="285"/>
                        </a:lnTo>
                        <a:lnTo>
                          <a:pt x="87" y="268"/>
                        </a:lnTo>
                        <a:lnTo>
                          <a:pt x="82" y="249"/>
                        </a:lnTo>
                        <a:lnTo>
                          <a:pt x="76" y="232"/>
                        </a:lnTo>
                        <a:lnTo>
                          <a:pt x="72" y="213"/>
                        </a:lnTo>
                        <a:lnTo>
                          <a:pt x="70" y="196"/>
                        </a:lnTo>
                        <a:lnTo>
                          <a:pt x="66" y="177"/>
                        </a:lnTo>
                        <a:lnTo>
                          <a:pt x="65" y="158"/>
                        </a:lnTo>
                        <a:lnTo>
                          <a:pt x="65" y="139"/>
                        </a:lnTo>
                        <a:lnTo>
                          <a:pt x="65" y="122"/>
                        </a:lnTo>
                        <a:lnTo>
                          <a:pt x="65" y="103"/>
                        </a:lnTo>
                        <a:lnTo>
                          <a:pt x="65" y="86"/>
                        </a:lnTo>
                        <a:lnTo>
                          <a:pt x="66" y="69"/>
                        </a:lnTo>
                        <a:lnTo>
                          <a:pt x="70" y="52"/>
                        </a:lnTo>
                        <a:lnTo>
                          <a:pt x="63" y="59"/>
                        </a:lnTo>
                        <a:lnTo>
                          <a:pt x="59" y="76"/>
                        </a:lnTo>
                        <a:lnTo>
                          <a:pt x="55" y="86"/>
                        </a:lnTo>
                        <a:lnTo>
                          <a:pt x="53" y="97"/>
                        </a:lnTo>
                        <a:lnTo>
                          <a:pt x="53" y="111"/>
                        </a:lnTo>
                        <a:lnTo>
                          <a:pt x="53" y="124"/>
                        </a:lnTo>
                        <a:lnTo>
                          <a:pt x="51" y="135"/>
                        </a:lnTo>
                        <a:lnTo>
                          <a:pt x="51" y="149"/>
                        </a:lnTo>
                        <a:lnTo>
                          <a:pt x="51" y="160"/>
                        </a:lnTo>
                        <a:lnTo>
                          <a:pt x="51" y="173"/>
                        </a:lnTo>
                        <a:lnTo>
                          <a:pt x="51" y="183"/>
                        </a:lnTo>
                        <a:lnTo>
                          <a:pt x="53" y="194"/>
                        </a:lnTo>
                        <a:lnTo>
                          <a:pt x="53" y="202"/>
                        </a:lnTo>
                        <a:lnTo>
                          <a:pt x="55" y="209"/>
                        </a:lnTo>
                        <a:lnTo>
                          <a:pt x="55" y="219"/>
                        </a:lnTo>
                        <a:lnTo>
                          <a:pt x="57" y="228"/>
                        </a:lnTo>
                        <a:lnTo>
                          <a:pt x="59" y="240"/>
                        </a:lnTo>
                        <a:lnTo>
                          <a:pt x="63" y="251"/>
                        </a:lnTo>
                        <a:lnTo>
                          <a:pt x="65" y="263"/>
                        </a:lnTo>
                        <a:lnTo>
                          <a:pt x="68" y="274"/>
                        </a:lnTo>
                        <a:lnTo>
                          <a:pt x="70" y="285"/>
                        </a:lnTo>
                        <a:lnTo>
                          <a:pt x="72" y="299"/>
                        </a:lnTo>
                        <a:lnTo>
                          <a:pt x="66" y="285"/>
                        </a:lnTo>
                        <a:lnTo>
                          <a:pt x="61" y="274"/>
                        </a:lnTo>
                        <a:lnTo>
                          <a:pt x="57" y="261"/>
                        </a:lnTo>
                        <a:lnTo>
                          <a:pt x="53" y="247"/>
                        </a:lnTo>
                        <a:lnTo>
                          <a:pt x="47" y="232"/>
                        </a:lnTo>
                        <a:lnTo>
                          <a:pt x="44" y="217"/>
                        </a:lnTo>
                        <a:lnTo>
                          <a:pt x="40" y="202"/>
                        </a:lnTo>
                        <a:lnTo>
                          <a:pt x="40" y="187"/>
                        </a:lnTo>
                        <a:lnTo>
                          <a:pt x="36" y="169"/>
                        </a:lnTo>
                        <a:lnTo>
                          <a:pt x="34" y="154"/>
                        </a:lnTo>
                        <a:lnTo>
                          <a:pt x="34" y="139"/>
                        </a:lnTo>
                        <a:lnTo>
                          <a:pt x="34" y="124"/>
                        </a:lnTo>
                        <a:lnTo>
                          <a:pt x="34" y="109"/>
                        </a:lnTo>
                        <a:lnTo>
                          <a:pt x="34" y="95"/>
                        </a:lnTo>
                        <a:lnTo>
                          <a:pt x="36" y="84"/>
                        </a:lnTo>
                        <a:lnTo>
                          <a:pt x="40" y="74"/>
                        </a:lnTo>
                        <a:lnTo>
                          <a:pt x="42" y="61"/>
                        </a:lnTo>
                        <a:lnTo>
                          <a:pt x="44" y="46"/>
                        </a:lnTo>
                        <a:lnTo>
                          <a:pt x="44" y="29"/>
                        </a:lnTo>
                        <a:lnTo>
                          <a:pt x="44" y="17"/>
                        </a:lnTo>
                        <a:lnTo>
                          <a:pt x="36" y="29"/>
                        </a:lnTo>
                        <a:lnTo>
                          <a:pt x="30" y="44"/>
                        </a:lnTo>
                        <a:lnTo>
                          <a:pt x="27" y="59"/>
                        </a:lnTo>
                        <a:lnTo>
                          <a:pt x="25" y="76"/>
                        </a:lnTo>
                        <a:lnTo>
                          <a:pt x="23" y="92"/>
                        </a:lnTo>
                        <a:lnTo>
                          <a:pt x="23" y="109"/>
                        </a:lnTo>
                        <a:lnTo>
                          <a:pt x="23" y="124"/>
                        </a:lnTo>
                        <a:lnTo>
                          <a:pt x="23" y="141"/>
                        </a:lnTo>
                        <a:lnTo>
                          <a:pt x="15" y="158"/>
                        </a:lnTo>
                        <a:lnTo>
                          <a:pt x="13" y="175"/>
                        </a:lnTo>
                        <a:lnTo>
                          <a:pt x="13" y="192"/>
                        </a:lnTo>
                        <a:lnTo>
                          <a:pt x="15" y="209"/>
                        </a:lnTo>
                        <a:lnTo>
                          <a:pt x="15" y="223"/>
                        </a:lnTo>
                        <a:lnTo>
                          <a:pt x="19" y="236"/>
                        </a:lnTo>
                        <a:lnTo>
                          <a:pt x="21" y="245"/>
                        </a:lnTo>
                        <a:lnTo>
                          <a:pt x="25" y="257"/>
                        </a:lnTo>
                        <a:lnTo>
                          <a:pt x="17" y="245"/>
                        </a:lnTo>
                        <a:lnTo>
                          <a:pt x="13" y="234"/>
                        </a:lnTo>
                        <a:lnTo>
                          <a:pt x="11" y="223"/>
                        </a:lnTo>
                        <a:lnTo>
                          <a:pt x="9" y="215"/>
                        </a:lnTo>
                        <a:lnTo>
                          <a:pt x="2" y="221"/>
                        </a:lnTo>
                        <a:lnTo>
                          <a:pt x="0" y="230"/>
                        </a:lnTo>
                        <a:lnTo>
                          <a:pt x="0" y="242"/>
                        </a:lnTo>
                        <a:lnTo>
                          <a:pt x="4" y="257"/>
                        </a:lnTo>
                        <a:lnTo>
                          <a:pt x="8" y="270"/>
                        </a:lnTo>
                        <a:lnTo>
                          <a:pt x="15" y="287"/>
                        </a:lnTo>
                        <a:lnTo>
                          <a:pt x="21" y="304"/>
                        </a:lnTo>
                        <a:lnTo>
                          <a:pt x="32" y="321"/>
                        </a:lnTo>
                        <a:lnTo>
                          <a:pt x="40" y="337"/>
                        </a:lnTo>
                        <a:lnTo>
                          <a:pt x="49" y="354"/>
                        </a:lnTo>
                        <a:lnTo>
                          <a:pt x="59" y="369"/>
                        </a:lnTo>
                        <a:lnTo>
                          <a:pt x="70" y="384"/>
                        </a:lnTo>
                        <a:lnTo>
                          <a:pt x="80" y="396"/>
                        </a:lnTo>
                        <a:lnTo>
                          <a:pt x="91" y="407"/>
                        </a:lnTo>
                        <a:lnTo>
                          <a:pt x="99" y="415"/>
                        </a:lnTo>
                        <a:lnTo>
                          <a:pt x="108" y="422"/>
                        </a:lnTo>
                        <a:lnTo>
                          <a:pt x="116" y="432"/>
                        </a:lnTo>
                        <a:lnTo>
                          <a:pt x="131" y="439"/>
                        </a:lnTo>
                        <a:lnTo>
                          <a:pt x="141" y="441"/>
                        </a:lnTo>
                        <a:lnTo>
                          <a:pt x="152" y="445"/>
                        </a:lnTo>
                        <a:lnTo>
                          <a:pt x="163" y="447"/>
                        </a:lnTo>
                        <a:lnTo>
                          <a:pt x="177" y="451"/>
                        </a:lnTo>
                        <a:lnTo>
                          <a:pt x="188" y="451"/>
                        </a:lnTo>
                        <a:lnTo>
                          <a:pt x="199" y="453"/>
                        </a:lnTo>
                        <a:lnTo>
                          <a:pt x="211" y="455"/>
                        </a:lnTo>
                        <a:lnTo>
                          <a:pt x="222" y="456"/>
                        </a:lnTo>
                        <a:lnTo>
                          <a:pt x="232" y="456"/>
                        </a:lnTo>
                        <a:lnTo>
                          <a:pt x="241" y="458"/>
                        </a:lnTo>
                        <a:lnTo>
                          <a:pt x="249" y="460"/>
                        </a:lnTo>
                        <a:lnTo>
                          <a:pt x="256" y="462"/>
                        </a:lnTo>
                        <a:lnTo>
                          <a:pt x="245" y="464"/>
                        </a:lnTo>
                        <a:lnTo>
                          <a:pt x="234" y="466"/>
                        </a:lnTo>
                        <a:lnTo>
                          <a:pt x="222" y="468"/>
                        </a:lnTo>
                        <a:lnTo>
                          <a:pt x="213" y="470"/>
                        </a:lnTo>
                        <a:lnTo>
                          <a:pt x="192" y="470"/>
                        </a:lnTo>
                        <a:lnTo>
                          <a:pt x="173" y="468"/>
                        </a:lnTo>
                        <a:lnTo>
                          <a:pt x="154" y="460"/>
                        </a:lnTo>
                        <a:lnTo>
                          <a:pt x="137" y="455"/>
                        </a:lnTo>
                        <a:lnTo>
                          <a:pt x="120" y="445"/>
                        </a:lnTo>
                        <a:lnTo>
                          <a:pt x="104" y="436"/>
                        </a:lnTo>
                        <a:lnTo>
                          <a:pt x="87" y="422"/>
                        </a:lnTo>
                        <a:lnTo>
                          <a:pt x="74" y="409"/>
                        </a:lnTo>
                        <a:lnTo>
                          <a:pt x="61" y="396"/>
                        </a:lnTo>
                        <a:lnTo>
                          <a:pt x="49" y="382"/>
                        </a:lnTo>
                        <a:lnTo>
                          <a:pt x="38" y="367"/>
                        </a:lnTo>
                        <a:lnTo>
                          <a:pt x="28" y="356"/>
                        </a:lnTo>
                        <a:lnTo>
                          <a:pt x="19" y="342"/>
                        </a:lnTo>
                        <a:lnTo>
                          <a:pt x="13" y="331"/>
                        </a:lnTo>
                        <a:lnTo>
                          <a:pt x="13" y="333"/>
                        </a:lnTo>
                        <a:lnTo>
                          <a:pt x="15" y="342"/>
                        </a:lnTo>
                        <a:lnTo>
                          <a:pt x="15" y="350"/>
                        </a:lnTo>
                        <a:lnTo>
                          <a:pt x="15" y="358"/>
                        </a:lnTo>
                        <a:lnTo>
                          <a:pt x="27" y="377"/>
                        </a:lnTo>
                        <a:lnTo>
                          <a:pt x="42" y="394"/>
                        </a:lnTo>
                        <a:lnTo>
                          <a:pt x="57" y="409"/>
                        </a:lnTo>
                        <a:lnTo>
                          <a:pt x="74" y="424"/>
                        </a:lnTo>
                        <a:lnTo>
                          <a:pt x="91" y="436"/>
                        </a:lnTo>
                        <a:lnTo>
                          <a:pt x="110" y="447"/>
                        </a:lnTo>
                        <a:lnTo>
                          <a:pt x="120" y="451"/>
                        </a:lnTo>
                        <a:lnTo>
                          <a:pt x="129" y="456"/>
                        </a:lnTo>
                        <a:lnTo>
                          <a:pt x="141" y="462"/>
                        </a:lnTo>
                        <a:lnTo>
                          <a:pt x="154" y="468"/>
                        </a:lnTo>
                        <a:lnTo>
                          <a:pt x="167" y="470"/>
                        </a:lnTo>
                        <a:lnTo>
                          <a:pt x="182" y="474"/>
                        </a:lnTo>
                        <a:lnTo>
                          <a:pt x="198" y="474"/>
                        </a:lnTo>
                        <a:lnTo>
                          <a:pt x="213" y="475"/>
                        </a:lnTo>
                        <a:lnTo>
                          <a:pt x="226" y="474"/>
                        </a:lnTo>
                        <a:lnTo>
                          <a:pt x="241" y="474"/>
                        </a:lnTo>
                        <a:lnTo>
                          <a:pt x="255" y="470"/>
                        </a:lnTo>
                        <a:lnTo>
                          <a:pt x="270" y="468"/>
                        </a:lnTo>
                        <a:lnTo>
                          <a:pt x="281" y="462"/>
                        </a:lnTo>
                        <a:lnTo>
                          <a:pt x="294" y="456"/>
                        </a:lnTo>
                        <a:lnTo>
                          <a:pt x="308" y="449"/>
                        </a:lnTo>
                        <a:lnTo>
                          <a:pt x="321" y="441"/>
                        </a:lnTo>
                        <a:lnTo>
                          <a:pt x="332" y="432"/>
                        </a:lnTo>
                        <a:lnTo>
                          <a:pt x="344" y="424"/>
                        </a:lnTo>
                        <a:lnTo>
                          <a:pt x="355" y="415"/>
                        </a:lnTo>
                        <a:lnTo>
                          <a:pt x="369" y="405"/>
                        </a:lnTo>
                        <a:lnTo>
                          <a:pt x="378" y="392"/>
                        </a:lnTo>
                        <a:lnTo>
                          <a:pt x="388" y="380"/>
                        </a:lnTo>
                        <a:lnTo>
                          <a:pt x="397" y="367"/>
                        </a:lnTo>
                        <a:lnTo>
                          <a:pt x="408" y="356"/>
                        </a:lnTo>
                        <a:lnTo>
                          <a:pt x="416" y="340"/>
                        </a:lnTo>
                        <a:lnTo>
                          <a:pt x="426" y="329"/>
                        </a:lnTo>
                        <a:lnTo>
                          <a:pt x="433" y="314"/>
                        </a:lnTo>
                        <a:lnTo>
                          <a:pt x="443" y="302"/>
                        </a:lnTo>
                        <a:lnTo>
                          <a:pt x="448" y="287"/>
                        </a:lnTo>
                        <a:lnTo>
                          <a:pt x="456" y="272"/>
                        </a:lnTo>
                        <a:lnTo>
                          <a:pt x="462" y="257"/>
                        </a:lnTo>
                        <a:lnTo>
                          <a:pt x="469" y="244"/>
                        </a:lnTo>
                        <a:lnTo>
                          <a:pt x="475" y="228"/>
                        </a:lnTo>
                        <a:lnTo>
                          <a:pt x="481" y="215"/>
                        </a:lnTo>
                        <a:lnTo>
                          <a:pt x="486" y="200"/>
                        </a:lnTo>
                        <a:lnTo>
                          <a:pt x="492" y="188"/>
                        </a:lnTo>
                        <a:lnTo>
                          <a:pt x="494" y="175"/>
                        </a:lnTo>
                        <a:lnTo>
                          <a:pt x="498" y="164"/>
                        </a:lnTo>
                        <a:lnTo>
                          <a:pt x="500" y="152"/>
                        </a:lnTo>
                        <a:lnTo>
                          <a:pt x="503" y="141"/>
                        </a:lnTo>
                        <a:lnTo>
                          <a:pt x="505" y="128"/>
                        </a:lnTo>
                        <a:lnTo>
                          <a:pt x="509" y="116"/>
                        </a:lnTo>
                        <a:lnTo>
                          <a:pt x="511" y="105"/>
                        </a:lnTo>
                        <a:lnTo>
                          <a:pt x="515" y="93"/>
                        </a:lnTo>
                        <a:lnTo>
                          <a:pt x="515" y="80"/>
                        </a:lnTo>
                        <a:lnTo>
                          <a:pt x="517" y="69"/>
                        </a:lnTo>
                        <a:lnTo>
                          <a:pt x="517" y="57"/>
                        </a:lnTo>
                        <a:lnTo>
                          <a:pt x="519" y="46"/>
                        </a:lnTo>
                        <a:lnTo>
                          <a:pt x="517" y="34"/>
                        </a:lnTo>
                        <a:lnTo>
                          <a:pt x="517" y="23"/>
                        </a:lnTo>
                        <a:lnTo>
                          <a:pt x="517" y="12"/>
                        </a:lnTo>
                        <a:lnTo>
                          <a:pt x="517" y="0"/>
                        </a:lnTo>
                        <a:lnTo>
                          <a:pt x="445" y="12"/>
                        </a:lnTo>
                        <a:lnTo>
                          <a:pt x="44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4"/>
                  <p:cNvSpPr>
                    <a:spLocks/>
                  </p:cNvSpPr>
                  <p:nvPr/>
                </p:nvSpPr>
                <p:spPr bwMode="auto">
                  <a:xfrm rot="14288280">
                    <a:off x="3934138" y="3020451"/>
                    <a:ext cx="112713" cy="169863"/>
                  </a:xfrm>
                  <a:custGeom>
                    <a:avLst/>
                    <a:gdLst>
                      <a:gd name="T0" fmla="*/ 0 w 143"/>
                      <a:gd name="T1" fmla="*/ 213 h 213"/>
                      <a:gd name="T2" fmla="*/ 6 w 143"/>
                      <a:gd name="T3" fmla="*/ 207 h 213"/>
                      <a:gd name="T4" fmla="*/ 15 w 143"/>
                      <a:gd name="T5" fmla="*/ 201 h 213"/>
                      <a:gd name="T6" fmla="*/ 27 w 143"/>
                      <a:gd name="T7" fmla="*/ 190 h 213"/>
                      <a:gd name="T8" fmla="*/ 38 w 143"/>
                      <a:gd name="T9" fmla="*/ 180 h 213"/>
                      <a:gd name="T10" fmla="*/ 48 w 143"/>
                      <a:gd name="T11" fmla="*/ 167 h 213"/>
                      <a:gd name="T12" fmla="*/ 59 w 143"/>
                      <a:gd name="T13" fmla="*/ 154 h 213"/>
                      <a:gd name="T14" fmla="*/ 71 w 143"/>
                      <a:gd name="T15" fmla="*/ 139 h 213"/>
                      <a:gd name="T16" fmla="*/ 84 w 143"/>
                      <a:gd name="T17" fmla="*/ 125 h 213"/>
                      <a:gd name="T18" fmla="*/ 93 w 143"/>
                      <a:gd name="T19" fmla="*/ 108 h 213"/>
                      <a:gd name="T20" fmla="*/ 103 w 143"/>
                      <a:gd name="T21" fmla="*/ 91 h 213"/>
                      <a:gd name="T22" fmla="*/ 112 w 143"/>
                      <a:gd name="T23" fmla="*/ 74 h 213"/>
                      <a:gd name="T24" fmla="*/ 122 w 143"/>
                      <a:gd name="T25" fmla="*/ 59 h 213"/>
                      <a:gd name="T26" fmla="*/ 128 w 143"/>
                      <a:gd name="T27" fmla="*/ 42 h 213"/>
                      <a:gd name="T28" fmla="*/ 135 w 143"/>
                      <a:gd name="T29" fmla="*/ 30 h 213"/>
                      <a:gd name="T30" fmla="*/ 139 w 143"/>
                      <a:gd name="T31" fmla="*/ 17 h 213"/>
                      <a:gd name="T32" fmla="*/ 143 w 143"/>
                      <a:gd name="T33" fmla="*/ 7 h 213"/>
                      <a:gd name="T34" fmla="*/ 141 w 143"/>
                      <a:gd name="T35" fmla="*/ 2 h 213"/>
                      <a:gd name="T36" fmla="*/ 137 w 143"/>
                      <a:gd name="T37" fmla="*/ 0 h 213"/>
                      <a:gd name="T38" fmla="*/ 129 w 143"/>
                      <a:gd name="T39" fmla="*/ 15 h 213"/>
                      <a:gd name="T40" fmla="*/ 124 w 143"/>
                      <a:gd name="T41" fmla="*/ 30 h 213"/>
                      <a:gd name="T42" fmla="*/ 116 w 143"/>
                      <a:gd name="T43" fmla="*/ 45 h 213"/>
                      <a:gd name="T44" fmla="*/ 110 w 143"/>
                      <a:gd name="T45" fmla="*/ 61 h 213"/>
                      <a:gd name="T46" fmla="*/ 103 w 143"/>
                      <a:gd name="T47" fmla="*/ 74 h 213"/>
                      <a:gd name="T48" fmla="*/ 95 w 143"/>
                      <a:gd name="T49" fmla="*/ 87 h 213"/>
                      <a:gd name="T50" fmla="*/ 88 w 143"/>
                      <a:gd name="T51" fmla="*/ 101 h 213"/>
                      <a:gd name="T52" fmla="*/ 82 w 143"/>
                      <a:gd name="T53" fmla="*/ 114 h 213"/>
                      <a:gd name="T54" fmla="*/ 72 w 143"/>
                      <a:gd name="T55" fmla="*/ 125 h 213"/>
                      <a:gd name="T56" fmla="*/ 63 w 143"/>
                      <a:gd name="T57" fmla="*/ 139 h 213"/>
                      <a:gd name="T58" fmla="*/ 53 w 143"/>
                      <a:gd name="T59" fmla="*/ 150 h 213"/>
                      <a:gd name="T60" fmla="*/ 44 w 143"/>
                      <a:gd name="T61" fmla="*/ 163 h 213"/>
                      <a:gd name="T62" fmla="*/ 33 w 143"/>
                      <a:gd name="T63" fmla="*/ 175 h 213"/>
                      <a:gd name="T64" fmla="*/ 23 w 143"/>
                      <a:gd name="T65" fmla="*/ 186 h 213"/>
                      <a:gd name="T66" fmla="*/ 12 w 143"/>
                      <a:gd name="T67" fmla="*/ 199 h 213"/>
                      <a:gd name="T68" fmla="*/ 0 w 143"/>
                      <a:gd name="T69" fmla="*/ 213 h 213"/>
                      <a:gd name="T70" fmla="*/ 0 w 143"/>
                      <a:gd name="T71"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 h="213">
                        <a:moveTo>
                          <a:pt x="0" y="213"/>
                        </a:moveTo>
                        <a:lnTo>
                          <a:pt x="6" y="207"/>
                        </a:lnTo>
                        <a:lnTo>
                          <a:pt x="15" y="201"/>
                        </a:lnTo>
                        <a:lnTo>
                          <a:pt x="27" y="190"/>
                        </a:lnTo>
                        <a:lnTo>
                          <a:pt x="38" y="180"/>
                        </a:lnTo>
                        <a:lnTo>
                          <a:pt x="48" y="167"/>
                        </a:lnTo>
                        <a:lnTo>
                          <a:pt x="59" y="154"/>
                        </a:lnTo>
                        <a:lnTo>
                          <a:pt x="71" y="139"/>
                        </a:lnTo>
                        <a:lnTo>
                          <a:pt x="84" y="125"/>
                        </a:lnTo>
                        <a:lnTo>
                          <a:pt x="93" y="108"/>
                        </a:lnTo>
                        <a:lnTo>
                          <a:pt x="103" y="91"/>
                        </a:lnTo>
                        <a:lnTo>
                          <a:pt x="112" y="74"/>
                        </a:lnTo>
                        <a:lnTo>
                          <a:pt x="122" y="59"/>
                        </a:lnTo>
                        <a:lnTo>
                          <a:pt x="128" y="42"/>
                        </a:lnTo>
                        <a:lnTo>
                          <a:pt x="135" y="30"/>
                        </a:lnTo>
                        <a:lnTo>
                          <a:pt x="139" y="17"/>
                        </a:lnTo>
                        <a:lnTo>
                          <a:pt x="143" y="7"/>
                        </a:lnTo>
                        <a:lnTo>
                          <a:pt x="141" y="2"/>
                        </a:lnTo>
                        <a:lnTo>
                          <a:pt x="137" y="0"/>
                        </a:lnTo>
                        <a:lnTo>
                          <a:pt x="129" y="15"/>
                        </a:lnTo>
                        <a:lnTo>
                          <a:pt x="124" y="30"/>
                        </a:lnTo>
                        <a:lnTo>
                          <a:pt x="116" y="45"/>
                        </a:lnTo>
                        <a:lnTo>
                          <a:pt x="110" y="61"/>
                        </a:lnTo>
                        <a:lnTo>
                          <a:pt x="103" y="74"/>
                        </a:lnTo>
                        <a:lnTo>
                          <a:pt x="95" y="87"/>
                        </a:lnTo>
                        <a:lnTo>
                          <a:pt x="88" y="101"/>
                        </a:lnTo>
                        <a:lnTo>
                          <a:pt x="82" y="114"/>
                        </a:lnTo>
                        <a:lnTo>
                          <a:pt x="72" y="125"/>
                        </a:lnTo>
                        <a:lnTo>
                          <a:pt x="63" y="139"/>
                        </a:lnTo>
                        <a:lnTo>
                          <a:pt x="53" y="150"/>
                        </a:lnTo>
                        <a:lnTo>
                          <a:pt x="44" y="163"/>
                        </a:lnTo>
                        <a:lnTo>
                          <a:pt x="33" y="175"/>
                        </a:lnTo>
                        <a:lnTo>
                          <a:pt x="23" y="186"/>
                        </a:lnTo>
                        <a:lnTo>
                          <a:pt x="12" y="199"/>
                        </a:lnTo>
                        <a:lnTo>
                          <a:pt x="0" y="213"/>
                        </a:lnTo>
                        <a:lnTo>
                          <a:pt x="0" y="2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5"/>
                  <p:cNvSpPr>
                    <a:spLocks/>
                  </p:cNvSpPr>
                  <p:nvPr/>
                </p:nvSpPr>
                <p:spPr bwMode="auto">
                  <a:xfrm rot="14288280">
                    <a:off x="3657488" y="3221910"/>
                    <a:ext cx="117475" cy="87313"/>
                  </a:xfrm>
                  <a:custGeom>
                    <a:avLst/>
                    <a:gdLst>
                      <a:gd name="T0" fmla="*/ 146 w 146"/>
                      <a:gd name="T1" fmla="*/ 110 h 110"/>
                      <a:gd name="T2" fmla="*/ 138 w 146"/>
                      <a:gd name="T3" fmla="*/ 93 h 110"/>
                      <a:gd name="T4" fmla="*/ 131 w 146"/>
                      <a:gd name="T5" fmla="*/ 80 h 110"/>
                      <a:gd name="T6" fmla="*/ 121 w 146"/>
                      <a:gd name="T7" fmla="*/ 65 h 110"/>
                      <a:gd name="T8" fmla="*/ 114 w 146"/>
                      <a:gd name="T9" fmla="*/ 53 h 110"/>
                      <a:gd name="T10" fmla="*/ 100 w 146"/>
                      <a:gd name="T11" fmla="*/ 42 h 110"/>
                      <a:gd name="T12" fmla="*/ 89 w 146"/>
                      <a:gd name="T13" fmla="*/ 32 h 110"/>
                      <a:gd name="T14" fmla="*/ 76 w 146"/>
                      <a:gd name="T15" fmla="*/ 23 h 110"/>
                      <a:gd name="T16" fmla="*/ 64 w 146"/>
                      <a:gd name="T17" fmla="*/ 17 h 110"/>
                      <a:gd name="T18" fmla="*/ 59 w 146"/>
                      <a:gd name="T19" fmla="*/ 13 h 110"/>
                      <a:gd name="T20" fmla="*/ 49 w 146"/>
                      <a:gd name="T21" fmla="*/ 13 h 110"/>
                      <a:gd name="T22" fmla="*/ 38 w 146"/>
                      <a:gd name="T23" fmla="*/ 10 h 110"/>
                      <a:gd name="T24" fmla="*/ 28 w 146"/>
                      <a:gd name="T25" fmla="*/ 10 h 110"/>
                      <a:gd name="T26" fmla="*/ 17 w 146"/>
                      <a:gd name="T27" fmla="*/ 6 h 110"/>
                      <a:gd name="T28" fmla="*/ 7 w 146"/>
                      <a:gd name="T29" fmla="*/ 6 h 110"/>
                      <a:gd name="T30" fmla="*/ 0 w 146"/>
                      <a:gd name="T31" fmla="*/ 2 h 110"/>
                      <a:gd name="T32" fmla="*/ 5 w 146"/>
                      <a:gd name="T33" fmla="*/ 0 h 110"/>
                      <a:gd name="T34" fmla="*/ 17 w 146"/>
                      <a:gd name="T35" fmla="*/ 0 h 110"/>
                      <a:gd name="T36" fmla="*/ 28 w 146"/>
                      <a:gd name="T37" fmla="*/ 2 h 110"/>
                      <a:gd name="T38" fmla="*/ 40 w 146"/>
                      <a:gd name="T39" fmla="*/ 4 h 110"/>
                      <a:gd name="T40" fmla="*/ 51 w 146"/>
                      <a:gd name="T41" fmla="*/ 6 h 110"/>
                      <a:gd name="T42" fmla="*/ 62 w 146"/>
                      <a:gd name="T43" fmla="*/ 10 h 110"/>
                      <a:gd name="T44" fmla="*/ 74 w 146"/>
                      <a:gd name="T45" fmla="*/ 15 h 110"/>
                      <a:gd name="T46" fmla="*/ 87 w 146"/>
                      <a:gd name="T47" fmla="*/ 23 h 110"/>
                      <a:gd name="T48" fmla="*/ 97 w 146"/>
                      <a:gd name="T49" fmla="*/ 29 h 110"/>
                      <a:gd name="T50" fmla="*/ 108 w 146"/>
                      <a:gd name="T51" fmla="*/ 36 h 110"/>
                      <a:gd name="T52" fmla="*/ 118 w 146"/>
                      <a:gd name="T53" fmla="*/ 46 h 110"/>
                      <a:gd name="T54" fmla="*/ 127 w 146"/>
                      <a:gd name="T55" fmla="*/ 57 h 110"/>
                      <a:gd name="T56" fmla="*/ 133 w 146"/>
                      <a:gd name="T57" fmla="*/ 67 h 110"/>
                      <a:gd name="T58" fmla="*/ 138 w 146"/>
                      <a:gd name="T59" fmla="*/ 80 h 110"/>
                      <a:gd name="T60" fmla="*/ 142 w 146"/>
                      <a:gd name="T61" fmla="*/ 93 h 110"/>
                      <a:gd name="T62" fmla="*/ 146 w 146"/>
                      <a:gd name="T63" fmla="*/ 110 h 110"/>
                      <a:gd name="T64" fmla="*/ 146 w 146"/>
                      <a:gd name="T6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10">
                        <a:moveTo>
                          <a:pt x="146" y="110"/>
                        </a:moveTo>
                        <a:lnTo>
                          <a:pt x="138" y="93"/>
                        </a:lnTo>
                        <a:lnTo>
                          <a:pt x="131" y="80"/>
                        </a:lnTo>
                        <a:lnTo>
                          <a:pt x="121" y="65"/>
                        </a:lnTo>
                        <a:lnTo>
                          <a:pt x="114" y="53"/>
                        </a:lnTo>
                        <a:lnTo>
                          <a:pt x="100" y="42"/>
                        </a:lnTo>
                        <a:lnTo>
                          <a:pt x="89" y="32"/>
                        </a:lnTo>
                        <a:lnTo>
                          <a:pt x="76" y="23"/>
                        </a:lnTo>
                        <a:lnTo>
                          <a:pt x="64" y="17"/>
                        </a:lnTo>
                        <a:lnTo>
                          <a:pt x="59" y="13"/>
                        </a:lnTo>
                        <a:lnTo>
                          <a:pt x="49" y="13"/>
                        </a:lnTo>
                        <a:lnTo>
                          <a:pt x="38" y="10"/>
                        </a:lnTo>
                        <a:lnTo>
                          <a:pt x="28" y="10"/>
                        </a:lnTo>
                        <a:lnTo>
                          <a:pt x="17" y="6"/>
                        </a:lnTo>
                        <a:lnTo>
                          <a:pt x="7" y="6"/>
                        </a:lnTo>
                        <a:lnTo>
                          <a:pt x="0" y="2"/>
                        </a:lnTo>
                        <a:lnTo>
                          <a:pt x="5" y="0"/>
                        </a:lnTo>
                        <a:lnTo>
                          <a:pt x="17" y="0"/>
                        </a:lnTo>
                        <a:lnTo>
                          <a:pt x="28" y="2"/>
                        </a:lnTo>
                        <a:lnTo>
                          <a:pt x="40" y="4"/>
                        </a:lnTo>
                        <a:lnTo>
                          <a:pt x="51" y="6"/>
                        </a:lnTo>
                        <a:lnTo>
                          <a:pt x="62" y="10"/>
                        </a:lnTo>
                        <a:lnTo>
                          <a:pt x="74" y="15"/>
                        </a:lnTo>
                        <a:lnTo>
                          <a:pt x="87" y="23"/>
                        </a:lnTo>
                        <a:lnTo>
                          <a:pt x="97" y="29"/>
                        </a:lnTo>
                        <a:lnTo>
                          <a:pt x="108" y="36"/>
                        </a:lnTo>
                        <a:lnTo>
                          <a:pt x="118" y="46"/>
                        </a:lnTo>
                        <a:lnTo>
                          <a:pt x="127" y="57"/>
                        </a:lnTo>
                        <a:lnTo>
                          <a:pt x="133" y="67"/>
                        </a:lnTo>
                        <a:lnTo>
                          <a:pt x="138" y="80"/>
                        </a:lnTo>
                        <a:lnTo>
                          <a:pt x="142" y="93"/>
                        </a:lnTo>
                        <a:lnTo>
                          <a:pt x="146" y="110"/>
                        </a:lnTo>
                        <a:lnTo>
                          <a:pt x="146"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6"/>
                  <p:cNvSpPr>
                    <a:spLocks/>
                  </p:cNvSpPr>
                  <p:nvPr/>
                </p:nvSpPr>
                <p:spPr bwMode="auto">
                  <a:xfrm rot="14288280">
                    <a:off x="4036060" y="3048514"/>
                    <a:ext cx="17463" cy="23813"/>
                  </a:xfrm>
                  <a:custGeom>
                    <a:avLst/>
                    <a:gdLst>
                      <a:gd name="T0" fmla="*/ 6 w 23"/>
                      <a:gd name="T1" fmla="*/ 31 h 31"/>
                      <a:gd name="T2" fmla="*/ 10 w 23"/>
                      <a:gd name="T3" fmla="*/ 23 h 31"/>
                      <a:gd name="T4" fmla="*/ 16 w 23"/>
                      <a:gd name="T5" fmla="*/ 16 h 31"/>
                      <a:gd name="T6" fmla="*/ 19 w 23"/>
                      <a:gd name="T7" fmla="*/ 6 h 31"/>
                      <a:gd name="T8" fmla="*/ 23 w 23"/>
                      <a:gd name="T9" fmla="*/ 0 h 31"/>
                      <a:gd name="T10" fmla="*/ 10 w 23"/>
                      <a:gd name="T11" fmla="*/ 12 h 31"/>
                      <a:gd name="T12" fmla="*/ 0 w 23"/>
                      <a:gd name="T13" fmla="*/ 25 h 31"/>
                      <a:gd name="T14" fmla="*/ 6 w 23"/>
                      <a:gd name="T15" fmla="*/ 31 h 31"/>
                      <a:gd name="T16" fmla="*/ 6 w 2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1">
                        <a:moveTo>
                          <a:pt x="6" y="31"/>
                        </a:moveTo>
                        <a:lnTo>
                          <a:pt x="10" y="23"/>
                        </a:lnTo>
                        <a:lnTo>
                          <a:pt x="16" y="16"/>
                        </a:lnTo>
                        <a:lnTo>
                          <a:pt x="19" y="6"/>
                        </a:lnTo>
                        <a:lnTo>
                          <a:pt x="23" y="0"/>
                        </a:lnTo>
                        <a:lnTo>
                          <a:pt x="10" y="12"/>
                        </a:lnTo>
                        <a:lnTo>
                          <a:pt x="0" y="25"/>
                        </a:lnTo>
                        <a:lnTo>
                          <a:pt x="6" y="31"/>
                        </a:lnTo>
                        <a:lnTo>
                          <a:pt x="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7"/>
                  <p:cNvSpPr>
                    <a:spLocks/>
                  </p:cNvSpPr>
                  <p:nvPr/>
                </p:nvSpPr>
                <p:spPr bwMode="auto">
                  <a:xfrm rot="14288280">
                    <a:off x="4126243" y="3267010"/>
                    <a:ext cx="34925" cy="82550"/>
                  </a:xfrm>
                  <a:custGeom>
                    <a:avLst/>
                    <a:gdLst>
                      <a:gd name="T0" fmla="*/ 2 w 44"/>
                      <a:gd name="T1" fmla="*/ 0 h 103"/>
                      <a:gd name="T2" fmla="*/ 0 w 44"/>
                      <a:gd name="T3" fmla="*/ 8 h 103"/>
                      <a:gd name="T4" fmla="*/ 2 w 44"/>
                      <a:gd name="T5" fmla="*/ 21 h 103"/>
                      <a:gd name="T6" fmla="*/ 6 w 44"/>
                      <a:gd name="T7" fmla="*/ 37 h 103"/>
                      <a:gd name="T8" fmla="*/ 14 w 44"/>
                      <a:gd name="T9" fmla="*/ 54 h 103"/>
                      <a:gd name="T10" fmla="*/ 19 w 44"/>
                      <a:gd name="T11" fmla="*/ 67 h 103"/>
                      <a:gd name="T12" fmla="*/ 29 w 44"/>
                      <a:gd name="T13" fmla="*/ 82 h 103"/>
                      <a:gd name="T14" fmla="*/ 37 w 44"/>
                      <a:gd name="T15" fmla="*/ 94 h 103"/>
                      <a:gd name="T16" fmla="*/ 44 w 44"/>
                      <a:gd name="T17" fmla="*/ 103 h 103"/>
                      <a:gd name="T18" fmla="*/ 37 w 44"/>
                      <a:gd name="T19" fmla="*/ 90 h 103"/>
                      <a:gd name="T20" fmla="*/ 31 w 44"/>
                      <a:gd name="T21" fmla="*/ 76 h 103"/>
                      <a:gd name="T22" fmla="*/ 25 w 44"/>
                      <a:gd name="T23" fmla="*/ 63 h 103"/>
                      <a:gd name="T24" fmla="*/ 21 w 44"/>
                      <a:gd name="T25" fmla="*/ 52 h 103"/>
                      <a:gd name="T26" fmla="*/ 16 w 44"/>
                      <a:gd name="T27" fmla="*/ 38 h 103"/>
                      <a:gd name="T28" fmla="*/ 10 w 44"/>
                      <a:gd name="T29" fmla="*/ 25 h 103"/>
                      <a:gd name="T30" fmla="*/ 6 w 44"/>
                      <a:gd name="T31" fmla="*/ 12 h 103"/>
                      <a:gd name="T32" fmla="*/ 2 w 44"/>
                      <a:gd name="T33" fmla="*/ 0 h 103"/>
                      <a:gd name="T34" fmla="*/ 2 w 44"/>
                      <a:gd name="T3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103">
                        <a:moveTo>
                          <a:pt x="2" y="0"/>
                        </a:moveTo>
                        <a:lnTo>
                          <a:pt x="0" y="8"/>
                        </a:lnTo>
                        <a:lnTo>
                          <a:pt x="2" y="21"/>
                        </a:lnTo>
                        <a:lnTo>
                          <a:pt x="6" y="37"/>
                        </a:lnTo>
                        <a:lnTo>
                          <a:pt x="14" y="54"/>
                        </a:lnTo>
                        <a:lnTo>
                          <a:pt x="19" y="67"/>
                        </a:lnTo>
                        <a:lnTo>
                          <a:pt x="29" y="82"/>
                        </a:lnTo>
                        <a:lnTo>
                          <a:pt x="37" y="94"/>
                        </a:lnTo>
                        <a:lnTo>
                          <a:pt x="44" y="103"/>
                        </a:lnTo>
                        <a:lnTo>
                          <a:pt x="37" y="90"/>
                        </a:lnTo>
                        <a:lnTo>
                          <a:pt x="31" y="76"/>
                        </a:lnTo>
                        <a:lnTo>
                          <a:pt x="25" y="63"/>
                        </a:lnTo>
                        <a:lnTo>
                          <a:pt x="21" y="52"/>
                        </a:lnTo>
                        <a:lnTo>
                          <a:pt x="16" y="38"/>
                        </a:lnTo>
                        <a:lnTo>
                          <a:pt x="10" y="25"/>
                        </a:lnTo>
                        <a:lnTo>
                          <a:pt x="6" y="1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8"/>
                  <p:cNvSpPr>
                    <a:spLocks/>
                  </p:cNvSpPr>
                  <p:nvPr/>
                </p:nvSpPr>
                <p:spPr bwMode="auto">
                  <a:xfrm rot="14288280">
                    <a:off x="4071935" y="3058245"/>
                    <a:ext cx="50800" cy="38100"/>
                  </a:xfrm>
                  <a:custGeom>
                    <a:avLst/>
                    <a:gdLst>
                      <a:gd name="T0" fmla="*/ 0 w 65"/>
                      <a:gd name="T1" fmla="*/ 47 h 47"/>
                      <a:gd name="T2" fmla="*/ 14 w 65"/>
                      <a:gd name="T3" fmla="*/ 32 h 47"/>
                      <a:gd name="T4" fmla="*/ 31 w 65"/>
                      <a:gd name="T5" fmla="*/ 21 h 47"/>
                      <a:gd name="T6" fmla="*/ 48 w 65"/>
                      <a:gd name="T7" fmla="*/ 7 h 47"/>
                      <a:gd name="T8" fmla="*/ 65 w 65"/>
                      <a:gd name="T9" fmla="*/ 0 h 47"/>
                      <a:gd name="T10" fmla="*/ 50 w 65"/>
                      <a:gd name="T11" fmla="*/ 13 h 47"/>
                      <a:gd name="T12" fmla="*/ 35 w 65"/>
                      <a:gd name="T13" fmla="*/ 26 h 47"/>
                      <a:gd name="T14" fmla="*/ 17 w 65"/>
                      <a:gd name="T15" fmla="*/ 36 h 47"/>
                      <a:gd name="T16" fmla="*/ 0 w 65"/>
                      <a:gd name="T17" fmla="*/ 47 h 47"/>
                      <a:gd name="T18" fmla="*/ 0 w 65"/>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47"/>
                        </a:moveTo>
                        <a:lnTo>
                          <a:pt x="14" y="32"/>
                        </a:lnTo>
                        <a:lnTo>
                          <a:pt x="31" y="21"/>
                        </a:lnTo>
                        <a:lnTo>
                          <a:pt x="48" y="7"/>
                        </a:lnTo>
                        <a:lnTo>
                          <a:pt x="65" y="0"/>
                        </a:lnTo>
                        <a:lnTo>
                          <a:pt x="50" y="13"/>
                        </a:lnTo>
                        <a:lnTo>
                          <a:pt x="35" y="26"/>
                        </a:lnTo>
                        <a:lnTo>
                          <a:pt x="17" y="36"/>
                        </a:lnTo>
                        <a:lnTo>
                          <a:pt x="0" y="47"/>
                        </a:ln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9"/>
                  <p:cNvSpPr>
                    <a:spLocks/>
                  </p:cNvSpPr>
                  <p:nvPr/>
                </p:nvSpPr>
                <p:spPr bwMode="auto">
                  <a:xfrm rot="14288280">
                    <a:off x="3812022" y="3032242"/>
                    <a:ext cx="19050" cy="77788"/>
                  </a:xfrm>
                  <a:custGeom>
                    <a:avLst/>
                    <a:gdLst>
                      <a:gd name="T0" fmla="*/ 23 w 23"/>
                      <a:gd name="T1" fmla="*/ 0 h 99"/>
                      <a:gd name="T2" fmla="*/ 17 w 23"/>
                      <a:gd name="T3" fmla="*/ 12 h 99"/>
                      <a:gd name="T4" fmla="*/ 15 w 23"/>
                      <a:gd name="T5" fmla="*/ 23 h 99"/>
                      <a:gd name="T6" fmla="*/ 12 w 23"/>
                      <a:gd name="T7" fmla="*/ 36 h 99"/>
                      <a:gd name="T8" fmla="*/ 10 w 23"/>
                      <a:gd name="T9" fmla="*/ 50 h 99"/>
                      <a:gd name="T10" fmla="*/ 6 w 23"/>
                      <a:gd name="T11" fmla="*/ 61 h 99"/>
                      <a:gd name="T12" fmla="*/ 4 w 23"/>
                      <a:gd name="T13" fmla="*/ 72 h 99"/>
                      <a:gd name="T14" fmla="*/ 0 w 23"/>
                      <a:gd name="T15" fmla="*/ 86 h 99"/>
                      <a:gd name="T16" fmla="*/ 0 w 23"/>
                      <a:gd name="T17" fmla="*/ 99 h 99"/>
                      <a:gd name="T18" fmla="*/ 4 w 23"/>
                      <a:gd name="T19" fmla="*/ 86 h 99"/>
                      <a:gd name="T20" fmla="*/ 8 w 23"/>
                      <a:gd name="T21" fmla="*/ 72 h 99"/>
                      <a:gd name="T22" fmla="*/ 12 w 23"/>
                      <a:gd name="T23" fmla="*/ 61 h 99"/>
                      <a:gd name="T24" fmla="*/ 15 w 23"/>
                      <a:gd name="T25" fmla="*/ 50 h 99"/>
                      <a:gd name="T26" fmla="*/ 17 w 23"/>
                      <a:gd name="T27" fmla="*/ 36 h 99"/>
                      <a:gd name="T28" fmla="*/ 17 w 23"/>
                      <a:gd name="T29" fmla="*/ 23 h 99"/>
                      <a:gd name="T30" fmla="*/ 21 w 23"/>
                      <a:gd name="T31" fmla="*/ 12 h 99"/>
                      <a:gd name="T32" fmla="*/ 23 w 23"/>
                      <a:gd name="T33" fmla="*/ 0 h 99"/>
                      <a:gd name="T34" fmla="*/ 23 w 23"/>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99">
                        <a:moveTo>
                          <a:pt x="23" y="0"/>
                        </a:moveTo>
                        <a:lnTo>
                          <a:pt x="17" y="12"/>
                        </a:lnTo>
                        <a:lnTo>
                          <a:pt x="15" y="23"/>
                        </a:lnTo>
                        <a:lnTo>
                          <a:pt x="12" y="36"/>
                        </a:lnTo>
                        <a:lnTo>
                          <a:pt x="10" y="50"/>
                        </a:lnTo>
                        <a:lnTo>
                          <a:pt x="6" y="61"/>
                        </a:lnTo>
                        <a:lnTo>
                          <a:pt x="4" y="72"/>
                        </a:lnTo>
                        <a:lnTo>
                          <a:pt x="0" y="86"/>
                        </a:lnTo>
                        <a:lnTo>
                          <a:pt x="0" y="99"/>
                        </a:lnTo>
                        <a:lnTo>
                          <a:pt x="4" y="86"/>
                        </a:lnTo>
                        <a:lnTo>
                          <a:pt x="8" y="72"/>
                        </a:lnTo>
                        <a:lnTo>
                          <a:pt x="12" y="61"/>
                        </a:lnTo>
                        <a:lnTo>
                          <a:pt x="15" y="50"/>
                        </a:lnTo>
                        <a:lnTo>
                          <a:pt x="17" y="36"/>
                        </a:lnTo>
                        <a:lnTo>
                          <a:pt x="17" y="23"/>
                        </a:lnTo>
                        <a:lnTo>
                          <a:pt x="21" y="12"/>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0"/>
                  <p:cNvSpPr>
                    <a:spLocks/>
                  </p:cNvSpPr>
                  <p:nvPr/>
                </p:nvSpPr>
                <p:spPr bwMode="auto">
                  <a:xfrm rot="14288280">
                    <a:off x="3667984" y="3162433"/>
                    <a:ext cx="14288" cy="34925"/>
                  </a:xfrm>
                  <a:custGeom>
                    <a:avLst/>
                    <a:gdLst>
                      <a:gd name="T0" fmla="*/ 0 w 19"/>
                      <a:gd name="T1" fmla="*/ 0 h 43"/>
                      <a:gd name="T2" fmla="*/ 4 w 19"/>
                      <a:gd name="T3" fmla="*/ 9 h 43"/>
                      <a:gd name="T4" fmla="*/ 10 w 19"/>
                      <a:gd name="T5" fmla="*/ 21 h 43"/>
                      <a:gd name="T6" fmla="*/ 13 w 19"/>
                      <a:gd name="T7" fmla="*/ 32 h 43"/>
                      <a:gd name="T8" fmla="*/ 19 w 19"/>
                      <a:gd name="T9" fmla="*/ 43 h 43"/>
                      <a:gd name="T10" fmla="*/ 15 w 19"/>
                      <a:gd name="T11" fmla="*/ 32 h 43"/>
                      <a:gd name="T12" fmla="*/ 12 w 19"/>
                      <a:gd name="T13" fmla="*/ 19 h 43"/>
                      <a:gd name="T14" fmla="*/ 4 w 19"/>
                      <a:gd name="T15" fmla="*/ 5 h 43"/>
                      <a:gd name="T16" fmla="*/ 0 w 19"/>
                      <a:gd name="T17" fmla="*/ 0 h 43"/>
                      <a:gd name="T18" fmla="*/ 0 w 1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43">
                        <a:moveTo>
                          <a:pt x="0" y="0"/>
                        </a:moveTo>
                        <a:lnTo>
                          <a:pt x="4" y="9"/>
                        </a:lnTo>
                        <a:lnTo>
                          <a:pt x="10" y="21"/>
                        </a:lnTo>
                        <a:lnTo>
                          <a:pt x="13" y="32"/>
                        </a:lnTo>
                        <a:lnTo>
                          <a:pt x="19" y="43"/>
                        </a:lnTo>
                        <a:lnTo>
                          <a:pt x="15" y="32"/>
                        </a:lnTo>
                        <a:lnTo>
                          <a:pt x="12" y="19"/>
                        </a:lnTo>
                        <a:lnTo>
                          <a:pt x="4" y="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
                  <p:cNvSpPr>
                    <a:spLocks/>
                  </p:cNvSpPr>
                  <p:nvPr/>
                </p:nvSpPr>
                <p:spPr bwMode="auto">
                  <a:xfrm rot="14288280">
                    <a:off x="3636267" y="3211846"/>
                    <a:ext cx="41275" cy="42863"/>
                  </a:xfrm>
                  <a:custGeom>
                    <a:avLst/>
                    <a:gdLst>
                      <a:gd name="T0" fmla="*/ 0 w 52"/>
                      <a:gd name="T1" fmla="*/ 0 h 55"/>
                      <a:gd name="T2" fmla="*/ 12 w 52"/>
                      <a:gd name="T3" fmla="*/ 9 h 55"/>
                      <a:gd name="T4" fmla="*/ 25 w 52"/>
                      <a:gd name="T5" fmla="*/ 25 h 55"/>
                      <a:gd name="T6" fmla="*/ 36 w 52"/>
                      <a:gd name="T7" fmla="*/ 40 h 55"/>
                      <a:gd name="T8" fmla="*/ 52 w 52"/>
                      <a:gd name="T9" fmla="*/ 55 h 55"/>
                      <a:gd name="T10" fmla="*/ 42 w 52"/>
                      <a:gd name="T11" fmla="*/ 40 h 55"/>
                      <a:gd name="T12" fmla="*/ 31 w 52"/>
                      <a:gd name="T13" fmla="*/ 23 h 55"/>
                      <a:gd name="T14" fmla="*/ 16 w 52"/>
                      <a:gd name="T15" fmla="*/ 7 h 55"/>
                      <a:gd name="T16" fmla="*/ 0 w 52"/>
                      <a:gd name="T17" fmla="*/ 0 h 55"/>
                      <a:gd name="T18" fmla="*/ 0 w 52"/>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5">
                        <a:moveTo>
                          <a:pt x="0" y="0"/>
                        </a:moveTo>
                        <a:lnTo>
                          <a:pt x="12" y="9"/>
                        </a:lnTo>
                        <a:lnTo>
                          <a:pt x="25" y="25"/>
                        </a:lnTo>
                        <a:lnTo>
                          <a:pt x="36" y="40"/>
                        </a:lnTo>
                        <a:lnTo>
                          <a:pt x="52" y="55"/>
                        </a:lnTo>
                        <a:lnTo>
                          <a:pt x="42" y="40"/>
                        </a:lnTo>
                        <a:lnTo>
                          <a:pt x="31" y="23"/>
                        </a:lnTo>
                        <a:lnTo>
                          <a:pt x="16" y="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2"/>
                  <p:cNvSpPr>
                    <a:spLocks/>
                  </p:cNvSpPr>
                  <p:nvPr/>
                </p:nvSpPr>
                <p:spPr bwMode="auto">
                  <a:xfrm rot="14288280">
                    <a:off x="4629945" y="3131609"/>
                    <a:ext cx="401638" cy="293688"/>
                  </a:xfrm>
                  <a:custGeom>
                    <a:avLst/>
                    <a:gdLst>
                      <a:gd name="T0" fmla="*/ 465 w 505"/>
                      <a:gd name="T1" fmla="*/ 331 h 371"/>
                      <a:gd name="T2" fmla="*/ 490 w 505"/>
                      <a:gd name="T3" fmla="*/ 279 h 371"/>
                      <a:gd name="T4" fmla="*/ 502 w 505"/>
                      <a:gd name="T5" fmla="*/ 222 h 371"/>
                      <a:gd name="T6" fmla="*/ 503 w 505"/>
                      <a:gd name="T7" fmla="*/ 167 h 371"/>
                      <a:gd name="T8" fmla="*/ 486 w 505"/>
                      <a:gd name="T9" fmla="*/ 112 h 371"/>
                      <a:gd name="T10" fmla="*/ 456 w 505"/>
                      <a:gd name="T11" fmla="*/ 70 h 371"/>
                      <a:gd name="T12" fmla="*/ 486 w 505"/>
                      <a:gd name="T13" fmla="*/ 97 h 371"/>
                      <a:gd name="T14" fmla="*/ 475 w 505"/>
                      <a:gd name="T15" fmla="*/ 80 h 371"/>
                      <a:gd name="T16" fmla="*/ 422 w 505"/>
                      <a:gd name="T17" fmla="*/ 28 h 371"/>
                      <a:gd name="T18" fmla="*/ 355 w 505"/>
                      <a:gd name="T19" fmla="*/ 6 h 371"/>
                      <a:gd name="T20" fmla="*/ 304 w 505"/>
                      <a:gd name="T21" fmla="*/ 0 h 371"/>
                      <a:gd name="T22" fmla="*/ 224 w 505"/>
                      <a:gd name="T23" fmla="*/ 13 h 371"/>
                      <a:gd name="T24" fmla="*/ 146 w 505"/>
                      <a:gd name="T25" fmla="*/ 38 h 371"/>
                      <a:gd name="T26" fmla="*/ 78 w 505"/>
                      <a:gd name="T27" fmla="*/ 72 h 371"/>
                      <a:gd name="T28" fmla="*/ 32 w 505"/>
                      <a:gd name="T29" fmla="*/ 106 h 371"/>
                      <a:gd name="T30" fmla="*/ 27 w 505"/>
                      <a:gd name="T31" fmla="*/ 135 h 371"/>
                      <a:gd name="T32" fmla="*/ 61 w 505"/>
                      <a:gd name="T33" fmla="*/ 103 h 371"/>
                      <a:gd name="T34" fmla="*/ 106 w 505"/>
                      <a:gd name="T35" fmla="*/ 72 h 371"/>
                      <a:gd name="T36" fmla="*/ 148 w 505"/>
                      <a:gd name="T37" fmla="*/ 46 h 371"/>
                      <a:gd name="T38" fmla="*/ 158 w 505"/>
                      <a:gd name="T39" fmla="*/ 46 h 371"/>
                      <a:gd name="T40" fmla="*/ 118 w 505"/>
                      <a:gd name="T41" fmla="*/ 66 h 371"/>
                      <a:gd name="T42" fmla="*/ 114 w 505"/>
                      <a:gd name="T43" fmla="*/ 80 h 371"/>
                      <a:gd name="T44" fmla="*/ 163 w 505"/>
                      <a:gd name="T45" fmla="*/ 51 h 371"/>
                      <a:gd name="T46" fmla="*/ 218 w 505"/>
                      <a:gd name="T47" fmla="*/ 28 h 371"/>
                      <a:gd name="T48" fmla="*/ 203 w 505"/>
                      <a:gd name="T49" fmla="*/ 38 h 371"/>
                      <a:gd name="T50" fmla="*/ 154 w 505"/>
                      <a:gd name="T51" fmla="*/ 61 h 371"/>
                      <a:gd name="T52" fmla="*/ 122 w 505"/>
                      <a:gd name="T53" fmla="*/ 80 h 371"/>
                      <a:gd name="T54" fmla="*/ 82 w 505"/>
                      <a:gd name="T55" fmla="*/ 106 h 371"/>
                      <a:gd name="T56" fmla="*/ 23 w 505"/>
                      <a:gd name="T57" fmla="*/ 167 h 371"/>
                      <a:gd name="T58" fmla="*/ 34 w 505"/>
                      <a:gd name="T59" fmla="*/ 179 h 371"/>
                      <a:gd name="T60" fmla="*/ 89 w 505"/>
                      <a:gd name="T61" fmla="*/ 125 h 371"/>
                      <a:gd name="T62" fmla="*/ 135 w 505"/>
                      <a:gd name="T63" fmla="*/ 101 h 371"/>
                      <a:gd name="T64" fmla="*/ 175 w 505"/>
                      <a:gd name="T65" fmla="*/ 76 h 371"/>
                      <a:gd name="T66" fmla="*/ 245 w 505"/>
                      <a:gd name="T67" fmla="*/ 49 h 371"/>
                      <a:gd name="T68" fmla="*/ 243 w 505"/>
                      <a:gd name="T69" fmla="*/ 59 h 371"/>
                      <a:gd name="T70" fmla="*/ 177 w 505"/>
                      <a:gd name="T71" fmla="*/ 84 h 371"/>
                      <a:gd name="T72" fmla="*/ 108 w 505"/>
                      <a:gd name="T73" fmla="*/ 122 h 371"/>
                      <a:gd name="T74" fmla="*/ 59 w 505"/>
                      <a:gd name="T75" fmla="*/ 167 h 371"/>
                      <a:gd name="T76" fmla="*/ 65 w 505"/>
                      <a:gd name="T77" fmla="*/ 182 h 371"/>
                      <a:gd name="T78" fmla="*/ 114 w 505"/>
                      <a:gd name="T79" fmla="*/ 137 h 371"/>
                      <a:gd name="T80" fmla="*/ 169 w 505"/>
                      <a:gd name="T81" fmla="*/ 104 h 371"/>
                      <a:gd name="T82" fmla="*/ 247 w 505"/>
                      <a:gd name="T83" fmla="*/ 80 h 371"/>
                      <a:gd name="T84" fmla="*/ 289 w 505"/>
                      <a:gd name="T85" fmla="*/ 74 h 371"/>
                      <a:gd name="T86" fmla="*/ 365 w 505"/>
                      <a:gd name="T87" fmla="*/ 84 h 371"/>
                      <a:gd name="T88" fmla="*/ 410 w 505"/>
                      <a:gd name="T89" fmla="*/ 120 h 371"/>
                      <a:gd name="T90" fmla="*/ 435 w 505"/>
                      <a:gd name="T91" fmla="*/ 163 h 371"/>
                      <a:gd name="T92" fmla="*/ 439 w 505"/>
                      <a:gd name="T93" fmla="*/ 211 h 371"/>
                      <a:gd name="T94" fmla="*/ 427 w 505"/>
                      <a:gd name="T95" fmla="*/ 258 h 371"/>
                      <a:gd name="T96" fmla="*/ 405 w 505"/>
                      <a:gd name="T97" fmla="*/ 302 h 371"/>
                      <a:gd name="T98" fmla="*/ 445 w 505"/>
                      <a:gd name="T99"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5" h="371">
                        <a:moveTo>
                          <a:pt x="445" y="371"/>
                        </a:moveTo>
                        <a:lnTo>
                          <a:pt x="452" y="357"/>
                        </a:lnTo>
                        <a:lnTo>
                          <a:pt x="460" y="344"/>
                        </a:lnTo>
                        <a:lnTo>
                          <a:pt x="465" y="331"/>
                        </a:lnTo>
                        <a:lnTo>
                          <a:pt x="473" y="319"/>
                        </a:lnTo>
                        <a:lnTo>
                          <a:pt x="479" y="306"/>
                        </a:lnTo>
                        <a:lnTo>
                          <a:pt x="484" y="293"/>
                        </a:lnTo>
                        <a:lnTo>
                          <a:pt x="490" y="279"/>
                        </a:lnTo>
                        <a:lnTo>
                          <a:pt x="496" y="266"/>
                        </a:lnTo>
                        <a:lnTo>
                          <a:pt x="498" y="251"/>
                        </a:lnTo>
                        <a:lnTo>
                          <a:pt x="500" y="238"/>
                        </a:lnTo>
                        <a:lnTo>
                          <a:pt x="502" y="222"/>
                        </a:lnTo>
                        <a:lnTo>
                          <a:pt x="505" y="209"/>
                        </a:lnTo>
                        <a:lnTo>
                          <a:pt x="503" y="194"/>
                        </a:lnTo>
                        <a:lnTo>
                          <a:pt x="503" y="181"/>
                        </a:lnTo>
                        <a:lnTo>
                          <a:pt x="503" y="167"/>
                        </a:lnTo>
                        <a:lnTo>
                          <a:pt x="503" y="154"/>
                        </a:lnTo>
                        <a:lnTo>
                          <a:pt x="498" y="135"/>
                        </a:lnTo>
                        <a:lnTo>
                          <a:pt x="494" y="123"/>
                        </a:lnTo>
                        <a:lnTo>
                          <a:pt x="486" y="112"/>
                        </a:lnTo>
                        <a:lnTo>
                          <a:pt x="481" y="103"/>
                        </a:lnTo>
                        <a:lnTo>
                          <a:pt x="471" y="91"/>
                        </a:lnTo>
                        <a:lnTo>
                          <a:pt x="464" y="82"/>
                        </a:lnTo>
                        <a:lnTo>
                          <a:pt x="456" y="70"/>
                        </a:lnTo>
                        <a:lnTo>
                          <a:pt x="450" y="61"/>
                        </a:lnTo>
                        <a:lnTo>
                          <a:pt x="462" y="68"/>
                        </a:lnTo>
                        <a:lnTo>
                          <a:pt x="475" y="82"/>
                        </a:lnTo>
                        <a:lnTo>
                          <a:pt x="486" y="97"/>
                        </a:lnTo>
                        <a:lnTo>
                          <a:pt x="498" y="112"/>
                        </a:lnTo>
                        <a:lnTo>
                          <a:pt x="490" y="101"/>
                        </a:lnTo>
                        <a:lnTo>
                          <a:pt x="483" y="89"/>
                        </a:lnTo>
                        <a:lnTo>
                          <a:pt x="475" y="80"/>
                        </a:lnTo>
                        <a:lnTo>
                          <a:pt x="469" y="70"/>
                        </a:lnTo>
                        <a:lnTo>
                          <a:pt x="454" y="53"/>
                        </a:lnTo>
                        <a:lnTo>
                          <a:pt x="439" y="42"/>
                        </a:lnTo>
                        <a:lnTo>
                          <a:pt x="422" y="28"/>
                        </a:lnTo>
                        <a:lnTo>
                          <a:pt x="405" y="21"/>
                        </a:lnTo>
                        <a:lnTo>
                          <a:pt x="386" y="13"/>
                        </a:lnTo>
                        <a:lnTo>
                          <a:pt x="367" y="9"/>
                        </a:lnTo>
                        <a:lnTo>
                          <a:pt x="355" y="6"/>
                        </a:lnTo>
                        <a:lnTo>
                          <a:pt x="346" y="4"/>
                        </a:lnTo>
                        <a:lnTo>
                          <a:pt x="334" y="2"/>
                        </a:lnTo>
                        <a:lnTo>
                          <a:pt x="325" y="2"/>
                        </a:lnTo>
                        <a:lnTo>
                          <a:pt x="304" y="0"/>
                        </a:lnTo>
                        <a:lnTo>
                          <a:pt x="285" y="2"/>
                        </a:lnTo>
                        <a:lnTo>
                          <a:pt x="264" y="4"/>
                        </a:lnTo>
                        <a:lnTo>
                          <a:pt x="245" y="8"/>
                        </a:lnTo>
                        <a:lnTo>
                          <a:pt x="224" y="13"/>
                        </a:lnTo>
                        <a:lnTo>
                          <a:pt x="205" y="19"/>
                        </a:lnTo>
                        <a:lnTo>
                          <a:pt x="184" y="25"/>
                        </a:lnTo>
                        <a:lnTo>
                          <a:pt x="165" y="30"/>
                        </a:lnTo>
                        <a:lnTo>
                          <a:pt x="146" y="38"/>
                        </a:lnTo>
                        <a:lnTo>
                          <a:pt x="129" y="47"/>
                        </a:lnTo>
                        <a:lnTo>
                          <a:pt x="110" y="53"/>
                        </a:lnTo>
                        <a:lnTo>
                          <a:pt x="95" y="63"/>
                        </a:lnTo>
                        <a:lnTo>
                          <a:pt x="78" y="72"/>
                        </a:lnTo>
                        <a:lnTo>
                          <a:pt x="66" y="82"/>
                        </a:lnTo>
                        <a:lnTo>
                          <a:pt x="53" y="89"/>
                        </a:lnTo>
                        <a:lnTo>
                          <a:pt x="42" y="99"/>
                        </a:lnTo>
                        <a:lnTo>
                          <a:pt x="32" y="106"/>
                        </a:lnTo>
                        <a:lnTo>
                          <a:pt x="27" y="116"/>
                        </a:lnTo>
                        <a:lnTo>
                          <a:pt x="15" y="131"/>
                        </a:lnTo>
                        <a:lnTo>
                          <a:pt x="15" y="144"/>
                        </a:lnTo>
                        <a:lnTo>
                          <a:pt x="27" y="135"/>
                        </a:lnTo>
                        <a:lnTo>
                          <a:pt x="38" y="125"/>
                        </a:lnTo>
                        <a:lnTo>
                          <a:pt x="49" y="116"/>
                        </a:lnTo>
                        <a:lnTo>
                          <a:pt x="63" y="106"/>
                        </a:lnTo>
                        <a:lnTo>
                          <a:pt x="61" y="103"/>
                        </a:lnTo>
                        <a:lnTo>
                          <a:pt x="68" y="99"/>
                        </a:lnTo>
                        <a:lnTo>
                          <a:pt x="78" y="89"/>
                        </a:lnTo>
                        <a:lnTo>
                          <a:pt x="93" y="82"/>
                        </a:lnTo>
                        <a:lnTo>
                          <a:pt x="106" y="72"/>
                        </a:lnTo>
                        <a:lnTo>
                          <a:pt x="120" y="63"/>
                        </a:lnTo>
                        <a:lnTo>
                          <a:pt x="131" y="55"/>
                        </a:lnTo>
                        <a:lnTo>
                          <a:pt x="141" y="51"/>
                        </a:lnTo>
                        <a:lnTo>
                          <a:pt x="148" y="46"/>
                        </a:lnTo>
                        <a:lnTo>
                          <a:pt x="152" y="46"/>
                        </a:lnTo>
                        <a:lnTo>
                          <a:pt x="154" y="44"/>
                        </a:lnTo>
                        <a:lnTo>
                          <a:pt x="163" y="46"/>
                        </a:lnTo>
                        <a:lnTo>
                          <a:pt x="158" y="46"/>
                        </a:lnTo>
                        <a:lnTo>
                          <a:pt x="148" y="49"/>
                        </a:lnTo>
                        <a:lnTo>
                          <a:pt x="139" y="55"/>
                        </a:lnTo>
                        <a:lnTo>
                          <a:pt x="129" y="61"/>
                        </a:lnTo>
                        <a:lnTo>
                          <a:pt x="118" y="66"/>
                        </a:lnTo>
                        <a:lnTo>
                          <a:pt x="110" y="72"/>
                        </a:lnTo>
                        <a:lnTo>
                          <a:pt x="104" y="78"/>
                        </a:lnTo>
                        <a:lnTo>
                          <a:pt x="104" y="85"/>
                        </a:lnTo>
                        <a:lnTo>
                          <a:pt x="114" y="80"/>
                        </a:lnTo>
                        <a:lnTo>
                          <a:pt x="125" y="74"/>
                        </a:lnTo>
                        <a:lnTo>
                          <a:pt x="135" y="68"/>
                        </a:lnTo>
                        <a:lnTo>
                          <a:pt x="144" y="63"/>
                        </a:lnTo>
                        <a:lnTo>
                          <a:pt x="163" y="51"/>
                        </a:lnTo>
                        <a:lnTo>
                          <a:pt x="184" y="40"/>
                        </a:lnTo>
                        <a:lnTo>
                          <a:pt x="196" y="32"/>
                        </a:lnTo>
                        <a:lnTo>
                          <a:pt x="207" y="32"/>
                        </a:lnTo>
                        <a:lnTo>
                          <a:pt x="218" y="28"/>
                        </a:lnTo>
                        <a:lnTo>
                          <a:pt x="232" y="25"/>
                        </a:lnTo>
                        <a:lnTo>
                          <a:pt x="226" y="27"/>
                        </a:lnTo>
                        <a:lnTo>
                          <a:pt x="217" y="32"/>
                        </a:lnTo>
                        <a:lnTo>
                          <a:pt x="203" y="38"/>
                        </a:lnTo>
                        <a:lnTo>
                          <a:pt x="190" y="46"/>
                        </a:lnTo>
                        <a:lnTo>
                          <a:pt x="173" y="51"/>
                        </a:lnTo>
                        <a:lnTo>
                          <a:pt x="161" y="57"/>
                        </a:lnTo>
                        <a:lnTo>
                          <a:pt x="154" y="61"/>
                        </a:lnTo>
                        <a:lnTo>
                          <a:pt x="156" y="65"/>
                        </a:lnTo>
                        <a:lnTo>
                          <a:pt x="144" y="68"/>
                        </a:lnTo>
                        <a:lnTo>
                          <a:pt x="133" y="74"/>
                        </a:lnTo>
                        <a:lnTo>
                          <a:pt x="122" y="80"/>
                        </a:lnTo>
                        <a:lnTo>
                          <a:pt x="112" y="87"/>
                        </a:lnTo>
                        <a:lnTo>
                          <a:pt x="101" y="93"/>
                        </a:lnTo>
                        <a:lnTo>
                          <a:pt x="91" y="99"/>
                        </a:lnTo>
                        <a:lnTo>
                          <a:pt x="82" y="106"/>
                        </a:lnTo>
                        <a:lnTo>
                          <a:pt x="74" y="116"/>
                        </a:lnTo>
                        <a:lnTo>
                          <a:pt x="55" y="131"/>
                        </a:lnTo>
                        <a:lnTo>
                          <a:pt x="40" y="148"/>
                        </a:lnTo>
                        <a:lnTo>
                          <a:pt x="23" y="167"/>
                        </a:lnTo>
                        <a:lnTo>
                          <a:pt x="11" y="188"/>
                        </a:lnTo>
                        <a:lnTo>
                          <a:pt x="0" y="209"/>
                        </a:lnTo>
                        <a:lnTo>
                          <a:pt x="17" y="196"/>
                        </a:lnTo>
                        <a:lnTo>
                          <a:pt x="34" y="179"/>
                        </a:lnTo>
                        <a:lnTo>
                          <a:pt x="51" y="160"/>
                        </a:lnTo>
                        <a:lnTo>
                          <a:pt x="68" y="144"/>
                        </a:lnTo>
                        <a:lnTo>
                          <a:pt x="78" y="133"/>
                        </a:lnTo>
                        <a:lnTo>
                          <a:pt x="89" y="125"/>
                        </a:lnTo>
                        <a:lnTo>
                          <a:pt x="101" y="120"/>
                        </a:lnTo>
                        <a:lnTo>
                          <a:pt x="112" y="114"/>
                        </a:lnTo>
                        <a:lnTo>
                          <a:pt x="123" y="106"/>
                        </a:lnTo>
                        <a:lnTo>
                          <a:pt x="135" y="101"/>
                        </a:lnTo>
                        <a:lnTo>
                          <a:pt x="146" y="93"/>
                        </a:lnTo>
                        <a:lnTo>
                          <a:pt x="158" y="87"/>
                        </a:lnTo>
                        <a:lnTo>
                          <a:pt x="161" y="82"/>
                        </a:lnTo>
                        <a:lnTo>
                          <a:pt x="175" y="76"/>
                        </a:lnTo>
                        <a:lnTo>
                          <a:pt x="190" y="66"/>
                        </a:lnTo>
                        <a:lnTo>
                          <a:pt x="209" y="61"/>
                        </a:lnTo>
                        <a:lnTo>
                          <a:pt x="226" y="53"/>
                        </a:lnTo>
                        <a:lnTo>
                          <a:pt x="245" y="49"/>
                        </a:lnTo>
                        <a:lnTo>
                          <a:pt x="260" y="49"/>
                        </a:lnTo>
                        <a:lnTo>
                          <a:pt x="272" y="55"/>
                        </a:lnTo>
                        <a:lnTo>
                          <a:pt x="256" y="55"/>
                        </a:lnTo>
                        <a:lnTo>
                          <a:pt x="243" y="59"/>
                        </a:lnTo>
                        <a:lnTo>
                          <a:pt x="226" y="65"/>
                        </a:lnTo>
                        <a:lnTo>
                          <a:pt x="211" y="70"/>
                        </a:lnTo>
                        <a:lnTo>
                          <a:pt x="194" y="76"/>
                        </a:lnTo>
                        <a:lnTo>
                          <a:pt x="177" y="84"/>
                        </a:lnTo>
                        <a:lnTo>
                          <a:pt x="160" y="91"/>
                        </a:lnTo>
                        <a:lnTo>
                          <a:pt x="142" y="103"/>
                        </a:lnTo>
                        <a:lnTo>
                          <a:pt x="125" y="110"/>
                        </a:lnTo>
                        <a:lnTo>
                          <a:pt x="108" y="122"/>
                        </a:lnTo>
                        <a:lnTo>
                          <a:pt x="93" y="133"/>
                        </a:lnTo>
                        <a:lnTo>
                          <a:pt x="82" y="144"/>
                        </a:lnTo>
                        <a:lnTo>
                          <a:pt x="68" y="156"/>
                        </a:lnTo>
                        <a:lnTo>
                          <a:pt x="59" y="167"/>
                        </a:lnTo>
                        <a:lnTo>
                          <a:pt x="51" y="181"/>
                        </a:lnTo>
                        <a:lnTo>
                          <a:pt x="47" y="196"/>
                        </a:lnTo>
                        <a:lnTo>
                          <a:pt x="53" y="190"/>
                        </a:lnTo>
                        <a:lnTo>
                          <a:pt x="65" y="182"/>
                        </a:lnTo>
                        <a:lnTo>
                          <a:pt x="76" y="171"/>
                        </a:lnTo>
                        <a:lnTo>
                          <a:pt x="89" y="160"/>
                        </a:lnTo>
                        <a:lnTo>
                          <a:pt x="101" y="146"/>
                        </a:lnTo>
                        <a:lnTo>
                          <a:pt x="114" y="137"/>
                        </a:lnTo>
                        <a:lnTo>
                          <a:pt x="125" y="125"/>
                        </a:lnTo>
                        <a:lnTo>
                          <a:pt x="137" y="120"/>
                        </a:lnTo>
                        <a:lnTo>
                          <a:pt x="152" y="110"/>
                        </a:lnTo>
                        <a:lnTo>
                          <a:pt x="169" y="104"/>
                        </a:lnTo>
                        <a:lnTo>
                          <a:pt x="188" y="97"/>
                        </a:lnTo>
                        <a:lnTo>
                          <a:pt x="209" y="91"/>
                        </a:lnTo>
                        <a:lnTo>
                          <a:pt x="226" y="84"/>
                        </a:lnTo>
                        <a:lnTo>
                          <a:pt x="247" y="80"/>
                        </a:lnTo>
                        <a:lnTo>
                          <a:pt x="256" y="76"/>
                        </a:lnTo>
                        <a:lnTo>
                          <a:pt x="268" y="74"/>
                        </a:lnTo>
                        <a:lnTo>
                          <a:pt x="277" y="74"/>
                        </a:lnTo>
                        <a:lnTo>
                          <a:pt x="289" y="74"/>
                        </a:lnTo>
                        <a:lnTo>
                          <a:pt x="308" y="72"/>
                        </a:lnTo>
                        <a:lnTo>
                          <a:pt x="327" y="74"/>
                        </a:lnTo>
                        <a:lnTo>
                          <a:pt x="346" y="76"/>
                        </a:lnTo>
                        <a:lnTo>
                          <a:pt x="365" y="84"/>
                        </a:lnTo>
                        <a:lnTo>
                          <a:pt x="380" y="91"/>
                        </a:lnTo>
                        <a:lnTo>
                          <a:pt x="397" y="104"/>
                        </a:lnTo>
                        <a:lnTo>
                          <a:pt x="403" y="110"/>
                        </a:lnTo>
                        <a:lnTo>
                          <a:pt x="410" y="120"/>
                        </a:lnTo>
                        <a:lnTo>
                          <a:pt x="418" y="129"/>
                        </a:lnTo>
                        <a:lnTo>
                          <a:pt x="426" y="141"/>
                        </a:lnTo>
                        <a:lnTo>
                          <a:pt x="429" y="152"/>
                        </a:lnTo>
                        <a:lnTo>
                          <a:pt x="435" y="163"/>
                        </a:lnTo>
                        <a:lnTo>
                          <a:pt x="437" y="175"/>
                        </a:lnTo>
                        <a:lnTo>
                          <a:pt x="439" y="186"/>
                        </a:lnTo>
                        <a:lnTo>
                          <a:pt x="439" y="198"/>
                        </a:lnTo>
                        <a:lnTo>
                          <a:pt x="439" y="211"/>
                        </a:lnTo>
                        <a:lnTo>
                          <a:pt x="437" y="222"/>
                        </a:lnTo>
                        <a:lnTo>
                          <a:pt x="437" y="236"/>
                        </a:lnTo>
                        <a:lnTo>
                          <a:pt x="431" y="247"/>
                        </a:lnTo>
                        <a:lnTo>
                          <a:pt x="427" y="258"/>
                        </a:lnTo>
                        <a:lnTo>
                          <a:pt x="422" y="270"/>
                        </a:lnTo>
                        <a:lnTo>
                          <a:pt x="418" y="281"/>
                        </a:lnTo>
                        <a:lnTo>
                          <a:pt x="410" y="291"/>
                        </a:lnTo>
                        <a:lnTo>
                          <a:pt x="405" y="302"/>
                        </a:lnTo>
                        <a:lnTo>
                          <a:pt x="397" y="314"/>
                        </a:lnTo>
                        <a:lnTo>
                          <a:pt x="389" y="325"/>
                        </a:lnTo>
                        <a:lnTo>
                          <a:pt x="445" y="371"/>
                        </a:lnTo>
                        <a:lnTo>
                          <a:pt x="445" y="3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3"/>
                  <p:cNvSpPr>
                    <a:spLocks/>
                  </p:cNvSpPr>
                  <p:nvPr/>
                </p:nvSpPr>
                <p:spPr bwMode="auto">
                  <a:xfrm rot="14288280">
                    <a:off x="4729623" y="3097974"/>
                    <a:ext cx="449263" cy="379413"/>
                  </a:xfrm>
                  <a:custGeom>
                    <a:avLst/>
                    <a:gdLst>
                      <a:gd name="T0" fmla="*/ 477 w 567"/>
                      <a:gd name="T1" fmla="*/ 280 h 477"/>
                      <a:gd name="T2" fmla="*/ 422 w 567"/>
                      <a:gd name="T3" fmla="*/ 323 h 477"/>
                      <a:gd name="T4" fmla="*/ 377 w 567"/>
                      <a:gd name="T5" fmla="*/ 354 h 477"/>
                      <a:gd name="T6" fmla="*/ 333 w 567"/>
                      <a:gd name="T7" fmla="*/ 373 h 477"/>
                      <a:gd name="T8" fmla="*/ 285 w 567"/>
                      <a:gd name="T9" fmla="*/ 390 h 477"/>
                      <a:gd name="T10" fmla="*/ 236 w 567"/>
                      <a:gd name="T11" fmla="*/ 397 h 477"/>
                      <a:gd name="T12" fmla="*/ 190 w 567"/>
                      <a:gd name="T13" fmla="*/ 397 h 477"/>
                      <a:gd name="T14" fmla="*/ 149 w 567"/>
                      <a:gd name="T15" fmla="*/ 386 h 477"/>
                      <a:gd name="T16" fmla="*/ 107 w 567"/>
                      <a:gd name="T17" fmla="*/ 346 h 477"/>
                      <a:gd name="T18" fmla="*/ 97 w 567"/>
                      <a:gd name="T19" fmla="*/ 300 h 477"/>
                      <a:gd name="T20" fmla="*/ 107 w 567"/>
                      <a:gd name="T21" fmla="*/ 242 h 477"/>
                      <a:gd name="T22" fmla="*/ 126 w 567"/>
                      <a:gd name="T23" fmla="*/ 194 h 477"/>
                      <a:gd name="T24" fmla="*/ 152 w 567"/>
                      <a:gd name="T25" fmla="*/ 150 h 477"/>
                      <a:gd name="T26" fmla="*/ 183 w 567"/>
                      <a:gd name="T27" fmla="*/ 109 h 477"/>
                      <a:gd name="T28" fmla="*/ 202 w 567"/>
                      <a:gd name="T29" fmla="*/ 80 h 477"/>
                      <a:gd name="T30" fmla="*/ 162 w 567"/>
                      <a:gd name="T31" fmla="*/ 124 h 477"/>
                      <a:gd name="T32" fmla="*/ 131 w 567"/>
                      <a:gd name="T33" fmla="*/ 169 h 477"/>
                      <a:gd name="T34" fmla="*/ 107 w 567"/>
                      <a:gd name="T35" fmla="*/ 234 h 477"/>
                      <a:gd name="T36" fmla="*/ 92 w 567"/>
                      <a:gd name="T37" fmla="*/ 268 h 477"/>
                      <a:gd name="T38" fmla="*/ 101 w 567"/>
                      <a:gd name="T39" fmla="*/ 224 h 477"/>
                      <a:gd name="T40" fmla="*/ 122 w 567"/>
                      <a:gd name="T41" fmla="*/ 173 h 477"/>
                      <a:gd name="T42" fmla="*/ 156 w 567"/>
                      <a:gd name="T43" fmla="*/ 107 h 477"/>
                      <a:gd name="T44" fmla="*/ 196 w 567"/>
                      <a:gd name="T45" fmla="*/ 63 h 477"/>
                      <a:gd name="T46" fmla="*/ 207 w 567"/>
                      <a:gd name="T47" fmla="*/ 44 h 477"/>
                      <a:gd name="T48" fmla="*/ 162 w 567"/>
                      <a:gd name="T49" fmla="*/ 78 h 477"/>
                      <a:gd name="T50" fmla="*/ 128 w 567"/>
                      <a:gd name="T51" fmla="*/ 131 h 477"/>
                      <a:gd name="T52" fmla="*/ 99 w 567"/>
                      <a:gd name="T53" fmla="*/ 188 h 477"/>
                      <a:gd name="T54" fmla="*/ 84 w 567"/>
                      <a:gd name="T55" fmla="*/ 204 h 477"/>
                      <a:gd name="T56" fmla="*/ 118 w 567"/>
                      <a:gd name="T57" fmla="*/ 126 h 477"/>
                      <a:gd name="T58" fmla="*/ 164 w 567"/>
                      <a:gd name="T59" fmla="*/ 61 h 477"/>
                      <a:gd name="T60" fmla="*/ 223 w 567"/>
                      <a:gd name="T61" fmla="*/ 0 h 477"/>
                      <a:gd name="T62" fmla="*/ 171 w 567"/>
                      <a:gd name="T63" fmla="*/ 32 h 477"/>
                      <a:gd name="T64" fmla="*/ 131 w 567"/>
                      <a:gd name="T65" fmla="*/ 78 h 477"/>
                      <a:gd name="T66" fmla="*/ 90 w 567"/>
                      <a:gd name="T67" fmla="*/ 126 h 477"/>
                      <a:gd name="T68" fmla="*/ 65 w 567"/>
                      <a:gd name="T69" fmla="*/ 167 h 477"/>
                      <a:gd name="T70" fmla="*/ 80 w 567"/>
                      <a:gd name="T71" fmla="*/ 126 h 477"/>
                      <a:gd name="T72" fmla="*/ 50 w 567"/>
                      <a:gd name="T73" fmla="*/ 156 h 477"/>
                      <a:gd name="T74" fmla="*/ 33 w 567"/>
                      <a:gd name="T75" fmla="*/ 221 h 477"/>
                      <a:gd name="T76" fmla="*/ 27 w 567"/>
                      <a:gd name="T77" fmla="*/ 293 h 477"/>
                      <a:gd name="T78" fmla="*/ 36 w 567"/>
                      <a:gd name="T79" fmla="*/ 342 h 477"/>
                      <a:gd name="T80" fmla="*/ 71 w 567"/>
                      <a:gd name="T81" fmla="*/ 403 h 477"/>
                      <a:gd name="T82" fmla="*/ 126 w 567"/>
                      <a:gd name="T83" fmla="*/ 456 h 477"/>
                      <a:gd name="T84" fmla="*/ 63 w 567"/>
                      <a:gd name="T85" fmla="*/ 411 h 477"/>
                      <a:gd name="T86" fmla="*/ 29 w 567"/>
                      <a:gd name="T87" fmla="*/ 350 h 477"/>
                      <a:gd name="T88" fmla="*/ 14 w 567"/>
                      <a:gd name="T89" fmla="*/ 281 h 477"/>
                      <a:gd name="T90" fmla="*/ 16 w 567"/>
                      <a:gd name="T91" fmla="*/ 219 h 477"/>
                      <a:gd name="T92" fmla="*/ 2 w 567"/>
                      <a:gd name="T93" fmla="*/ 240 h 477"/>
                      <a:gd name="T94" fmla="*/ 6 w 567"/>
                      <a:gd name="T95" fmla="*/ 308 h 477"/>
                      <a:gd name="T96" fmla="*/ 16 w 567"/>
                      <a:gd name="T97" fmla="*/ 350 h 477"/>
                      <a:gd name="T98" fmla="*/ 38 w 567"/>
                      <a:gd name="T99" fmla="*/ 394 h 477"/>
                      <a:gd name="T100" fmla="*/ 80 w 567"/>
                      <a:gd name="T101" fmla="*/ 439 h 477"/>
                      <a:gd name="T102" fmla="*/ 131 w 567"/>
                      <a:gd name="T103" fmla="*/ 466 h 477"/>
                      <a:gd name="T104" fmla="*/ 187 w 567"/>
                      <a:gd name="T105" fmla="*/ 477 h 477"/>
                      <a:gd name="T106" fmla="*/ 247 w 567"/>
                      <a:gd name="T107" fmla="*/ 475 h 477"/>
                      <a:gd name="T108" fmla="*/ 306 w 567"/>
                      <a:gd name="T109" fmla="*/ 460 h 477"/>
                      <a:gd name="T110" fmla="*/ 365 w 567"/>
                      <a:gd name="T111" fmla="*/ 437 h 477"/>
                      <a:gd name="T112" fmla="*/ 422 w 567"/>
                      <a:gd name="T113" fmla="*/ 409 h 477"/>
                      <a:gd name="T114" fmla="*/ 473 w 567"/>
                      <a:gd name="T115" fmla="*/ 378 h 477"/>
                      <a:gd name="T116" fmla="*/ 521 w 567"/>
                      <a:gd name="T117" fmla="*/ 340 h 477"/>
                      <a:gd name="T118" fmla="*/ 567 w 567"/>
                      <a:gd name="T119" fmla="*/ 29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477">
                        <a:moveTo>
                          <a:pt x="511" y="253"/>
                        </a:moveTo>
                        <a:lnTo>
                          <a:pt x="506" y="257"/>
                        </a:lnTo>
                        <a:lnTo>
                          <a:pt x="494" y="266"/>
                        </a:lnTo>
                        <a:lnTo>
                          <a:pt x="477" y="280"/>
                        </a:lnTo>
                        <a:lnTo>
                          <a:pt x="458" y="299"/>
                        </a:lnTo>
                        <a:lnTo>
                          <a:pt x="445" y="306"/>
                        </a:lnTo>
                        <a:lnTo>
                          <a:pt x="434" y="316"/>
                        </a:lnTo>
                        <a:lnTo>
                          <a:pt x="422" y="323"/>
                        </a:lnTo>
                        <a:lnTo>
                          <a:pt x="411" y="333"/>
                        </a:lnTo>
                        <a:lnTo>
                          <a:pt x="399" y="340"/>
                        </a:lnTo>
                        <a:lnTo>
                          <a:pt x="388" y="348"/>
                        </a:lnTo>
                        <a:lnTo>
                          <a:pt x="377" y="354"/>
                        </a:lnTo>
                        <a:lnTo>
                          <a:pt x="367" y="361"/>
                        </a:lnTo>
                        <a:lnTo>
                          <a:pt x="356" y="365"/>
                        </a:lnTo>
                        <a:lnTo>
                          <a:pt x="344" y="369"/>
                        </a:lnTo>
                        <a:lnTo>
                          <a:pt x="333" y="373"/>
                        </a:lnTo>
                        <a:lnTo>
                          <a:pt x="323" y="378"/>
                        </a:lnTo>
                        <a:lnTo>
                          <a:pt x="310" y="382"/>
                        </a:lnTo>
                        <a:lnTo>
                          <a:pt x="299" y="386"/>
                        </a:lnTo>
                        <a:lnTo>
                          <a:pt x="285" y="390"/>
                        </a:lnTo>
                        <a:lnTo>
                          <a:pt x="274" y="394"/>
                        </a:lnTo>
                        <a:lnTo>
                          <a:pt x="261" y="396"/>
                        </a:lnTo>
                        <a:lnTo>
                          <a:pt x="249" y="397"/>
                        </a:lnTo>
                        <a:lnTo>
                          <a:pt x="236" y="397"/>
                        </a:lnTo>
                        <a:lnTo>
                          <a:pt x="225" y="399"/>
                        </a:lnTo>
                        <a:lnTo>
                          <a:pt x="213" y="399"/>
                        </a:lnTo>
                        <a:lnTo>
                          <a:pt x="202" y="399"/>
                        </a:lnTo>
                        <a:lnTo>
                          <a:pt x="190" y="397"/>
                        </a:lnTo>
                        <a:lnTo>
                          <a:pt x="181" y="397"/>
                        </a:lnTo>
                        <a:lnTo>
                          <a:pt x="169" y="394"/>
                        </a:lnTo>
                        <a:lnTo>
                          <a:pt x="158" y="390"/>
                        </a:lnTo>
                        <a:lnTo>
                          <a:pt x="149" y="386"/>
                        </a:lnTo>
                        <a:lnTo>
                          <a:pt x="141" y="382"/>
                        </a:lnTo>
                        <a:lnTo>
                          <a:pt x="124" y="371"/>
                        </a:lnTo>
                        <a:lnTo>
                          <a:pt x="112" y="357"/>
                        </a:lnTo>
                        <a:lnTo>
                          <a:pt x="107" y="346"/>
                        </a:lnTo>
                        <a:lnTo>
                          <a:pt x="103" y="337"/>
                        </a:lnTo>
                        <a:lnTo>
                          <a:pt x="99" y="325"/>
                        </a:lnTo>
                        <a:lnTo>
                          <a:pt x="99" y="316"/>
                        </a:lnTo>
                        <a:lnTo>
                          <a:pt x="97" y="300"/>
                        </a:lnTo>
                        <a:lnTo>
                          <a:pt x="99" y="287"/>
                        </a:lnTo>
                        <a:lnTo>
                          <a:pt x="99" y="272"/>
                        </a:lnTo>
                        <a:lnTo>
                          <a:pt x="105" y="257"/>
                        </a:lnTo>
                        <a:lnTo>
                          <a:pt x="107" y="242"/>
                        </a:lnTo>
                        <a:lnTo>
                          <a:pt x="111" y="228"/>
                        </a:lnTo>
                        <a:lnTo>
                          <a:pt x="114" y="217"/>
                        </a:lnTo>
                        <a:lnTo>
                          <a:pt x="120" y="205"/>
                        </a:lnTo>
                        <a:lnTo>
                          <a:pt x="126" y="194"/>
                        </a:lnTo>
                        <a:lnTo>
                          <a:pt x="131" y="183"/>
                        </a:lnTo>
                        <a:lnTo>
                          <a:pt x="139" y="171"/>
                        </a:lnTo>
                        <a:lnTo>
                          <a:pt x="147" y="162"/>
                        </a:lnTo>
                        <a:lnTo>
                          <a:pt x="152" y="150"/>
                        </a:lnTo>
                        <a:lnTo>
                          <a:pt x="160" y="139"/>
                        </a:lnTo>
                        <a:lnTo>
                          <a:pt x="168" y="129"/>
                        </a:lnTo>
                        <a:lnTo>
                          <a:pt x="177" y="120"/>
                        </a:lnTo>
                        <a:lnTo>
                          <a:pt x="183" y="109"/>
                        </a:lnTo>
                        <a:lnTo>
                          <a:pt x="192" y="97"/>
                        </a:lnTo>
                        <a:lnTo>
                          <a:pt x="200" y="88"/>
                        </a:lnTo>
                        <a:lnTo>
                          <a:pt x="209" y="78"/>
                        </a:lnTo>
                        <a:lnTo>
                          <a:pt x="202" y="80"/>
                        </a:lnTo>
                        <a:lnTo>
                          <a:pt x="194" y="90"/>
                        </a:lnTo>
                        <a:lnTo>
                          <a:pt x="183" y="99"/>
                        </a:lnTo>
                        <a:lnTo>
                          <a:pt x="173" y="112"/>
                        </a:lnTo>
                        <a:lnTo>
                          <a:pt x="162" y="124"/>
                        </a:lnTo>
                        <a:lnTo>
                          <a:pt x="154" y="137"/>
                        </a:lnTo>
                        <a:lnTo>
                          <a:pt x="147" y="147"/>
                        </a:lnTo>
                        <a:lnTo>
                          <a:pt x="143" y="158"/>
                        </a:lnTo>
                        <a:lnTo>
                          <a:pt x="131" y="169"/>
                        </a:lnTo>
                        <a:lnTo>
                          <a:pt x="124" y="186"/>
                        </a:lnTo>
                        <a:lnTo>
                          <a:pt x="116" y="202"/>
                        </a:lnTo>
                        <a:lnTo>
                          <a:pt x="112" y="219"/>
                        </a:lnTo>
                        <a:lnTo>
                          <a:pt x="107" y="234"/>
                        </a:lnTo>
                        <a:lnTo>
                          <a:pt x="101" y="251"/>
                        </a:lnTo>
                        <a:lnTo>
                          <a:pt x="95" y="266"/>
                        </a:lnTo>
                        <a:lnTo>
                          <a:pt x="92" y="281"/>
                        </a:lnTo>
                        <a:lnTo>
                          <a:pt x="92" y="268"/>
                        </a:lnTo>
                        <a:lnTo>
                          <a:pt x="93" y="257"/>
                        </a:lnTo>
                        <a:lnTo>
                          <a:pt x="95" y="245"/>
                        </a:lnTo>
                        <a:lnTo>
                          <a:pt x="99" y="236"/>
                        </a:lnTo>
                        <a:lnTo>
                          <a:pt x="101" y="224"/>
                        </a:lnTo>
                        <a:lnTo>
                          <a:pt x="105" y="213"/>
                        </a:lnTo>
                        <a:lnTo>
                          <a:pt x="109" y="204"/>
                        </a:lnTo>
                        <a:lnTo>
                          <a:pt x="114" y="194"/>
                        </a:lnTo>
                        <a:lnTo>
                          <a:pt x="122" y="173"/>
                        </a:lnTo>
                        <a:lnTo>
                          <a:pt x="131" y="154"/>
                        </a:lnTo>
                        <a:lnTo>
                          <a:pt x="143" y="133"/>
                        </a:lnTo>
                        <a:lnTo>
                          <a:pt x="154" y="114"/>
                        </a:lnTo>
                        <a:lnTo>
                          <a:pt x="156" y="107"/>
                        </a:lnTo>
                        <a:lnTo>
                          <a:pt x="164" y="97"/>
                        </a:lnTo>
                        <a:lnTo>
                          <a:pt x="175" y="86"/>
                        </a:lnTo>
                        <a:lnTo>
                          <a:pt x="187" y="76"/>
                        </a:lnTo>
                        <a:lnTo>
                          <a:pt x="196" y="63"/>
                        </a:lnTo>
                        <a:lnTo>
                          <a:pt x="207" y="51"/>
                        </a:lnTo>
                        <a:lnTo>
                          <a:pt x="217" y="44"/>
                        </a:lnTo>
                        <a:lnTo>
                          <a:pt x="223" y="40"/>
                        </a:lnTo>
                        <a:lnTo>
                          <a:pt x="207" y="44"/>
                        </a:lnTo>
                        <a:lnTo>
                          <a:pt x="194" y="50"/>
                        </a:lnTo>
                        <a:lnTo>
                          <a:pt x="183" y="57"/>
                        </a:lnTo>
                        <a:lnTo>
                          <a:pt x="173" y="69"/>
                        </a:lnTo>
                        <a:lnTo>
                          <a:pt x="162" y="78"/>
                        </a:lnTo>
                        <a:lnTo>
                          <a:pt x="154" y="91"/>
                        </a:lnTo>
                        <a:lnTo>
                          <a:pt x="145" y="105"/>
                        </a:lnTo>
                        <a:lnTo>
                          <a:pt x="137" y="120"/>
                        </a:lnTo>
                        <a:lnTo>
                          <a:pt x="128" y="131"/>
                        </a:lnTo>
                        <a:lnTo>
                          <a:pt x="120" y="147"/>
                        </a:lnTo>
                        <a:lnTo>
                          <a:pt x="112" y="160"/>
                        </a:lnTo>
                        <a:lnTo>
                          <a:pt x="107" y="175"/>
                        </a:lnTo>
                        <a:lnTo>
                          <a:pt x="99" y="188"/>
                        </a:lnTo>
                        <a:lnTo>
                          <a:pt x="93" y="202"/>
                        </a:lnTo>
                        <a:lnTo>
                          <a:pt x="86" y="213"/>
                        </a:lnTo>
                        <a:lnTo>
                          <a:pt x="80" y="226"/>
                        </a:lnTo>
                        <a:lnTo>
                          <a:pt x="84" y="204"/>
                        </a:lnTo>
                        <a:lnTo>
                          <a:pt x="90" y="185"/>
                        </a:lnTo>
                        <a:lnTo>
                          <a:pt x="97" y="166"/>
                        </a:lnTo>
                        <a:lnTo>
                          <a:pt x="107" y="145"/>
                        </a:lnTo>
                        <a:lnTo>
                          <a:pt x="118" y="126"/>
                        </a:lnTo>
                        <a:lnTo>
                          <a:pt x="128" y="107"/>
                        </a:lnTo>
                        <a:lnTo>
                          <a:pt x="139" y="90"/>
                        </a:lnTo>
                        <a:lnTo>
                          <a:pt x="150" y="72"/>
                        </a:lnTo>
                        <a:lnTo>
                          <a:pt x="164" y="61"/>
                        </a:lnTo>
                        <a:lnTo>
                          <a:pt x="177" y="46"/>
                        </a:lnTo>
                        <a:lnTo>
                          <a:pt x="196" y="31"/>
                        </a:lnTo>
                        <a:lnTo>
                          <a:pt x="213" y="13"/>
                        </a:lnTo>
                        <a:lnTo>
                          <a:pt x="223" y="0"/>
                        </a:lnTo>
                        <a:lnTo>
                          <a:pt x="207" y="6"/>
                        </a:lnTo>
                        <a:lnTo>
                          <a:pt x="194" y="13"/>
                        </a:lnTo>
                        <a:lnTo>
                          <a:pt x="183" y="21"/>
                        </a:lnTo>
                        <a:lnTo>
                          <a:pt x="171" y="32"/>
                        </a:lnTo>
                        <a:lnTo>
                          <a:pt x="160" y="42"/>
                        </a:lnTo>
                        <a:lnTo>
                          <a:pt x="150" y="53"/>
                        </a:lnTo>
                        <a:lnTo>
                          <a:pt x="141" y="65"/>
                        </a:lnTo>
                        <a:lnTo>
                          <a:pt x="131" y="78"/>
                        </a:lnTo>
                        <a:lnTo>
                          <a:pt x="120" y="84"/>
                        </a:lnTo>
                        <a:lnTo>
                          <a:pt x="109" y="99"/>
                        </a:lnTo>
                        <a:lnTo>
                          <a:pt x="97" y="112"/>
                        </a:lnTo>
                        <a:lnTo>
                          <a:pt x="90" y="126"/>
                        </a:lnTo>
                        <a:lnTo>
                          <a:pt x="82" y="135"/>
                        </a:lnTo>
                        <a:lnTo>
                          <a:pt x="76" y="147"/>
                        </a:lnTo>
                        <a:lnTo>
                          <a:pt x="71" y="156"/>
                        </a:lnTo>
                        <a:lnTo>
                          <a:pt x="65" y="167"/>
                        </a:lnTo>
                        <a:lnTo>
                          <a:pt x="65" y="156"/>
                        </a:lnTo>
                        <a:lnTo>
                          <a:pt x="69" y="145"/>
                        </a:lnTo>
                        <a:lnTo>
                          <a:pt x="74" y="133"/>
                        </a:lnTo>
                        <a:lnTo>
                          <a:pt x="80" y="126"/>
                        </a:lnTo>
                        <a:lnTo>
                          <a:pt x="69" y="126"/>
                        </a:lnTo>
                        <a:lnTo>
                          <a:pt x="61" y="133"/>
                        </a:lnTo>
                        <a:lnTo>
                          <a:pt x="55" y="143"/>
                        </a:lnTo>
                        <a:lnTo>
                          <a:pt x="50" y="156"/>
                        </a:lnTo>
                        <a:lnTo>
                          <a:pt x="44" y="167"/>
                        </a:lnTo>
                        <a:lnTo>
                          <a:pt x="38" y="185"/>
                        </a:lnTo>
                        <a:lnTo>
                          <a:pt x="35" y="202"/>
                        </a:lnTo>
                        <a:lnTo>
                          <a:pt x="33" y="221"/>
                        </a:lnTo>
                        <a:lnTo>
                          <a:pt x="29" y="238"/>
                        </a:lnTo>
                        <a:lnTo>
                          <a:pt x="27" y="257"/>
                        </a:lnTo>
                        <a:lnTo>
                          <a:pt x="27" y="274"/>
                        </a:lnTo>
                        <a:lnTo>
                          <a:pt x="27" y="293"/>
                        </a:lnTo>
                        <a:lnTo>
                          <a:pt x="27" y="306"/>
                        </a:lnTo>
                        <a:lnTo>
                          <a:pt x="29" y="321"/>
                        </a:lnTo>
                        <a:lnTo>
                          <a:pt x="31" y="331"/>
                        </a:lnTo>
                        <a:lnTo>
                          <a:pt x="36" y="342"/>
                        </a:lnTo>
                        <a:lnTo>
                          <a:pt x="36" y="354"/>
                        </a:lnTo>
                        <a:lnTo>
                          <a:pt x="44" y="371"/>
                        </a:lnTo>
                        <a:lnTo>
                          <a:pt x="54" y="386"/>
                        </a:lnTo>
                        <a:lnTo>
                          <a:pt x="71" y="403"/>
                        </a:lnTo>
                        <a:lnTo>
                          <a:pt x="86" y="418"/>
                        </a:lnTo>
                        <a:lnTo>
                          <a:pt x="101" y="434"/>
                        </a:lnTo>
                        <a:lnTo>
                          <a:pt x="114" y="445"/>
                        </a:lnTo>
                        <a:lnTo>
                          <a:pt x="126" y="456"/>
                        </a:lnTo>
                        <a:lnTo>
                          <a:pt x="105" y="445"/>
                        </a:lnTo>
                        <a:lnTo>
                          <a:pt x="90" y="435"/>
                        </a:lnTo>
                        <a:lnTo>
                          <a:pt x="74" y="422"/>
                        </a:lnTo>
                        <a:lnTo>
                          <a:pt x="63" y="411"/>
                        </a:lnTo>
                        <a:lnTo>
                          <a:pt x="50" y="396"/>
                        </a:lnTo>
                        <a:lnTo>
                          <a:pt x="42" y="380"/>
                        </a:lnTo>
                        <a:lnTo>
                          <a:pt x="35" y="365"/>
                        </a:lnTo>
                        <a:lnTo>
                          <a:pt x="29" y="350"/>
                        </a:lnTo>
                        <a:lnTo>
                          <a:pt x="23" y="331"/>
                        </a:lnTo>
                        <a:lnTo>
                          <a:pt x="17" y="314"/>
                        </a:lnTo>
                        <a:lnTo>
                          <a:pt x="14" y="297"/>
                        </a:lnTo>
                        <a:lnTo>
                          <a:pt x="14" y="281"/>
                        </a:lnTo>
                        <a:lnTo>
                          <a:pt x="12" y="264"/>
                        </a:lnTo>
                        <a:lnTo>
                          <a:pt x="12" y="247"/>
                        </a:lnTo>
                        <a:lnTo>
                          <a:pt x="14" y="232"/>
                        </a:lnTo>
                        <a:lnTo>
                          <a:pt x="16" y="219"/>
                        </a:lnTo>
                        <a:lnTo>
                          <a:pt x="10" y="221"/>
                        </a:lnTo>
                        <a:lnTo>
                          <a:pt x="6" y="228"/>
                        </a:lnTo>
                        <a:lnTo>
                          <a:pt x="2" y="236"/>
                        </a:lnTo>
                        <a:lnTo>
                          <a:pt x="2" y="240"/>
                        </a:lnTo>
                        <a:lnTo>
                          <a:pt x="0" y="255"/>
                        </a:lnTo>
                        <a:lnTo>
                          <a:pt x="0" y="272"/>
                        </a:lnTo>
                        <a:lnTo>
                          <a:pt x="0" y="289"/>
                        </a:lnTo>
                        <a:lnTo>
                          <a:pt x="6" y="308"/>
                        </a:lnTo>
                        <a:lnTo>
                          <a:pt x="4" y="314"/>
                        </a:lnTo>
                        <a:lnTo>
                          <a:pt x="6" y="325"/>
                        </a:lnTo>
                        <a:lnTo>
                          <a:pt x="10" y="337"/>
                        </a:lnTo>
                        <a:lnTo>
                          <a:pt x="16" y="350"/>
                        </a:lnTo>
                        <a:lnTo>
                          <a:pt x="21" y="361"/>
                        </a:lnTo>
                        <a:lnTo>
                          <a:pt x="29" y="375"/>
                        </a:lnTo>
                        <a:lnTo>
                          <a:pt x="33" y="384"/>
                        </a:lnTo>
                        <a:lnTo>
                          <a:pt x="38" y="394"/>
                        </a:lnTo>
                        <a:lnTo>
                          <a:pt x="46" y="405"/>
                        </a:lnTo>
                        <a:lnTo>
                          <a:pt x="57" y="418"/>
                        </a:lnTo>
                        <a:lnTo>
                          <a:pt x="69" y="428"/>
                        </a:lnTo>
                        <a:lnTo>
                          <a:pt x="80" y="439"/>
                        </a:lnTo>
                        <a:lnTo>
                          <a:pt x="92" y="447"/>
                        </a:lnTo>
                        <a:lnTo>
                          <a:pt x="103" y="454"/>
                        </a:lnTo>
                        <a:lnTo>
                          <a:pt x="116" y="460"/>
                        </a:lnTo>
                        <a:lnTo>
                          <a:pt x="131" y="466"/>
                        </a:lnTo>
                        <a:lnTo>
                          <a:pt x="143" y="468"/>
                        </a:lnTo>
                        <a:lnTo>
                          <a:pt x="156" y="472"/>
                        </a:lnTo>
                        <a:lnTo>
                          <a:pt x="169" y="473"/>
                        </a:lnTo>
                        <a:lnTo>
                          <a:pt x="187" y="477"/>
                        </a:lnTo>
                        <a:lnTo>
                          <a:pt x="200" y="477"/>
                        </a:lnTo>
                        <a:lnTo>
                          <a:pt x="215" y="477"/>
                        </a:lnTo>
                        <a:lnTo>
                          <a:pt x="230" y="475"/>
                        </a:lnTo>
                        <a:lnTo>
                          <a:pt x="247" y="475"/>
                        </a:lnTo>
                        <a:lnTo>
                          <a:pt x="261" y="472"/>
                        </a:lnTo>
                        <a:lnTo>
                          <a:pt x="276" y="468"/>
                        </a:lnTo>
                        <a:lnTo>
                          <a:pt x="291" y="464"/>
                        </a:lnTo>
                        <a:lnTo>
                          <a:pt x="306" y="460"/>
                        </a:lnTo>
                        <a:lnTo>
                          <a:pt x="320" y="454"/>
                        </a:lnTo>
                        <a:lnTo>
                          <a:pt x="335" y="449"/>
                        </a:lnTo>
                        <a:lnTo>
                          <a:pt x="350" y="443"/>
                        </a:lnTo>
                        <a:lnTo>
                          <a:pt x="365" y="437"/>
                        </a:lnTo>
                        <a:lnTo>
                          <a:pt x="378" y="430"/>
                        </a:lnTo>
                        <a:lnTo>
                          <a:pt x="394" y="422"/>
                        </a:lnTo>
                        <a:lnTo>
                          <a:pt x="407" y="415"/>
                        </a:lnTo>
                        <a:lnTo>
                          <a:pt x="422" y="409"/>
                        </a:lnTo>
                        <a:lnTo>
                          <a:pt x="434" y="399"/>
                        </a:lnTo>
                        <a:lnTo>
                          <a:pt x="447" y="394"/>
                        </a:lnTo>
                        <a:lnTo>
                          <a:pt x="460" y="384"/>
                        </a:lnTo>
                        <a:lnTo>
                          <a:pt x="473" y="378"/>
                        </a:lnTo>
                        <a:lnTo>
                          <a:pt x="485" y="369"/>
                        </a:lnTo>
                        <a:lnTo>
                          <a:pt x="496" y="359"/>
                        </a:lnTo>
                        <a:lnTo>
                          <a:pt x="508" y="350"/>
                        </a:lnTo>
                        <a:lnTo>
                          <a:pt x="521" y="340"/>
                        </a:lnTo>
                        <a:lnTo>
                          <a:pt x="532" y="329"/>
                        </a:lnTo>
                        <a:lnTo>
                          <a:pt x="544" y="319"/>
                        </a:lnTo>
                        <a:lnTo>
                          <a:pt x="555" y="308"/>
                        </a:lnTo>
                        <a:lnTo>
                          <a:pt x="567" y="299"/>
                        </a:lnTo>
                        <a:lnTo>
                          <a:pt x="559" y="245"/>
                        </a:lnTo>
                        <a:lnTo>
                          <a:pt x="511" y="253"/>
                        </a:lnTo>
                        <a:lnTo>
                          <a:pt x="511"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4"/>
                  <p:cNvSpPr>
                    <a:spLocks/>
                  </p:cNvSpPr>
                  <p:nvPr/>
                </p:nvSpPr>
                <p:spPr bwMode="auto">
                  <a:xfrm rot="14288280">
                    <a:off x="4952364" y="3171822"/>
                    <a:ext cx="182563" cy="68263"/>
                  </a:xfrm>
                  <a:custGeom>
                    <a:avLst/>
                    <a:gdLst>
                      <a:gd name="T0" fmla="*/ 0 w 230"/>
                      <a:gd name="T1" fmla="*/ 84 h 86"/>
                      <a:gd name="T2" fmla="*/ 8 w 230"/>
                      <a:gd name="T3" fmla="*/ 84 h 86"/>
                      <a:gd name="T4" fmla="*/ 17 w 230"/>
                      <a:gd name="T5" fmla="*/ 86 h 86"/>
                      <a:gd name="T6" fmla="*/ 29 w 230"/>
                      <a:gd name="T7" fmla="*/ 86 h 86"/>
                      <a:gd name="T8" fmla="*/ 40 w 230"/>
                      <a:gd name="T9" fmla="*/ 86 h 86"/>
                      <a:gd name="T10" fmla="*/ 51 w 230"/>
                      <a:gd name="T11" fmla="*/ 82 h 86"/>
                      <a:gd name="T12" fmla="*/ 63 w 230"/>
                      <a:gd name="T13" fmla="*/ 80 h 86"/>
                      <a:gd name="T14" fmla="*/ 76 w 230"/>
                      <a:gd name="T15" fmla="*/ 76 h 86"/>
                      <a:gd name="T16" fmla="*/ 89 w 230"/>
                      <a:gd name="T17" fmla="*/ 74 h 86"/>
                      <a:gd name="T18" fmla="*/ 101 w 230"/>
                      <a:gd name="T19" fmla="*/ 69 h 86"/>
                      <a:gd name="T20" fmla="*/ 112 w 230"/>
                      <a:gd name="T21" fmla="*/ 63 h 86"/>
                      <a:gd name="T22" fmla="*/ 124 w 230"/>
                      <a:gd name="T23" fmla="*/ 57 h 86"/>
                      <a:gd name="T24" fmla="*/ 137 w 230"/>
                      <a:gd name="T25" fmla="*/ 53 h 86"/>
                      <a:gd name="T26" fmla="*/ 146 w 230"/>
                      <a:gd name="T27" fmla="*/ 48 h 86"/>
                      <a:gd name="T28" fmla="*/ 158 w 230"/>
                      <a:gd name="T29" fmla="*/ 44 h 86"/>
                      <a:gd name="T30" fmla="*/ 167 w 230"/>
                      <a:gd name="T31" fmla="*/ 38 h 86"/>
                      <a:gd name="T32" fmla="*/ 177 w 230"/>
                      <a:gd name="T33" fmla="*/ 36 h 86"/>
                      <a:gd name="T34" fmla="*/ 188 w 230"/>
                      <a:gd name="T35" fmla="*/ 31 h 86"/>
                      <a:gd name="T36" fmla="*/ 203 w 230"/>
                      <a:gd name="T37" fmla="*/ 25 h 86"/>
                      <a:gd name="T38" fmla="*/ 217 w 230"/>
                      <a:gd name="T39" fmla="*/ 17 h 86"/>
                      <a:gd name="T40" fmla="*/ 230 w 230"/>
                      <a:gd name="T41" fmla="*/ 10 h 86"/>
                      <a:gd name="T42" fmla="*/ 230 w 230"/>
                      <a:gd name="T43" fmla="*/ 4 h 86"/>
                      <a:gd name="T44" fmla="*/ 230 w 230"/>
                      <a:gd name="T45" fmla="*/ 0 h 86"/>
                      <a:gd name="T46" fmla="*/ 211 w 230"/>
                      <a:gd name="T47" fmla="*/ 8 h 86"/>
                      <a:gd name="T48" fmla="*/ 194 w 230"/>
                      <a:gd name="T49" fmla="*/ 17 h 86"/>
                      <a:gd name="T50" fmla="*/ 179 w 230"/>
                      <a:gd name="T51" fmla="*/ 25 h 86"/>
                      <a:gd name="T52" fmla="*/ 163 w 230"/>
                      <a:gd name="T53" fmla="*/ 32 h 86"/>
                      <a:gd name="T54" fmla="*/ 146 w 230"/>
                      <a:gd name="T55" fmla="*/ 38 h 86"/>
                      <a:gd name="T56" fmla="*/ 133 w 230"/>
                      <a:gd name="T57" fmla="*/ 44 h 86"/>
                      <a:gd name="T58" fmla="*/ 118 w 230"/>
                      <a:gd name="T59" fmla="*/ 50 h 86"/>
                      <a:gd name="T60" fmla="*/ 105 w 230"/>
                      <a:gd name="T61" fmla="*/ 57 h 86"/>
                      <a:gd name="T62" fmla="*/ 89 w 230"/>
                      <a:gd name="T63" fmla="*/ 61 h 86"/>
                      <a:gd name="T64" fmla="*/ 76 w 230"/>
                      <a:gd name="T65" fmla="*/ 65 h 86"/>
                      <a:gd name="T66" fmla="*/ 61 w 230"/>
                      <a:gd name="T67" fmla="*/ 69 h 86"/>
                      <a:gd name="T68" fmla="*/ 49 w 230"/>
                      <a:gd name="T69" fmla="*/ 72 h 86"/>
                      <a:gd name="T70" fmla="*/ 36 w 230"/>
                      <a:gd name="T71" fmla="*/ 74 h 86"/>
                      <a:gd name="T72" fmla="*/ 23 w 230"/>
                      <a:gd name="T73" fmla="*/ 78 h 86"/>
                      <a:gd name="T74" fmla="*/ 11 w 230"/>
                      <a:gd name="T75" fmla="*/ 80 h 86"/>
                      <a:gd name="T76" fmla="*/ 0 w 230"/>
                      <a:gd name="T77" fmla="*/ 84 h 86"/>
                      <a:gd name="T78" fmla="*/ 0 w 230"/>
                      <a:gd name="T79"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0" h="86">
                        <a:moveTo>
                          <a:pt x="0" y="84"/>
                        </a:moveTo>
                        <a:lnTo>
                          <a:pt x="8" y="84"/>
                        </a:lnTo>
                        <a:lnTo>
                          <a:pt x="17" y="86"/>
                        </a:lnTo>
                        <a:lnTo>
                          <a:pt x="29" y="86"/>
                        </a:lnTo>
                        <a:lnTo>
                          <a:pt x="40" y="86"/>
                        </a:lnTo>
                        <a:lnTo>
                          <a:pt x="51" y="82"/>
                        </a:lnTo>
                        <a:lnTo>
                          <a:pt x="63" y="80"/>
                        </a:lnTo>
                        <a:lnTo>
                          <a:pt x="76" y="76"/>
                        </a:lnTo>
                        <a:lnTo>
                          <a:pt x="89" y="74"/>
                        </a:lnTo>
                        <a:lnTo>
                          <a:pt x="101" y="69"/>
                        </a:lnTo>
                        <a:lnTo>
                          <a:pt x="112" y="63"/>
                        </a:lnTo>
                        <a:lnTo>
                          <a:pt x="124" y="57"/>
                        </a:lnTo>
                        <a:lnTo>
                          <a:pt x="137" y="53"/>
                        </a:lnTo>
                        <a:lnTo>
                          <a:pt x="146" y="48"/>
                        </a:lnTo>
                        <a:lnTo>
                          <a:pt x="158" y="44"/>
                        </a:lnTo>
                        <a:lnTo>
                          <a:pt x="167" y="38"/>
                        </a:lnTo>
                        <a:lnTo>
                          <a:pt x="177" y="36"/>
                        </a:lnTo>
                        <a:lnTo>
                          <a:pt x="188" y="31"/>
                        </a:lnTo>
                        <a:lnTo>
                          <a:pt x="203" y="25"/>
                        </a:lnTo>
                        <a:lnTo>
                          <a:pt x="217" y="17"/>
                        </a:lnTo>
                        <a:lnTo>
                          <a:pt x="230" y="10"/>
                        </a:lnTo>
                        <a:lnTo>
                          <a:pt x="230" y="4"/>
                        </a:lnTo>
                        <a:lnTo>
                          <a:pt x="230" y="0"/>
                        </a:lnTo>
                        <a:lnTo>
                          <a:pt x="211" y="8"/>
                        </a:lnTo>
                        <a:lnTo>
                          <a:pt x="194" y="17"/>
                        </a:lnTo>
                        <a:lnTo>
                          <a:pt x="179" y="25"/>
                        </a:lnTo>
                        <a:lnTo>
                          <a:pt x="163" y="32"/>
                        </a:lnTo>
                        <a:lnTo>
                          <a:pt x="146" y="38"/>
                        </a:lnTo>
                        <a:lnTo>
                          <a:pt x="133" y="44"/>
                        </a:lnTo>
                        <a:lnTo>
                          <a:pt x="118" y="50"/>
                        </a:lnTo>
                        <a:lnTo>
                          <a:pt x="105" y="57"/>
                        </a:lnTo>
                        <a:lnTo>
                          <a:pt x="89" y="61"/>
                        </a:lnTo>
                        <a:lnTo>
                          <a:pt x="76" y="65"/>
                        </a:lnTo>
                        <a:lnTo>
                          <a:pt x="61" y="69"/>
                        </a:lnTo>
                        <a:lnTo>
                          <a:pt x="49" y="72"/>
                        </a:lnTo>
                        <a:lnTo>
                          <a:pt x="36" y="74"/>
                        </a:lnTo>
                        <a:lnTo>
                          <a:pt x="23" y="78"/>
                        </a:lnTo>
                        <a:lnTo>
                          <a:pt x="11" y="80"/>
                        </a:lnTo>
                        <a:lnTo>
                          <a:pt x="0" y="84"/>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5"/>
                  <p:cNvSpPr>
                    <a:spLocks/>
                  </p:cNvSpPr>
                  <p:nvPr/>
                </p:nvSpPr>
                <p:spPr bwMode="auto">
                  <a:xfrm rot="14288280">
                    <a:off x="4712806" y="3098719"/>
                    <a:ext cx="52388" cy="133350"/>
                  </a:xfrm>
                  <a:custGeom>
                    <a:avLst/>
                    <a:gdLst>
                      <a:gd name="T0" fmla="*/ 53 w 64"/>
                      <a:gd name="T1" fmla="*/ 167 h 167"/>
                      <a:gd name="T2" fmla="*/ 55 w 64"/>
                      <a:gd name="T3" fmla="*/ 152 h 167"/>
                      <a:gd name="T4" fmla="*/ 57 w 64"/>
                      <a:gd name="T5" fmla="*/ 139 h 167"/>
                      <a:gd name="T6" fmla="*/ 57 w 64"/>
                      <a:gd name="T7" fmla="*/ 123 h 167"/>
                      <a:gd name="T8" fmla="*/ 57 w 64"/>
                      <a:gd name="T9" fmla="*/ 108 h 167"/>
                      <a:gd name="T10" fmla="*/ 53 w 64"/>
                      <a:gd name="T11" fmla="*/ 91 h 167"/>
                      <a:gd name="T12" fmla="*/ 51 w 64"/>
                      <a:gd name="T13" fmla="*/ 76 h 167"/>
                      <a:gd name="T14" fmla="*/ 45 w 64"/>
                      <a:gd name="T15" fmla="*/ 63 h 167"/>
                      <a:gd name="T16" fmla="*/ 42 w 64"/>
                      <a:gd name="T17" fmla="*/ 51 h 167"/>
                      <a:gd name="T18" fmla="*/ 32 w 64"/>
                      <a:gd name="T19" fmla="*/ 40 h 167"/>
                      <a:gd name="T20" fmla="*/ 19 w 64"/>
                      <a:gd name="T21" fmla="*/ 26 h 167"/>
                      <a:gd name="T22" fmla="*/ 5 w 64"/>
                      <a:gd name="T23" fmla="*/ 11 h 167"/>
                      <a:gd name="T24" fmla="*/ 0 w 64"/>
                      <a:gd name="T25" fmla="*/ 0 h 167"/>
                      <a:gd name="T26" fmla="*/ 15 w 64"/>
                      <a:gd name="T27" fmla="*/ 9 h 167"/>
                      <a:gd name="T28" fmla="*/ 30 w 64"/>
                      <a:gd name="T29" fmla="*/ 28 h 167"/>
                      <a:gd name="T30" fmla="*/ 36 w 64"/>
                      <a:gd name="T31" fmla="*/ 38 h 167"/>
                      <a:gd name="T32" fmla="*/ 43 w 64"/>
                      <a:gd name="T33" fmla="*/ 49 h 167"/>
                      <a:gd name="T34" fmla="*/ 49 w 64"/>
                      <a:gd name="T35" fmla="*/ 63 h 167"/>
                      <a:gd name="T36" fmla="*/ 55 w 64"/>
                      <a:gd name="T37" fmla="*/ 76 h 167"/>
                      <a:gd name="T38" fmla="*/ 57 w 64"/>
                      <a:gd name="T39" fmla="*/ 87 h 167"/>
                      <a:gd name="T40" fmla="*/ 61 w 64"/>
                      <a:gd name="T41" fmla="*/ 101 h 167"/>
                      <a:gd name="T42" fmla="*/ 62 w 64"/>
                      <a:gd name="T43" fmla="*/ 114 h 167"/>
                      <a:gd name="T44" fmla="*/ 64 w 64"/>
                      <a:gd name="T45" fmla="*/ 127 h 167"/>
                      <a:gd name="T46" fmla="*/ 62 w 64"/>
                      <a:gd name="T47" fmla="*/ 137 h 167"/>
                      <a:gd name="T48" fmla="*/ 61 w 64"/>
                      <a:gd name="T49" fmla="*/ 148 h 167"/>
                      <a:gd name="T50" fmla="*/ 57 w 64"/>
                      <a:gd name="T51" fmla="*/ 158 h 167"/>
                      <a:gd name="T52" fmla="*/ 53 w 64"/>
                      <a:gd name="T53" fmla="*/ 167 h 167"/>
                      <a:gd name="T54" fmla="*/ 53 w 64"/>
                      <a:gd name="T5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167">
                        <a:moveTo>
                          <a:pt x="53" y="167"/>
                        </a:moveTo>
                        <a:lnTo>
                          <a:pt x="55" y="152"/>
                        </a:lnTo>
                        <a:lnTo>
                          <a:pt x="57" y="139"/>
                        </a:lnTo>
                        <a:lnTo>
                          <a:pt x="57" y="123"/>
                        </a:lnTo>
                        <a:lnTo>
                          <a:pt x="57" y="108"/>
                        </a:lnTo>
                        <a:lnTo>
                          <a:pt x="53" y="91"/>
                        </a:lnTo>
                        <a:lnTo>
                          <a:pt x="51" y="76"/>
                        </a:lnTo>
                        <a:lnTo>
                          <a:pt x="45" y="63"/>
                        </a:lnTo>
                        <a:lnTo>
                          <a:pt x="42" y="51"/>
                        </a:lnTo>
                        <a:lnTo>
                          <a:pt x="32" y="40"/>
                        </a:lnTo>
                        <a:lnTo>
                          <a:pt x="19" y="26"/>
                        </a:lnTo>
                        <a:lnTo>
                          <a:pt x="5" y="11"/>
                        </a:lnTo>
                        <a:lnTo>
                          <a:pt x="0" y="0"/>
                        </a:lnTo>
                        <a:lnTo>
                          <a:pt x="15" y="9"/>
                        </a:lnTo>
                        <a:lnTo>
                          <a:pt x="30" y="28"/>
                        </a:lnTo>
                        <a:lnTo>
                          <a:pt x="36" y="38"/>
                        </a:lnTo>
                        <a:lnTo>
                          <a:pt x="43" y="49"/>
                        </a:lnTo>
                        <a:lnTo>
                          <a:pt x="49" y="63"/>
                        </a:lnTo>
                        <a:lnTo>
                          <a:pt x="55" y="76"/>
                        </a:lnTo>
                        <a:lnTo>
                          <a:pt x="57" y="87"/>
                        </a:lnTo>
                        <a:lnTo>
                          <a:pt x="61" y="101"/>
                        </a:lnTo>
                        <a:lnTo>
                          <a:pt x="62" y="114"/>
                        </a:lnTo>
                        <a:lnTo>
                          <a:pt x="64" y="127"/>
                        </a:lnTo>
                        <a:lnTo>
                          <a:pt x="62" y="137"/>
                        </a:lnTo>
                        <a:lnTo>
                          <a:pt x="61" y="148"/>
                        </a:lnTo>
                        <a:lnTo>
                          <a:pt x="57" y="158"/>
                        </a:lnTo>
                        <a:lnTo>
                          <a:pt x="53" y="167"/>
                        </a:lnTo>
                        <a:lnTo>
                          <a:pt x="53"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6"/>
                  <p:cNvSpPr>
                    <a:spLocks/>
                  </p:cNvSpPr>
                  <p:nvPr/>
                </p:nvSpPr>
                <p:spPr bwMode="auto">
                  <a:xfrm rot="14288280">
                    <a:off x="4688354" y="3242653"/>
                    <a:ext cx="23813" cy="9525"/>
                  </a:xfrm>
                  <a:custGeom>
                    <a:avLst/>
                    <a:gdLst>
                      <a:gd name="T0" fmla="*/ 31 w 31"/>
                      <a:gd name="T1" fmla="*/ 11 h 11"/>
                      <a:gd name="T2" fmla="*/ 21 w 31"/>
                      <a:gd name="T3" fmla="*/ 7 h 11"/>
                      <a:gd name="T4" fmla="*/ 12 w 31"/>
                      <a:gd name="T5" fmla="*/ 4 h 11"/>
                      <a:gd name="T6" fmla="*/ 2 w 31"/>
                      <a:gd name="T7" fmla="*/ 0 h 11"/>
                      <a:gd name="T8" fmla="*/ 0 w 31"/>
                      <a:gd name="T9" fmla="*/ 0 h 11"/>
                      <a:gd name="T10" fmla="*/ 15 w 31"/>
                      <a:gd name="T11" fmla="*/ 7 h 11"/>
                      <a:gd name="T12" fmla="*/ 31 w 31"/>
                      <a:gd name="T13" fmla="*/ 11 h 11"/>
                      <a:gd name="T14" fmla="*/ 31 w 3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1">
                        <a:moveTo>
                          <a:pt x="31" y="11"/>
                        </a:moveTo>
                        <a:lnTo>
                          <a:pt x="21" y="7"/>
                        </a:lnTo>
                        <a:lnTo>
                          <a:pt x="12" y="4"/>
                        </a:lnTo>
                        <a:lnTo>
                          <a:pt x="2" y="0"/>
                        </a:lnTo>
                        <a:lnTo>
                          <a:pt x="0" y="0"/>
                        </a:lnTo>
                        <a:lnTo>
                          <a:pt x="15" y="7"/>
                        </a:lnTo>
                        <a:lnTo>
                          <a:pt x="31" y="11"/>
                        </a:lnTo>
                        <a:lnTo>
                          <a:pt x="3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7"/>
                  <p:cNvSpPr>
                    <a:spLocks/>
                  </p:cNvSpPr>
                  <p:nvPr/>
                </p:nvSpPr>
                <p:spPr bwMode="auto">
                  <a:xfrm rot="14288280">
                    <a:off x="5097309" y="3194171"/>
                    <a:ext cx="26988" cy="11113"/>
                  </a:xfrm>
                  <a:custGeom>
                    <a:avLst/>
                    <a:gdLst>
                      <a:gd name="T0" fmla="*/ 2 w 32"/>
                      <a:gd name="T1" fmla="*/ 14 h 14"/>
                      <a:gd name="T2" fmla="*/ 7 w 32"/>
                      <a:gd name="T3" fmla="*/ 10 h 14"/>
                      <a:gd name="T4" fmla="*/ 17 w 32"/>
                      <a:gd name="T5" fmla="*/ 8 h 14"/>
                      <a:gd name="T6" fmla="*/ 25 w 32"/>
                      <a:gd name="T7" fmla="*/ 4 h 14"/>
                      <a:gd name="T8" fmla="*/ 32 w 32"/>
                      <a:gd name="T9" fmla="*/ 2 h 14"/>
                      <a:gd name="T10" fmla="*/ 15 w 32"/>
                      <a:gd name="T11" fmla="*/ 0 h 14"/>
                      <a:gd name="T12" fmla="*/ 0 w 32"/>
                      <a:gd name="T13" fmla="*/ 4 h 14"/>
                      <a:gd name="T14" fmla="*/ 2 w 32"/>
                      <a:gd name="T15" fmla="*/ 14 h 14"/>
                      <a:gd name="T16" fmla="*/ 2 w 32"/>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4">
                        <a:moveTo>
                          <a:pt x="2" y="14"/>
                        </a:moveTo>
                        <a:lnTo>
                          <a:pt x="7" y="10"/>
                        </a:lnTo>
                        <a:lnTo>
                          <a:pt x="17" y="8"/>
                        </a:lnTo>
                        <a:lnTo>
                          <a:pt x="25" y="4"/>
                        </a:lnTo>
                        <a:lnTo>
                          <a:pt x="32" y="2"/>
                        </a:lnTo>
                        <a:lnTo>
                          <a:pt x="15" y="0"/>
                        </a:lnTo>
                        <a:lnTo>
                          <a:pt x="0" y="4"/>
                        </a:lnTo>
                        <a:lnTo>
                          <a:pt x="2" y="14"/>
                        </a:ln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8"/>
                  <p:cNvSpPr>
                    <a:spLocks/>
                  </p:cNvSpPr>
                  <p:nvPr/>
                </p:nvSpPr>
                <p:spPr bwMode="auto">
                  <a:xfrm rot="14288280">
                    <a:off x="5034777" y="3405530"/>
                    <a:ext cx="19050" cy="84138"/>
                  </a:xfrm>
                  <a:custGeom>
                    <a:avLst/>
                    <a:gdLst>
                      <a:gd name="T0" fmla="*/ 2 w 25"/>
                      <a:gd name="T1" fmla="*/ 104 h 104"/>
                      <a:gd name="T2" fmla="*/ 2 w 25"/>
                      <a:gd name="T3" fmla="*/ 89 h 104"/>
                      <a:gd name="T4" fmla="*/ 4 w 25"/>
                      <a:gd name="T5" fmla="*/ 76 h 104"/>
                      <a:gd name="T6" fmla="*/ 6 w 25"/>
                      <a:gd name="T7" fmla="*/ 63 h 104"/>
                      <a:gd name="T8" fmla="*/ 10 w 25"/>
                      <a:gd name="T9" fmla="*/ 49 h 104"/>
                      <a:gd name="T10" fmla="*/ 14 w 25"/>
                      <a:gd name="T11" fmla="*/ 36 h 104"/>
                      <a:gd name="T12" fmla="*/ 17 w 25"/>
                      <a:gd name="T13" fmla="*/ 23 h 104"/>
                      <a:gd name="T14" fmla="*/ 21 w 25"/>
                      <a:gd name="T15" fmla="*/ 11 h 104"/>
                      <a:gd name="T16" fmla="*/ 25 w 25"/>
                      <a:gd name="T17" fmla="*/ 0 h 104"/>
                      <a:gd name="T18" fmla="*/ 15 w 25"/>
                      <a:gd name="T19" fmla="*/ 6 h 104"/>
                      <a:gd name="T20" fmla="*/ 12 w 25"/>
                      <a:gd name="T21" fmla="*/ 17 h 104"/>
                      <a:gd name="T22" fmla="*/ 6 w 25"/>
                      <a:gd name="T23" fmla="*/ 28 h 104"/>
                      <a:gd name="T24" fmla="*/ 4 w 25"/>
                      <a:gd name="T25" fmla="*/ 46 h 104"/>
                      <a:gd name="T26" fmla="*/ 0 w 25"/>
                      <a:gd name="T27" fmla="*/ 61 h 104"/>
                      <a:gd name="T28" fmla="*/ 0 w 25"/>
                      <a:gd name="T29" fmla="*/ 78 h 104"/>
                      <a:gd name="T30" fmla="*/ 0 w 25"/>
                      <a:gd name="T31" fmla="*/ 91 h 104"/>
                      <a:gd name="T32" fmla="*/ 2 w 25"/>
                      <a:gd name="T33" fmla="*/ 104 h 104"/>
                      <a:gd name="T34" fmla="*/ 2 w 25"/>
                      <a:gd name="T3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04">
                        <a:moveTo>
                          <a:pt x="2" y="104"/>
                        </a:moveTo>
                        <a:lnTo>
                          <a:pt x="2" y="89"/>
                        </a:lnTo>
                        <a:lnTo>
                          <a:pt x="4" y="76"/>
                        </a:lnTo>
                        <a:lnTo>
                          <a:pt x="6" y="63"/>
                        </a:lnTo>
                        <a:lnTo>
                          <a:pt x="10" y="49"/>
                        </a:lnTo>
                        <a:lnTo>
                          <a:pt x="14" y="36"/>
                        </a:lnTo>
                        <a:lnTo>
                          <a:pt x="17" y="23"/>
                        </a:lnTo>
                        <a:lnTo>
                          <a:pt x="21" y="11"/>
                        </a:lnTo>
                        <a:lnTo>
                          <a:pt x="25" y="0"/>
                        </a:lnTo>
                        <a:lnTo>
                          <a:pt x="15" y="6"/>
                        </a:lnTo>
                        <a:lnTo>
                          <a:pt x="12" y="17"/>
                        </a:lnTo>
                        <a:lnTo>
                          <a:pt x="6" y="28"/>
                        </a:lnTo>
                        <a:lnTo>
                          <a:pt x="4" y="46"/>
                        </a:lnTo>
                        <a:lnTo>
                          <a:pt x="0" y="61"/>
                        </a:lnTo>
                        <a:lnTo>
                          <a:pt x="0" y="78"/>
                        </a:lnTo>
                        <a:lnTo>
                          <a:pt x="0" y="91"/>
                        </a:lnTo>
                        <a:lnTo>
                          <a:pt x="2" y="104"/>
                        </a:lnTo>
                        <a:lnTo>
                          <a:pt x="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9"/>
                  <p:cNvSpPr>
                    <a:spLocks/>
                  </p:cNvSpPr>
                  <p:nvPr/>
                </p:nvSpPr>
                <p:spPr bwMode="auto">
                  <a:xfrm rot="14288280">
                    <a:off x="5110061" y="3241676"/>
                    <a:ext cx="60325" cy="4763"/>
                  </a:xfrm>
                  <a:custGeom>
                    <a:avLst/>
                    <a:gdLst>
                      <a:gd name="T0" fmla="*/ 0 w 76"/>
                      <a:gd name="T1" fmla="*/ 4 h 6"/>
                      <a:gd name="T2" fmla="*/ 5 w 76"/>
                      <a:gd name="T3" fmla="*/ 0 h 6"/>
                      <a:gd name="T4" fmla="*/ 15 w 76"/>
                      <a:gd name="T5" fmla="*/ 0 h 6"/>
                      <a:gd name="T6" fmla="*/ 24 w 76"/>
                      <a:gd name="T7" fmla="*/ 0 h 6"/>
                      <a:gd name="T8" fmla="*/ 36 w 76"/>
                      <a:gd name="T9" fmla="*/ 0 h 6"/>
                      <a:gd name="T10" fmla="*/ 45 w 76"/>
                      <a:gd name="T11" fmla="*/ 0 h 6"/>
                      <a:gd name="T12" fmla="*/ 55 w 76"/>
                      <a:gd name="T13" fmla="*/ 2 h 6"/>
                      <a:gd name="T14" fmla="*/ 64 w 76"/>
                      <a:gd name="T15" fmla="*/ 2 h 6"/>
                      <a:gd name="T16" fmla="*/ 76 w 76"/>
                      <a:gd name="T17" fmla="*/ 4 h 6"/>
                      <a:gd name="T18" fmla="*/ 55 w 76"/>
                      <a:gd name="T19" fmla="*/ 4 h 6"/>
                      <a:gd name="T20" fmla="*/ 36 w 76"/>
                      <a:gd name="T21" fmla="*/ 6 h 6"/>
                      <a:gd name="T22" fmla="*/ 17 w 76"/>
                      <a:gd name="T23" fmla="*/ 6 h 6"/>
                      <a:gd name="T24" fmla="*/ 0 w 76"/>
                      <a:gd name="T25" fmla="*/ 4 h 6"/>
                      <a:gd name="T26" fmla="*/ 0 w 76"/>
                      <a:gd name="T2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6">
                        <a:moveTo>
                          <a:pt x="0" y="4"/>
                        </a:moveTo>
                        <a:lnTo>
                          <a:pt x="5" y="0"/>
                        </a:lnTo>
                        <a:lnTo>
                          <a:pt x="15" y="0"/>
                        </a:lnTo>
                        <a:lnTo>
                          <a:pt x="24" y="0"/>
                        </a:lnTo>
                        <a:lnTo>
                          <a:pt x="36" y="0"/>
                        </a:lnTo>
                        <a:lnTo>
                          <a:pt x="45" y="0"/>
                        </a:lnTo>
                        <a:lnTo>
                          <a:pt x="55" y="2"/>
                        </a:lnTo>
                        <a:lnTo>
                          <a:pt x="64" y="2"/>
                        </a:lnTo>
                        <a:lnTo>
                          <a:pt x="76" y="4"/>
                        </a:lnTo>
                        <a:lnTo>
                          <a:pt x="55" y="4"/>
                        </a:lnTo>
                        <a:lnTo>
                          <a:pt x="36" y="6"/>
                        </a:lnTo>
                        <a:lnTo>
                          <a:pt x="17" y="6"/>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0"/>
                  <p:cNvSpPr>
                    <a:spLocks/>
                  </p:cNvSpPr>
                  <p:nvPr/>
                </p:nvSpPr>
                <p:spPr bwMode="auto">
                  <a:xfrm rot="14288280">
                    <a:off x="4903290" y="3057333"/>
                    <a:ext cx="61913" cy="44450"/>
                  </a:xfrm>
                  <a:custGeom>
                    <a:avLst/>
                    <a:gdLst>
                      <a:gd name="T0" fmla="*/ 78 w 78"/>
                      <a:gd name="T1" fmla="*/ 0 h 55"/>
                      <a:gd name="T2" fmla="*/ 57 w 78"/>
                      <a:gd name="T3" fmla="*/ 9 h 55"/>
                      <a:gd name="T4" fmla="*/ 38 w 78"/>
                      <a:gd name="T5" fmla="*/ 25 h 55"/>
                      <a:gd name="T6" fmla="*/ 19 w 78"/>
                      <a:gd name="T7" fmla="*/ 40 h 55"/>
                      <a:gd name="T8" fmla="*/ 0 w 78"/>
                      <a:gd name="T9" fmla="*/ 55 h 55"/>
                      <a:gd name="T10" fmla="*/ 10 w 78"/>
                      <a:gd name="T11" fmla="*/ 48 h 55"/>
                      <a:gd name="T12" fmla="*/ 21 w 78"/>
                      <a:gd name="T13" fmla="*/ 42 h 55"/>
                      <a:gd name="T14" fmla="*/ 31 w 78"/>
                      <a:gd name="T15" fmla="*/ 36 h 55"/>
                      <a:gd name="T16" fmla="*/ 42 w 78"/>
                      <a:gd name="T17" fmla="*/ 30 h 55"/>
                      <a:gd name="T18" fmla="*/ 59 w 78"/>
                      <a:gd name="T19" fmla="*/ 15 h 55"/>
                      <a:gd name="T20" fmla="*/ 78 w 78"/>
                      <a:gd name="T21" fmla="*/ 0 h 55"/>
                      <a:gd name="T22" fmla="*/ 78 w 7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5">
                        <a:moveTo>
                          <a:pt x="78" y="0"/>
                        </a:moveTo>
                        <a:lnTo>
                          <a:pt x="57" y="9"/>
                        </a:lnTo>
                        <a:lnTo>
                          <a:pt x="38" y="25"/>
                        </a:lnTo>
                        <a:lnTo>
                          <a:pt x="19" y="40"/>
                        </a:lnTo>
                        <a:lnTo>
                          <a:pt x="0" y="55"/>
                        </a:lnTo>
                        <a:lnTo>
                          <a:pt x="10" y="48"/>
                        </a:lnTo>
                        <a:lnTo>
                          <a:pt x="21" y="42"/>
                        </a:lnTo>
                        <a:lnTo>
                          <a:pt x="31" y="36"/>
                        </a:lnTo>
                        <a:lnTo>
                          <a:pt x="42" y="30"/>
                        </a:lnTo>
                        <a:lnTo>
                          <a:pt x="59" y="15"/>
                        </a:lnTo>
                        <a:lnTo>
                          <a:pt x="78"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1"/>
                  <p:cNvSpPr>
                    <a:spLocks/>
                  </p:cNvSpPr>
                  <p:nvPr/>
                </p:nvSpPr>
                <p:spPr bwMode="auto">
                  <a:xfrm rot="14288280">
                    <a:off x="4758407" y="3062127"/>
                    <a:ext cx="3175" cy="36513"/>
                  </a:xfrm>
                  <a:custGeom>
                    <a:avLst/>
                    <a:gdLst>
                      <a:gd name="T0" fmla="*/ 6 w 6"/>
                      <a:gd name="T1" fmla="*/ 0 h 45"/>
                      <a:gd name="T2" fmla="*/ 4 w 6"/>
                      <a:gd name="T3" fmla="*/ 11 h 45"/>
                      <a:gd name="T4" fmla="*/ 2 w 6"/>
                      <a:gd name="T5" fmla="*/ 22 h 45"/>
                      <a:gd name="T6" fmla="*/ 0 w 6"/>
                      <a:gd name="T7" fmla="*/ 34 h 45"/>
                      <a:gd name="T8" fmla="*/ 0 w 6"/>
                      <a:gd name="T9" fmla="*/ 45 h 45"/>
                      <a:gd name="T10" fmla="*/ 2 w 6"/>
                      <a:gd name="T11" fmla="*/ 34 h 45"/>
                      <a:gd name="T12" fmla="*/ 6 w 6"/>
                      <a:gd name="T13" fmla="*/ 22 h 45"/>
                      <a:gd name="T14" fmla="*/ 6 w 6"/>
                      <a:gd name="T15" fmla="*/ 7 h 45"/>
                      <a:gd name="T16" fmla="*/ 6 w 6"/>
                      <a:gd name="T17" fmla="*/ 0 h 45"/>
                      <a:gd name="T18" fmla="*/ 6 w 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6" y="0"/>
                        </a:moveTo>
                        <a:lnTo>
                          <a:pt x="4" y="11"/>
                        </a:lnTo>
                        <a:lnTo>
                          <a:pt x="2" y="22"/>
                        </a:lnTo>
                        <a:lnTo>
                          <a:pt x="0" y="34"/>
                        </a:lnTo>
                        <a:lnTo>
                          <a:pt x="0" y="45"/>
                        </a:lnTo>
                        <a:lnTo>
                          <a:pt x="2" y="34"/>
                        </a:lnTo>
                        <a:lnTo>
                          <a:pt x="6" y="22"/>
                        </a:lnTo>
                        <a:lnTo>
                          <a:pt x="6" y="7"/>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3"/>
                  <p:cNvSpPr>
                    <a:spLocks/>
                  </p:cNvSpPr>
                  <p:nvPr/>
                </p:nvSpPr>
                <p:spPr bwMode="auto">
                  <a:xfrm rot="14288280">
                    <a:off x="4137974" y="2562554"/>
                    <a:ext cx="150813" cy="341313"/>
                  </a:xfrm>
                  <a:custGeom>
                    <a:avLst/>
                    <a:gdLst>
                      <a:gd name="T0" fmla="*/ 31 w 190"/>
                      <a:gd name="T1" fmla="*/ 365 h 432"/>
                      <a:gd name="T2" fmla="*/ 10 w 190"/>
                      <a:gd name="T3" fmla="*/ 397 h 432"/>
                      <a:gd name="T4" fmla="*/ 0 w 190"/>
                      <a:gd name="T5" fmla="*/ 420 h 432"/>
                      <a:gd name="T6" fmla="*/ 8 w 190"/>
                      <a:gd name="T7" fmla="*/ 420 h 432"/>
                      <a:gd name="T8" fmla="*/ 25 w 190"/>
                      <a:gd name="T9" fmla="*/ 392 h 432"/>
                      <a:gd name="T10" fmla="*/ 40 w 190"/>
                      <a:gd name="T11" fmla="*/ 367 h 432"/>
                      <a:gd name="T12" fmla="*/ 55 w 190"/>
                      <a:gd name="T13" fmla="*/ 337 h 432"/>
                      <a:gd name="T14" fmla="*/ 73 w 190"/>
                      <a:gd name="T15" fmla="*/ 302 h 432"/>
                      <a:gd name="T16" fmla="*/ 90 w 190"/>
                      <a:gd name="T17" fmla="*/ 266 h 432"/>
                      <a:gd name="T18" fmla="*/ 109 w 190"/>
                      <a:gd name="T19" fmla="*/ 230 h 432"/>
                      <a:gd name="T20" fmla="*/ 126 w 190"/>
                      <a:gd name="T21" fmla="*/ 192 h 432"/>
                      <a:gd name="T22" fmla="*/ 143 w 190"/>
                      <a:gd name="T23" fmla="*/ 154 h 432"/>
                      <a:gd name="T24" fmla="*/ 154 w 190"/>
                      <a:gd name="T25" fmla="*/ 120 h 432"/>
                      <a:gd name="T26" fmla="*/ 168 w 190"/>
                      <a:gd name="T27" fmla="*/ 86 h 432"/>
                      <a:gd name="T28" fmla="*/ 179 w 190"/>
                      <a:gd name="T29" fmla="*/ 57 h 432"/>
                      <a:gd name="T30" fmla="*/ 185 w 190"/>
                      <a:gd name="T31" fmla="*/ 32 h 432"/>
                      <a:gd name="T32" fmla="*/ 190 w 190"/>
                      <a:gd name="T33" fmla="*/ 8 h 432"/>
                      <a:gd name="T34" fmla="*/ 181 w 190"/>
                      <a:gd name="T35" fmla="*/ 19 h 432"/>
                      <a:gd name="T36" fmla="*/ 169 w 190"/>
                      <a:gd name="T37" fmla="*/ 51 h 432"/>
                      <a:gd name="T38" fmla="*/ 162 w 190"/>
                      <a:gd name="T39" fmla="*/ 74 h 432"/>
                      <a:gd name="T40" fmla="*/ 154 w 190"/>
                      <a:gd name="T41" fmla="*/ 95 h 432"/>
                      <a:gd name="T42" fmla="*/ 147 w 190"/>
                      <a:gd name="T43" fmla="*/ 118 h 432"/>
                      <a:gd name="T44" fmla="*/ 137 w 190"/>
                      <a:gd name="T45" fmla="*/ 141 h 432"/>
                      <a:gd name="T46" fmla="*/ 130 w 190"/>
                      <a:gd name="T47" fmla="*/ 164 h 432"/>
                      <a:gd name="T48" fmla="*/ 120 w 190"/>
                      <a:gd name="T49" fmla="*/ 185 h 432"/>
                      <a:gd name="T50" fmla="*/ 111 w 190"/>
                      <a:gd name="T51" fmla="*/ 207 h 432"/>
                      <a:gd name="T52" fmla="*/ 101 w 190"/>
                      <a:gd name="T53" fmla="*/ 228 h 432"/>
                      <a:gd name="T54" fmla="*/ 92 w 190"/>
                      <a:gd name="T55" fmla="*/ 251 h 432"/>
                      <a:gd name="T56" fmla="*/ 82 w 190"/>
                      <a:gd name="T57" fmla="*/ 272 h 432"/>
                      <a:gd name="T58" fmla="*/ 71 w 190"/>
                      <a:gd name="T59" fmla="*/ 293 h 432"/>
                      <a:gd name="T60" fmla="*/ 61 w 190"/>
                      <a:gd name="T61" fmla="*/ 314 h 432"/>
                      <a:gd name="T62" fmla="*/ 50 w 190"/>
                      <a:gd name="T63" fmla="*/ 335 h 432"/>
                      <a:gd name="T64" fmla="*/ 44 w 190"/>
                      <a:gd name="T65" fmla="*/ 34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432">
                        <a:moveTo>
                          <a:pt x="44" y="346"/>
                        </a:moveTo>
                        <a:lnTo>
                          <a:pt x="31" y="365"/>
                        </a:lnTo>
                        <a:lnTo>
                          <a:pt x="17" y="386"/>
                        </a:lnTo>
                        <a:lnTo>
                          <a:pt x="10" y="397"/>
                        </a:lnTo>
                        <a:lnTo>
                          <a:pt x="6" y="409"/>
                        </a:lnTo>
                        <a:lnTo>
                          <a:pt x="0" y="420"/>
                        </a:lnTo>
                        <a:lnTo>
                          <a:pt x="0" y="432"/>
                        </a:lnTo>
                        <a:lnTo>
                          <a:pt x="8" y="420"/>
                        </a:lnTo>
                        <a:lnTo>
                          <a:pt x="19" y="403"/>
                        </a:lnTo>
                        <a:lnTo>
                          <a:pt x="25" y="392"/>
                        </a:lnTo>
                        <a:lnTo>
                          <a:pt x="33" y="380"/>
                        </a:lnTo>
                        <a:lnTo>
                          <a:pt x="40" y="367"/>
                        </a:lnTo>
                        <a:lnTo>
                          <a:pt x="50" y="354"/>
                        </a:lnTo>
                        <a:lnTo>
                          <a:pt x="55" y="337"/>
                        </a:lnTo>
                        <a:lnTo>
                          <a:pt x="65" y="319"/>
                        </a:lnTo>
                        <a:lnTo>
                          <a:pt x="73" y="302"/>
                        </a:lnTo>
                        <a:lnTo>
                          <a:pt x="82" y="285"/>
                        </a:lnTo>
                        <a:lnTo>
                          <a:pt x="90" y="266"/>
                        </a:lnTo>
                        <a:lnTo>
                          <a:pt x="99" y="249"/>
                        </a:lnTo>
                        <a:lnTo>
                          <a:pt x="109" y="230"/>
                        </a:lnTo>
                        <a:lnTo>
                          <a:pt x="118" y="213"/>
                        </a:lnTo>
                        <a:lnTo>
                          <a:pt x="126" y="192"/>
                        </a:lnTo>
                        <a:lnTo>
                          <a:pt x="133" y="173"/>
                        </a:lnTo>
                        <a:lnTo>
                          <a:pt x="143" y="154"/>
                        </a:lnTo>
                        <a:lnTo>
                          <a:pt x="149" y="137"/>
                        </a:lnTo>
                        <a:lnTo>
                          <a:pt x="154" y="120"/>
                        </a:lnTo>
                        <a:lnTo>
                          <a:pt x="162" y="103"/>
                        </a:lnTo>
                        <a:lnTo>
                          <a:pt x="168" y="86"/>
                        </a:lnTo>
                        <a:lnTo>
                          <a:pt x="175" y="72"/>
                        </a:lnTo>
                        <a:lnTo>
                          <a:pt x="179" y="57"/>
                        </a:lnTo>
                        <a:lnTo>
                          <a:pt x="183" y="44"/>
                        </a:lnTo>
                        <a:lnTo>
                          <a:pt x="185" y="32"/>
                        </a:lnTo>
                        <a:lnTo>
                          <a:pt x="188" y="23"/>
                        </a:lnTo>
                        <a:lnTo>
                          <a:pt x="190" y="8"/>
                        </a:lnTo>
                        <a:lnTo>
                          <a:pt x="190" y="0"/>
                        </a:lnTo>
                        <a:lnTo>
                          <a:pt x="181" y="19"/>
                        </a:lnTo>
                        <a:lnTo>
                          <a:pt x="175" y="40"/>
                        </a:lnTo>
                        <a:lnTo>
                          <a:pt x="169" y="51"/>
                        </a:lnTo>
                        <a:lnTo>
                          <a:pt x="166" y="63"/>
                        </a:lnTo>
                        <a:lnTo>
                          <a:pt x="162" y="74"/>
                        </a:lnTo>
                        <a:lnTo>
                          <a:pt x="160" y="86"/>
                        </a:lnTo>
                        <a:lnTo>
                          <a:pt x="154" y="95"/>
                        </a:lnTo>
                        <a:lnTo>
                          <a:pt x="150" y="107"/>
                        </a:lnTo>
                        <a:lnTo>
                          <a:pt x="147" y="118"/>
                        </a:lnTo>
                        <a:lnTo>
                          <a:pt x="143" y="129"/>
                        </a:lnTo>
                        <a:lnTo>
                          <a:pt x="137" y="141"/>
                        </a:lnTo>
                        <a:lnTo>
                          <a:pt x="133" y="152"/>
                        </a:lnTo>
                        <a:lnTo>
                          <a:pt x="130" y="164"/>
                        </a:lnTo>
                        <a:lnTo>
                          <a:pt x="126" y="175"/>
                        </a:lnTo>
                        <a:lnTo>
                          <a:pt x="120" y="185"/>
                        </a:lnTo>
                        <a:lnTo>
                          <a:pt x="116" y="196"/>
                        </a:lnTo>
                        <a:lnTo>
                          <a:pt x="111" y="207"/>
                        </a:lnTo>
                        <a:lnTo>
                          <a:pt x="107" y="219"/>
                        </a:lnTo>
                        <a:lnTo>
                          <a:pt x="101" y="228"/>
                        </a:lnTo>
                        <a:lnTo>
                          <a:pt x="97" y="240"/>
                        </a:lnTo>
                        <a:lnTo>
                          <a:pt x="92" y="251"/>
                        </a:lnTo>
                        <a:lnTo>
                          <a:pt x="90" y="262"/>
                        </a:lnTo>
                        <a:lnTo>
                          <a:pt x="82" y="272"/>
                        </a:lnTo>
                        <a:lnTo>
                          <a:pt x="78" y="283"/>
                        </a:lnTo>
                        <a:lnTo>
                          <a:pt x="71" y="293"/>
                        </a:lnTo>
                        <a:lnTo>
                          <a:pt x="65" y="304"/>
                        </a:lnTo>
                        <a:lnTo>
                          <a:pt x="61" y="314"/>
                        </a:lnTo>
                        <a:lnTo>
                          <a:pt x="54" y="325"/>
                        </a:lnTo>
                        <a:lnTo>
                          <a:pt x="50" y="335"/>
                        </a:lnTo>
                        <a:lnTo>
                          <a:pt x="44" y="346"/>
                        </a:lnTo>
                        <a:lnTo>
                          <a:pt x="44"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64"/>
                  <p:cNvSpPr>
                    <a:spLocks/>
                  </p:cNvSpPr>
                  <p:nvPr/>
                </p:nvSpPr>
                <p:spPr bwMode="auto">
                  <a:xfrm rot="14288280">
                    <a:off x="4747111" y="2755082"/>
                    <a:ext cx="207963" cy="131763"/>
                  </a:xfrm>
                  <a:custGeom>
                    <a:avLst/>
                    <a:gdLst>
                      <a:gd name="T0" fmla="*/ 263 w 263"/>
                      <a:gd name="T1" fmla="*/ 0 h 167"/>
                      <a:gd name="T2" fmla="*/ 249 w 263"/>
                      <a:gd name="T3" fmla="*/ 9 h 167"/>
                      <a:gd name="T4" fmla="*/ 236 w 263"/>
                      <a:gd name="T5" fmla="*/ 19 h 167"/>
                      <a:gd name="T6" fmla="*/ 223 w 263"/>
                      <a:gd name="T7" fmla="*/ 28 h 167"/>
                      <a:gd name="T8" fmla="*/ 211 w 263"/>
                      <a:gd name="T9" fmla="*/ 38 h 167"/>
                      <a:gd name="T10" fmla="*/ 198 w 263"/>
                      <a:gd name="T11" fmla="*/ 47 h 167"/>
                      <a:gd name="T12" fmla="*/ 185 w 263"/>
                      <a:gd name="T13" fmla="*/ 57 h 167"/>
                      <a:gd name="T14" fmla="*/ 171 w 263"/>
                      <a:gd name="T15" fmla="*/ 66 h 167"/>
                      <a:gd name="T16" fmla="*/ 160 w 263"/>
                      <a:gd name="T17" fmla="*/ 78 h 167"/>
                      <a:gd name="T18" fmla="*/ 145 w 263"/>
                      <a:gd name="T19" fmla="*/ 85 h 167"/>
                      <a:gd name="T20" fmla="*/ 133 w 263"/>
                      <a:gd name="T21" fmla="*/ 95 h 167"/>
                      <a:gd name="T22" fmla="*/ 118 w 263"/>
                      <a:gd name="T23" fmla="*/ 104 h 167"/>
                      <a:gd name="T24" fmla="*/ 107 w 263"/>
                      <a:gd name="T25" fmla="*/ 114 h 167"/>
                      <a:gd name="T26" fmla="*/ 92 w 263"/>
                      <a:gd name="T27" fmla="*/ 121 h 167"/>
                      <a:gd name="T28" fmla="*/ 78 w 263"/>
                      <a:gd name="T29" fmla="*/ 131 h 167"/>
                      <a:gd name="T30" fmla="*/ 65 w 263"/>
                      <a:gd name="T31" fmla="*/ 138 h 167"/>
                      <a:gd name="T32" fmla="*/ 52 w 263"/>
                      <a:gd name="T33" fmla="*/ 148 h 167"/>
                      <a:gd name="T34" fmla="*/ 44 w 263"/>
                      <a:gd name="T35" fmla="*/ 148 h 167"/>
                      <a:gd name="T36" fmla="*/ 37 w 263"/>
                      <a:gd name="T37" fmla="*/ 154 h 167"/>
                      <a:gd name="T38" fmla="*/ 25 w 263"/>
                      <a:gd name="T39" fmla="*/ 157 h 167"/>
                      <a:gd name="T40" fmla="*/ 16 w 263"/>
                      <a:gd name="T41" fmla="*/ 163 h 167"/>
                      <a:gd name="T42" fmla="*/ 4 w 263"/>
                      <a:gd name="T43" fmla="*/ 167 h 167"/>
                      <a:gd name="T44" fmla="*/ 0 w 263"/>
                      <a:gd name="T45" fmla="*/ 163 h 167"/>
                      <a:gd name="T46" fmla="*/ 19 w 263"/>
                      <a:gd name="T47" fmla="*/ 154 h 167"/>
                      <a:gd name="T48" fmla="*/ 37 w 263"/>
                      <a:gd name="T49" fmla="*/ 142 h 167"/>
                      <a:gd name="T50" fmla="*/ 56 w 263"/>
                      <a:gd name="T51" fmla="*/ 133 h 167"/>
                      <a:gd name="T52" fmla="*/ 73 w 263"/>
                      <a:gd name="T53" fmla="*/ 119 h 167"/>
                      <a:gd name="T54" fmla="*/ 90 w 263"/>
                      <a:gd name="T55" fmla="*/ 108 h 167"/>
                      <a:gd name="T56" fmla="*/ 107 w 263"/>
                      <a:gd name="T57" fmla="*/ 95 h 167"/>
                      <a:gd name="T58" fmla="*/ 126 w 263"/>
                      <a:gd name="T59" fmla="*/ 83 h 167"/>
                      <a:gd name="T60" fmla="*/ 141 w 263"/>
                      <a:gd name="T61" fmla="*/ 70 h 167"/>
                      <a:gd name="T62" fmla="*/ 158 w 263"/>
                      <a:gd name="T63" fmla="*/ 59 h 167"/>
                      <a:gd name="T64" fmla="*/ 175 w 263"/>
                      <a:gd name="T65" fmla="*/ 47 h 167"/>
                      <a:gd name="T66" fmla="*/ 192 w 263"/>
                      <a:gd name="T67" fmla="*/ 36 h 167"/>
                      <a:gd name="T68" fmla="*/ 209 w 263"/>
                      <a:gd name="T69" fmla="*/ 24 h 167"/>
                      <a:gd name="T70" fmla="*/ 227 w 263"/>
                      <a:gd name="T71" fmla="*/ 15 h 167"/>
                      <a:gd name="T72" fmla="*/ 244 w 263"/>
                      <a:gd name="T73" fmla="*/ 5 h 167"/>
                      <a:gd name="T74" fmla="*/ 263 w 263"/>
                      <a:gd name="T75" fmla="*/ 0 h 167"/>
                      <a:gd name="T76" fmla="*/ 263 w 263"/>
                      <a:gd name="T7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3" h="167">
                        <a:moveTo>
                          <a:pt x="263" y="0"/>
                        </a:moveTo>
                        <a:lnTo>
                          <a:pt x="249" y="9"/>
                        </a:lnTo>
                        <a:lnTo>
                          <a:pt x="236" y="19"/>
                        </a:lnTo>
                        <a:lnTo>
                          <a:pt x="223" y="28"/>
                        </a:lnTo>
                        <a:lnTo>
                          <a:pt x="211" y="38"/>
                        </a:lnTo>
                        <a:lnTo>
                          <a:pt x="198" y="47"/>
                        </a:lnTo>
                        <a:lnTo>
                          <a:pt x="185" y="57"/>
                        </a:lnTo>
                        <a:lnTo>
                          <a:pt x="171" y="66"/>
                        </a:lnTo>
                        <a:lnTo>
                          <a:pt x="160" y="78"/>
                        </a:lnTo>
                        <a:lnTo>
                          <a:pt x="145" y="85"/>
                        </a:lnTo>
                        <a:lnTo>
                          <a:pt x="133" y="95"/>
                        </a:lnTo>
                        <a:lnTo>
                          <a:pt x="118" y="104"/>
                        </a:lnTo>
                        <a:lnTo>
                          <a:pt x="107" y="114"/>
                        </a:lnTo>
                        <a:lnTo>
                          <a:pt x="92" y="121"/>
                        </a:lnTo>
                        <a:lnTo>
                          <a:pt x="78" y="131"/>
                        </a:lnTo>
                        <a:lnTo>
                          <a:pt x="65" y="138"/>
                        </a:lnTo>
                        <a:lnTo>
                          <a:pt x="52" y="148"/>
                        </a:lnTo>
                        <a:lnTo>
                          <a:pt x="44" y="148"/>
                        </a:lnTo>
                        <a:lnTo>
                          <a:pt x="37" y="154"/>
                        </a:lnTo>
                        <a:lnTo>
                          <a:pt x="25" y="157"/>
                        </a:lnTo>
                        <a:lnTo>
                          <a:pt x="16" y="163"/>
                        </a:lnTo>
                        <a:lnTo>
                          <a:pt x="4" y="167"/>
                        </a:lnTo>
                        <a:lnTo>
                          <a:pt x="0" y="163"/>
                        </a:lnTo>
                        <a:lnTo>
                          <a:pt x="19" y="154"/>
                        </a:lnTo>
                        <a:lnTo>
                          <a:pt x="37" y="142"/>
                        </a:lnTo>
                        <a:lnTo>
                          <a:pt x="56" y="133"/>
                        </a:lnTo>
                        <a:lnTo>
                          <a:pt x="73" y="119"/>
                        </a:lnTo>
                        <a:lnTo>
                          <a:pt x="90" y="108"/>
                        </a:lnTo>
                        <a:lnTo>
                          <a:pt x="107" y="95"/>
                        </a:lnTo>
                        <a:lnTo>
                          <a:pt x="126" y="83"/>
                        </a:lnTo>
                        <a:lnTo>
                          <a:pt x="141" y="70"/>
                        </a:lnTo>
                        <a:lnTo>
                          <a:pt x="158" y="59"/>
                        </a:lnTo>
                        <a:lnTo>
                          <a:pt x="175" y="47"/>
                        </a:lnTo>
                        <a:lnTo>
                          <a:pt x="192" y="36"/>
                        </a:lnTo>
                        <a:lnTo>
                          <a:pt x="209" y="24"/>
                        </a:lnTo>
                        <a:lnTo>
                          <a:pt x="227" y="15"/>
                        </a:lnTo>
                        <a:lnTo>
                          <a:pt x="244" y="5"/>
                        </a:lnTo>
                        <a:lnTo>
                          <a:pt x="263" y="0"/>
                        </a:lnTo>
                        <a:lnTo>
                          <a:pt x="2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65"/>
                  <p:cNvSpPr>
                    <a:spLocks/>
                  </p:cNvSpPr>
                  <p:nvPr/>
                </p:nvSpPr>
                <p:spPr bwMode="auto">
                  <a:xfrm rot="14288280">
                    <a:off x="4994913" y="2899909"/>
                    <a:ext cx="33338" cy="12700"/>
                  </a:xfrm>
                  <a:custGeom>
                    <a:avLst/>
                    <a:gdLst>
                      <a:gd name="T0" fmla="*/ 44 w 44"/>
                      <a:gd name="T1" fmla="*/ 0 h 17"/>
                      <a:gd name="T2" fmla="*/ 32 w 44"/>
                      <a:gd name="T3" fmla="*/ 2 h 17"/>
                      <a:gd name="T4" fmla="*/ 21 w 44"/>
                      <a:gd name="T5" fmla="*/ 5 h 17"/>
                      <a:gd name="T6" fmla="*/ 10 w 44"/>
                      <a:gd name="T7" fmla="*/ 9 h 17"/>
                      <a:gd name="T8" fmla="*/ 0 w 44"/>
                      <a:gd name="T9" fmla="*/ 17 h 17"/>
                      <a:gd name="T10" fmla="*/ 10 w 44"/>
                      <a:gd name="T11" fmla="*/ 13 h 17"/>
                      <a:gd name="T12" fmla="*/ 23 w 44"/>
                      <a:gd name="T13" fmla="*/ 11 h 17"/>
                      <a:gd name="T14" fmla="*/ 34 w 44"/>
                      <a:gd name="T15" fmla="*/ 5 h 17"/>
                      <a:gd name="T16" fmla="*/ 44 w 44"/>
                      <a:gd name="T17" fmla="*/ 0 h 17"/>
                      <a:gd name="T18" fmla="*/ 44 w 4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7">
                        <a:moveTo>
                          <a:pt x="44" y="0"/>
                        </a:moveTo>
                        <a:lnTo>
                          <a:pt x="32" y="2"/>
                        </a:lnTo>
                        <a:lnTo>
                          <a:pt x="21" y="5"/>
                        </a:lnTo>
                        <a:lnTo>
                          <a:pt x="10" y="9"/>
                        </a:lnTo>
                        <a:lnTo>
                          <a:pt x="0" y="17"/>
                        </a:lnTo>
                        <a:lnTo>
                          <a:pt x="10" y="13"/>
                        </a:lnTo>
                        <a:lnTo>
                          <a:pt x="23" y="11"/>
                        </a:lnTo>
                        <a:lnTo>
                          <a:pt x="34" y="5"/>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66"/>
                  <p:cNvSpPr>
                    <a:spLocks/>
                  </p:cNvSpPr>
                  <p:nvPr/>
                </p:nvSpPr>
                <p:spPr bwMode="auto">
                  <a:xfrm rot="14288280">
                    <a:off x="4130993" y="2744915"/>
                    <a:ext cx="19050" cy="42863"/>
                  </a:xfrm>
                  <a:custGeom>
                    <a:avLst/>
                    <a:gdLst>
                      <a:gd name="T0" fmla="*/ 19 w 25"/>
                      <a:gd name="T1" fmla="*/ 0 h 54"/>
                      <a:gd name="T2" fmla="*/ 12 w 25"/>
                      <a:gd name="T3" fmla="*/ 12 h 54"/>
                      <a:gd name="T4" fmla="*/ 10 w 25"/>
                      <a:gd name="T5" fmla="*/ 27 h 54"/>
                      <a:gd name="T6" fmla="*/ 2 w 25"/>
                      <a:gd name="T7" fmla="*/ 38 h 54"/>
                      <a:gd name="T8" fmla="*/ 0 w 25"/>
                      <a:gd name="T9" fmla="*/ 54 h 54"/>
                      <a:gd name="T10" fmla="*/ 6 w 25"/>
                      <a:gd name="T11" fmla="*/ 42 h 54"/>
                      <a:gd name="T12" fmla="*/ 14 w 25"/>
                      <a:gd name="T13" fmla="*/ 29 h 54"/>
                      <a:gd name="T14" fmla="*/ 19 w 25"/>
                      <a:gd name="T15" fmla="*/ 14 h 54"/>
                      <a:gd name="T16" fmla="*/ 25 w 25"/>
                      <a:gd name="T17" fmla="*/ 2 h 54"/>
                      <a:gd name="T18" fmla="*/ 19 w 25"/>
                      <a:gd name="T19" fmla="*/ 0 h 54"/>
                      <a:gd name="T20" fmla="*/ 19 w 2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54">
                        <a:moveTo>
                          <a:pt x="19" y="0"/>
                        </a:moveTo>
                        <a:lnTo>
                          <a:pt x="12" y="12"/>
                        </a:lnTo>
                        <a:lnTo>
                          <a:pt x="10" y="27"/>
                        </a:lnTo>
                        <a:lnTo>
                          <a:pt x="2" y="38"/>
                        </a:lnTo>
                        <a:lnTo>
                          <a:pt x="0" y="54"/>
                        </a:lnTo>
                        <a:lnTo>
                          <a:pt x="6" y="42"/>
                        </a:lnTo>
                        <a:lnTo>
                          <a:pt x="14" y="29"/>
                        </a:lnTo>
                        <a:lnTo>
                          <a:pt x="19" y="14"/>
                        </a:lnTo>
                        <a:lnTo>
                          <a:pt x="25" y="2"/>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7"/>
                  <p:cNvSpPr>
                    <a:spLocks/>
                  </p:cNvSpPr>
                  <p:nvPr/>
                </p:nvSpPr>
                <p:spPr bwMode="auto">
                  <a:xfrm rot="14288280">
                    <a:off x="3667837" y="2969176"/>
                    <a:ext cx="66675" cy="114300"/>
                  </a:xfrm>
                  <a:custGeom>
                    <a:avLst/>
                    <a:gdLst>
                      <a:gd name="T0" fmla="*/ 0 w 86"/>
                      <a:gd name="T1" fmla="*/ 0 h 143"/>
                      <a:gd name="T2" fmla="*/ 8 w 86"/>
                      <a:gd name="T3" fmla="*/ 8 h 143"/>
                      <a:gd name="T4" fmla="*/ 17 w 86"/>
                      <a:gd name="T5" fmla="*/ 18 h 143"/>
                      <a:gd name="T6" fmla="*/ 23 w 86"/>
                      <a:gd name="T7" fmla="*/ 23 h 143"/>
                      <a:gd name="T8" fmla="*/ 32 w 86"/>
                      <a:gd name="T9" fmla="*/ 33 h 143"/>
                      <a:gd name="T10" fmla="*/ 40 w 86"/>
                      <a:gd name="T11" fmla="*/ 44 h 143"/>
                      <a:gd name="T12" fmla="*/ 48 w 86"/>
                      <a:gd name="T13" fmla="*/ 57 h 143"/>
                      <a:gd name="T14" fmla="*/ 53 w 86"/>
                      <a:gd name="T15" fmla="*/ 71 h 143"/>
                      <a:gd name="T16" fmla="*/ 63 w 86"/>
                      <a:gd name="T17" fmla="*/ 86 h 143"/>
                      <a:gd name="T18" fmla="*/ 67 w 86"/>
                      <a:gd name="T19" fmla="*/ 99 h 143"/>
                      <a:gd name="T20" fmla="*/ 72 w 86"/>
                      <a:gd name="T21" fmla="*/ 115 h 143"/>
                      <a:gd name="T22" fmla="*/ 78 w 86"/>
                      <a:gd name="T23" fmla="*/ 128 h 143"/>
                      <a:gd name="T24" fmla="*/ 86 w 86"/>
                      <a:gd name="T25" fmla="*/ 143 h 143"/>
                      <a:gd name="T26" fmla="*/ 82 w 86"/>
                      <a:gd name="T27" fmla="*/ 132 h 143"/>
                      <a:gd name="T28" fmla="*/ 78 w 86"/>
                      <a:gd name="T29" fmla="*/ 120 h 143"/>
                      <a:gd name="T30" fmla="*/ 74 w 86"/>
                      <a:gd name="T31" fmla="*/ 111 h 143"/>
                      <a:gd name="T32" fmla="*/ 72 w 86"/>
                      <a:gd name="T33" fmla="*/ 101 h 143"/>
                      <a:gd name="T34" fmla="*/ 63 w 86"/>
                      <a:gd name="T35" fmla="*/ 80 h 143"/>
                      <a:gd name="T36" fmla="*/ 55 w 86"/>
                      <a:gd name="T37" fmla="*/ 63 h 143"/>
                      <a:gd name="T38" fmla="*/ 42 w 86"/>
                      <a:gd name="T39" fmla="*/ 44 h 143"/>
                      <a:gd name="T40" fmla="*/ 31 w 86"/>
                      <a:gd name="T41" fmla="*/ 29 h 143"/>
                      <a:gd name="T42" fmla="*/ 17 w 86"/>
                      <a:gd name="T43" fmla="*/ 12 h 143"/>
                      <a:gd name="T44" fmla="*/ 0 w 86"/>
                      <a:gd name="T45" fmla="*/ 0 h 143"/>
                      <a:gd name="T46" fmla="*/ 0 w 86"/>
                      <a:gd name="T4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0" y="0"/>
                        </a:moveTo>
                        <a:lnTo>
                          <a:pt x="8" y="8"/>
                        </a:lnTo>
                        <a:lnTo>
                          <a:pt x="17" y="18"/>
                        </a:lnTo>
                        <a:lnTo>
                          <a:pt x="23" y="23"/>
                        </a:lnTo>
                        <a:lnTo>
                          <a:pt x="32" y="33"/>
                        </a:lnTo>
                        <a:lnTo>
                          <a:pt x="40" y="44"/>
                        </a:lnTo>
                        <a:lnTo>
                          <a:pt x="48" y="57"/>
                        </a:lnTo>
                        <a:lnTo>
                          <a:pt x="53" y="71"/>
                        </a:lnTo>
                        <a:lnTo>
                          <a:pt x="63" y="86"/>
                        </a:lnTo>
                        <a:lnTo>
                          <a:pt x="67" y="99"/>
                        </a:lnTo>
                        <a:lnTo>
                          <a:pt x="72" y="115"/>
                        </a:lnTo>
                        <a:lnTo>
                          <a:pt x="78" y="128"/>
                        </a:lnTo>
                        <a:lnTo>
                          <a:pt x="86" y="143"/>
                        </a:lnTo>
                        <a:lnTo>
                          <a:pt x="82" y="132"/>
                        </a:lnTo>
                        <a:lnTo>
                          <a:pt x="78" y="120"/>
                        </a:lnTo>
                        <a:lnTo>
                          <a:pt x="74" y="111"/>
                        </a:lnTo>
                        <a:lnTo>
                          <a:pt x="72" y="101"/>
                        </a:lnTo>
                        <a:lnTo>
                          <a:pt x="63" y="80"/>
                        </a:lnTo>
                        <a:lnTo>
                          <a:pt x="55" y="63"/>
                        </a:lnTo>
                        <a:lnTo>
                          <a:pt x="42" y="44"/>
                        </a:lnTo>
                        <a:lnTo>
                          <a:pt x="31" y="29"/>
                        </a:lnTo>
                        <a:lnTo>
                          <a:pt x="17" y="1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68"/>
                  <p:cNvSpPr>
                    <a:spLocks/>
                  </p:cNvSpPr>
                  <p:nvPr/>
                </p:nvSpPr>
                <p:spPr bwMode="auto">
                  <a:xfrm rot="14288280">
                    <a:off x="4040689" y="2740394"/>
                    <a:ext cx="28575" cy="98425"/>
                  </a:xfrm>
                  <a:custGeom>
                    <a:avLst/>
                    <a:gdLst>
                      <a:gd name="T0" fmla="*/ 30 w 36"/>
                      <a:gd name="T1" fmla="*/ 0 h 123"/>
                      <a:gd name="T2" fmla="*/ 36 w 36"/>
                      <a:gd name="T3" fmla="*/ 8 h 123"/>
                      <a:gd name="T4" fmla="*/ 32 w 36"/>
                      <a:gd name="T5" fmla="*/ 19 h 123"/>
                      <a:gd name="T6" fmla="*/ 30 w 36"/>
                      <a:gd name="T7" fmla="*/ 34 h 123"/>
                      <a:gd name="T8" fmla="*/ 25 w 36"/>
                      <a:gd name="T9" fmla="*/ 49 h 123"/>
                      <a:gd name="T10" fmla="*/ 21 w 36"/>
                      <a:gd name="T11" fmla="*/ 66 h 123"/>
                      <a:gd name="T12" fmla="*/ 15 w 36"/>
                      <a:gd name="T13" fmla="*/ 82 h 123"/>
                      <a:gd name="T14" fmla="*/ 9 w 36"/>
                      <a:gd name="T15" fmla="*/ 97 h 123"/>
                      <a:gd name="T16" fmla="*/ 4 w 36"/>
                      <a:gd name="T17" fmla="*/ 110 h 123"/>
                      <a:gd name="T18" fmla="*/ 0 w 36"/>
                      <a:gd name="T19" fmla="*/ 123 h 123"/>
                      <a:gd name="T20" fmla="*/ 2 w 36"/>
                      <a:gd name="T21" fmla="*/ 106 h 123"/>
                      <a:gd name="T22" fmla="*/ 9 w 36"/>
                      <a:gd name="T23" fmla="*/ 91 h 123"/>
                      <a:gd name="T24" fmla="*/ 9 w 36"/>
                      <a:gd name="T25" fmla="*/ 76 h 123"/>
                      <a:gd name="T26" fmla="*/ 15 w 36"/>
                      <a:gd name="T27" fmla="*/ 61 h 123"/>
                      <a:gd name="T28" fmla="*/ 19 w 36"/>
                      <a:gd name="T29" fmla="*/ 44 h 123"/>
                      <a:gd name="T30" fmla="*/ 23 w 36"/>
                      <a:gd name="T31" fmla="*/ 30 h 123"/>
                      <a:gd name="T32" fmla="*/ 25 w 36"/>
                      <a:gd name="T33" fmla="*/ 13 h 123"/>
                      <a:gd name="T34" fmla="*/ 30 w 36"/>
                      <a:gd name="T35" fmla="*/ 0 h 123"/>
                      <a:gd name="T36" fmla="*/ 30 w 36"/>
                      <a:gd name="T3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123">
                        <a:moveTo>
                          <a:pt x="30" y="0"/>
                        </a:moveTo>
                        <a:lnTo>
                          <a:pt x="36" y="8"/>
                        </a:lnTo>
                        <a:lnTo>
                          <a:pt x="32" y="19"/>
                        </a:lnTo>
                        <a:lnTo>
                          <a:pt x="30" y="34"/>
                        </a:lnTo>
                        <a:lnTo>
                          <a:pt x="25" y="49"/>
                        </a:lnTo>
                        <a:lnTo>
                          <a:pt x="21" y="66"/>
                        </a:lnTo>
                        <a:lnTo>
                          <a:pt x="15" y="82"/>
                        </a:lnTo>
                        <a:lnTo>
                          <a:pt x="9" y="97"/>
                        </a:lnTo>
                        <a:lnTo>
                          <a:pt x="4" y="110"/>
                        </a:lnTo>
                        <a:lnTo>
                          <a:pt x="0" y="123"/>
                        </a:lnTo>
                        <a:lnTo>
                          <a:pt x="2" y="106"/>
                        </a:lnTo>
                        <a:lnTo>
                          <a:pt x="9" y="91"/>
                        </a:lnTo>
                        <a:lnTo>
                          <a:pt x="9" y="76"/>
                        </a:lnTo>
                        <a:lnTo>
                          <a:pt x="15" y="61"/>
                        </a:lnTo>
                        <a:lnTo>
                          <a:pt x="19" y="44"/>
                        </a:lnTo>
                        <a:lnTo>
                          <a:pt x="23" y="30"/>
                        </a:lnTo>
                        <a:lnTo>
                          <a:pt x="25" y="13"/>
                        </a:lnTo>
                        <a:lnTo>
                          <a:pt x="30"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9"/>
                  <p:cNvSpPr>
                    <a:spLocks/>
                  </p:cNvSpPr>
                  <p:nvPr/>
                </p:nvSpPr>
                <p:spPr bwMode="auto">
                  <a:xfrm rot="14288280">
                    <a:off x="4447625" y="2720616"/>
                    <a:ext cx="73025" cy="90488"/>
                  </a:xfrm>
                  <a:custGeom>
                    <a:avLst/>
                    <a:gdLst>
                      <a:gd name="T0" fmla="*/ 0 w 91"/>
                      <a:gd name="T1" fmla="*/ 114 h 114"/>
                      <a:gd name="T2" fmla="*/ 11 w 91"/>
                      <a:gd name="T3" fmla="*/ 99 h 114"/>
                      <a:gd name="T4" fmla="*/ 23 w 91"/>
                      <a:gd name="T5" fmla="*/ 85 h 114"/>
                      <a:gd name="T6" fmla="*/ 34 w 91"/>
                      <a:gd name="T7" fmla="*/ 72 h 114"/>
                      <a:gd name="T8" fmla="*/ 48 w 91"/>
                      <a:gd name="T9" fmla="*/ 59 h 114"/>
                      <a:gd name="T10" fmla="*/ 57 w 91"/>
                      <a:gd name="T11" fmla="*/ 44 h 114"/>
                      <a:gd name="T12" fmla="*/ 68 w 91"/>
                      <a:gd name="T13" fmla="*/ 28 h 114"/>
                      <a:gd name="T14" fmla="*/ 80 w 91"/>
                      <a:gd name="T15" fmla="*/ 13 h 114"/>
                      <a:gd name="T16" fmla="*/ 91 w 91"/>
                      <a:gd name="T17" fmla="*/ 0 h 114"/>
                      <a:gd name="T18" fmla="*/ 78 w 91"/>
                      <a:gd name="T19" fmla="*/ 11 h 114"/>
                      <a:gd name="T20" fmla="*/ 67 w 91"/>
                      <a:gd name="T21" fmla="*/ 26 h 114"/>
                      <a:gd name="T22" fmla="*/ 55 w 91"/>
                      <a:gd name="T23" fmla="*/ 40 h 114"/>
                      <a:gd name="T24" fmla="*/ 44 w 91"/>
                      <a:gd name="T25" fmla="*/ 55 h 114"/>
                      <a:gd name="T26" fmla="*/ 32 w 91"/>
                      <a:gd name="T27" fmla="*/ 68 h 114"/>
                      <a:gd name="T28" fmla="*/ 21 w 91"/>
                      <a:gd name="T29" fmla="*/ 83 h 114"/>
                      <a:gd name="T30" fmla="*/ 10 w 91"/>
                      <a:gd name="T31" fmla="*/ 99 h 114"/>
                      <a:gd name="T32" fmla="*/ 0 w 91"/>
                      <a:gd name="T33" fmla="*/ 114 h 114"/>
                      <a:gd name="T34" fmla="*/ 0 w 91"/>
                      <a:gd name="T3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114"/>
                        </a:moveTo>
                        <a:lnTo>
                          <a:pt x="11" y="99"/>
                        </a:lnTo>
                        <a:lnTo>
                          <a:pt x="23" y="85"/>
                        </a:lnTo>
                        <a:lnTo>
                          <a:pt x="34" y="72"/>
                        </a:lnTo>
                        <a:lnTo>
                          <a:pt x="48" y="59"/>
                        </a:lnTo>
                        <a:lnTo>
                          <a:pt x="57" y="44"/>
                        </a:lnTo>
                        <a:lnTo>
                          <a:pt x="68" y="28"/>
                        </a:lnTo>
                        <a:lnTo>
                          <a:pt x="80" y="13"/>
                        </a:lnTo>
                        <a:lnTo>
                          <a:pt x="91" y="0"/>
                        </a:lnTo>
                        <a:lnTo>
                          <a:pt x="78" y="11"/>
                        </a:lnTo>
                        <a:lnTo>
                          <a:pt x="67" y="26"/>
                        </a:lnTo>
                        <a:lnTo>
                          <a:pt x="55" y="40"/>
                        </a:lnTo>
                        <a:lnTo>
                          <a:pt x="44" y="55"/>
                        </a:lnTo>
                        <a:lnTo>
                          <a:pt x="32" y="68"/>
                        </a:lnTo>
                        <a:lnTo>
                          <a:pt x="21" y="83"/>
                        </a:lnTo>
                        <a:lnTo>
                          <a:pt x="10" y="99"/>
                        </a:lnTo>
                        <a:lnTo>
                          <a:pt x="0" y="114"/>
                        </a:lnTo>
                        <a:lnTo>
                          <a:pt x="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0"/>
                  <p:cNvSpPr>
                    <a:spLocks/>
                  </p:cNvSpPr>
                  <p:nvPr/>
                </p:nvSpPr>
                <p:spPr bwMode="auto">
                  <a:xfrm rot="14288280">
                    <a:off x="4719855" y="2802501"/>
                    <a:ext cx="39688" cy="33338"/>
                  </a:xfrm>
                  <a:custGeom>
                    <a:avLst/>
                    <a:gdLst>
                      <a:gd name="T0" fmla="*/ 0 w 49"/>
                      <a:gd name="T1" fmla="*/ 42 h 42"/>
                      <a:gd name="T2" fmla="*/ 11 w 49"/>
                      <a:gd name="T3" fmla="*/ 31 h 42"/>
                      <a:gd name="T4" fmla="*/ 25 w 49"/>
                      <a:gd name="T5" fmla="*/ 21 h 42"/>
                      <a:gd name="T6" fmla="*/ 36 w 49"/>
                      <a:gd name="T7" fmla="*/ 10 h 42"/>
                      <a:gd name="T8" fmla="*/ 49 w 49"/>
                      <a:gd name="T9" fmla="*/ 0 h 42"/>
                      <a:gd name="T10" fmla="*/ 40 w 49"/>
                      <a:gd name="T11" fmla="*/ 4 h 42"/>
                      <a:gd name="T12" fmla="*/ 25 w 49"/>
                      <a:gd name="T13" fmla="*/ 18 h 42"/>
                      <a:gd name="T14" fmla="*/ 6 w 49"/>
                      <a:gd name="T15" fmla="*/ 31 h 42"/>
                      <a:gd name="T16" fmla="*/ 0 w 49"/>
                      <a:gd name="T17" fmla="*/ 42 h 42"/>
                      <a:gd name="T18" fmla="*/ 0 w 4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2">
                        <a:moveTo>
                          <a:pt x="0" y="42"/>
                        </a:moveTo>
                        <a:lnTo>
                          <a:pt x="11" y="31"/>
                        </a:lnTo>
                        <a:lnTo>
                          <a:pt x="25" y="21"/>
                        </a:lnTo>
                        <a:lnTo>
                          <a:pt x="36" y="10"/>
                        </a:lnTo>
                        <a:lnTo>
                          <a:pt x="49" y="0"/>
                        </a:lnTo>
                        <a:lnTo>
                          <a:pt x="40" y="4"/>
                        </a:lnTo>
                        <a:lnTo>
                          <a:pt x="25" y="18"/>
                        </a:lnTo>
                        <a:lnTo>
                          <a:pt x="6" y="31"/>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71"/>
                  <p:cNvSpPr>
                    <a:spLocks/>
                  </p:cNvSpPr>
                  <p:nvPr/>
                </p:nvSpPr>
                <p:spPr bwMode="auto">
                  <a:xfrm rot="14288280">
                    <a:off x="4778760" y="2820627"/>
                    <a:ext cx="58738" cy="42863"/>
                  </a:xfrm>
                  <a:custGeom>
                    <a:avLst/>
                    <a:gdLst>
                      <a:gd name="T0" fmla="*/ 0 w 74"/>
                      <a:gd name="T1" fmla="*/ 53 h 53"/>
                      <a:gd name="T2" fmla="*/ 17 w 74"/>
                      <a:gd name="T3" fmla="*/ 40 h 53"/>
                      <a:gd name="T4" fmla="*/ 36 w 74"/>
                      <a:gd name="T5" fmla="*/ 26 h 53"/>
                      <a:gd name="T6" fmla="*/ 53 w 74"/>
                      <a:gd name="T7" fmla="*/ 13 h 53"/>
                      <a:gd name="T8" fmla="*/ 74 w 74"/>
                      <a:gd name="T9" fmla="*/ 0 h 53"/>
                      <a:gd name="T10" fmla="*/ 63 w 74"/>
                      <a:gd name="T11" fmla="*/ 5 h 53"/>
                      <a:gd name="T12" fmla="*/ 53 w 74"/>
                      <a:gd name="T13" fmla="*/ 11 h 53"/>
                      <a:gd name="T14" fmla="*/ 42 w 74"/>
                      <a:gd name="T15" fmla="*/ 17 h 53"/>
                      <a:gd name="T16" fmla="*/ 33 w 74"/>
                      <a:gd name="T17" fmla="*/ 25 h 53"/>
                      <a:gd name="T18" fmla="*/ 14 w 74"/>
                      <a:gd name="T19" fmla="*/ 38 h 53"/>
                      <a:gd name="T20" fmla="*/ 0 w 74"/>
                      <a:gd name="T21" fmla="*/ 53 h 53"/>
                      <a:gd name="T22" fmla="*/ 0 w 74"/>
                      <a:gd name="T2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3">
                        <a:moveTo>
                          <a:pt x="0" y="53"/>
                        </a:moveTo>
                        <a:lnTo>
                          <a:pt x="17" y="40"/>
                        </a:lnTo>
                        <a:lnTo>
                          <a:pt x="36" y="26"/>
                        </a:lnTo>
                        <a:lnTo>
                          <a:pt x="53" y="13"/>
                        </a:lnTo>
                        <a:lnTo>
                          <a:pt x="74" y="0"/>
                        </a:lnTo>
                        <a:lnTo>
                          <a:pt x="63" y="5"/>
                        </a:lnTo>
                        <a:lnTo>
                          <a:pt x="53" y="11"/>
                        </a:lnTo>
                        <a:lnTo>
                          <a:pt x="42" y="17"/>
                        </a:lnTo>
                        <a:lnTo>
                          <a:pt x="33" y="25"/>
                        </a:lnTo>
                        <a:lnTo>
                          <a:pt x="14" y="38"/>
                        </a:lnTo>
                        <a:lnTo>
                          <a:pt x="0" y="53"/>
                        </a:lnTo>
                        <a:lnTo>
                          <a:pt x="0"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2"/>
                  <p:cNvSpPr>
                    <a:spLocks/>
                  </p:cNvSpPr>
                  <p:nvPr/>
                </p:nvSpPr>
                <p:spPr bwMode="auto">
                  <a:xfrm rot="14288280">
                    <a:off x="4240583" y="2951582"/>
                    <a:ext cx="365125" cy="496888"/>
                  </a:xfrm>
                  <a:custGeom>
                    <a:avLst/>
                    <a:gdLst>
                      <a:gd name="T0" fmla="*/ 439 w 460"/>
                      <a:gd name="T1" fmla="*/ 49 h 625"/>
                      <a:gd name="T2" fmla="*/ 452 w 460"/>
                      <a:gd name="T3" fmla="*/ 99 h 625"/>
                      <a:gd name="T4" fmla="*/ 450 w 460"/>
                      <a:gd name="T5" fmla="*/ 129 h 625"/>
                      <a:gd name="T6" fmla="*/ 429 w 460"/>
                      <a:gd name="T7" fmla="*/ 51 h 625"/>
                      <a:gd name="T8" fmla="*/ 399 w 460"/>
                      <a:gd name="T9" fmla="*/ 13 h 625"/>
                      <a:gd name="T10" fmla="*/ 420 w 460"/>
                      <a:gd name="T11" fmla="*/ 62 h 625"/>
                      <a:gd name="T12" fmla="*/ 426 w 460"/>
                      <a:gd name="T13" fmla="*/ 116 h 625"/>
                      <a:gd name="T14" fmla="*/ 401 w 460"/>
                      <a:gd name="T15" fmla="*/ 64 h 625"/>
                      <a:gd name="T16" fmla="*/ 384 w 460"/>
                      <a:gd name="T17" fmla="*/ 13 h 625"/>
                      <a:gd name="T18" fmla="*/ 369 w 460"/>
                      <a:gd name="T19" fmla="*/ 21 h 625"/>
                      <a:gd name="T20" fmla="*/ 386 w 460"/>
                      <a:gd name="T21" fmla="*/ 70 h 625"/>
                      <a:gd name="T22" fmla="*/ 374 w 460"/>
                      <a:gd name="T23" fmla="*/ 72 h 625"/>
                      <a:gd name="T24" fmla="*/ 378 w 460"/>
                      <a:gd name="T25" fmla="*/ 119 h 625"/>
                      <a:gd name="T26" fmla="*/ 380 w 460"/>
                      <a:gd name="T27" fmla="*/ 163 h 625"/>
                      <a:gd name="T28" fmla="*/ 372 w 460"/>
                      <a:gd name="T29" fmla="*/ 214 h 625"/>
                      <a:gd name="T30" fmla="*/ 369 w 460"/>
                      <a:gd name="T31" fmla="*/ 197 h 625"/>
                      <a:gd name="T32" fmla="*/ 367 w 460"/>
                      <a:gd name="T33" fmla="*/ 140 h 625"/>
                      <a:gd name="T34" fmla="*/ 357 w 460"/>
                      <a:gd name="T35" fmla="*/ 118 h 625"/>
                      <a:gd name="T36" fmla="*/ 355 w 460"/>
                      <a:gd name="T37" fmla="*/ 148 h 625"/>
                      <a:gd name="T38" fmla="*/ 350 w 460"/>
                      <a:gd name="T39" fmla="*/ 199 h 625"/>
                      <a:gd name="T40" fmla="*/ 333 w 460"/>
                      <a:gd name="T41" fmla="*/ 264 h 625"/>
                      <a:gd name="T42" fmla="*/ 308 w 460"/>
                      <a:gd name="T43" fmla="*/ 332 h 625"/>
                      <a:gd name="T44" fmla="*/ 277 w 460"/>
                      <a:gd name="T45" fmla="*/ 397 h 625"/>
                      <a:gd name="T46" fmla="*/ 245 w 460"/>
                      <a:gd name="T47" fmla="*/ 454 h 625"/>
                      <a:gd name="T48" fmla="*/ 186 w 460"/>
                      <a:gd name="T49" fmla="*/ 507 h 625"/>
                      <a:gd name="T50" fmla="*/ 175 w 460"/>
                      <a:gd name="T51" fmla="*/ 503 h 625"/>
                      <a:gd name="T52" fmla="*/ 133 w 460"/>
                      <a:gd name="T53" fmla="*/ 524 h 625"/>
                      <a:gd name="T54" fmla="*/ 93 w 460"/>
                      <a:gd name="T55" fmla="*/ 539 h 625"/>
                      <a:gd name="T56" fmla="*/ 42 w 460"/>
                      <a:gd name="T57" fmla="*/ 551 h 625"/>
                      <a:gd name="T58" fmla="*/ 19 w 460"/>
                      <a:gd name="T59" fmla="*/ 562 h 625"/>
                      <a:gd name="T60" fmla="*/ 65 w 460"/>
                      <a:gd name="T61" fmla="*/ 555 h 625"/>
                      <a:gd name="T62" fmla="*/ 89 w 460"/>
                      <a:gd name="T63" fmla="*/ 555 h 625"/>
                      <a:gd name="T64" fmla="*/ 82 w 460"/>
                      <a:gd name="T65" fmla="*/ 566 h 625"/>
                      <a:gd name="T66" fmla="*/ 120 w 460"/>
                      <a:gd name="T67" fmla="*/ 557 h 625"/>
                      <a:gd name="T68" fmla="*/ 89 w 460"/>
                      <a:gd name="T69" fmla="*/ 572 h 625"/>
                      <a:gd name="T70" fmla="*/ 42 w 460"/>
                      <a:gd name="T71" fmla="*/ 581 h 625"/>
                      <a:gd name="T72" fmla="*/ 0 w 460"/>
                      <a:gd name="T73" fmla="*/ 602 h 625"/>
                      <a:gd name="T74" fmla="*/ 34 w 460"/>
                      <a:gd name="T75" fmla="*/ 602 h 625"/>
                      <a:gd name="T76" fmla="*/ 78 w 460"/>
                      <a:gd name="T77" fmla="*/ 596 h 625"/>
                      <a:gd name="T78" fmla="*/ 124 w 460"/>
                      <a:gd name="T79" fmla="*/ 583 h 625"/>
                      <a:gd name="T80" fmla="*/ 114 w 460"/>
                      <a:gd name="T81" fmla="*/ 595 h 625"/>
                      <a:gd name="T82" fmla="*/ 42 w 460"/>
                      <a:gd name="T83" fmla="*/ 610 h 625"/>
                      <a:gd name="T84" fmla="*/ 49 w 460"/>
                      <a:gd name="T85" fmla="*/ 625 h 625"/>
                      <a:gd name="T86" fmla="*/ 103 w 460"/>
                      <a:gd name="T87" fmla="*/ 621 h 625"/>
                      <a:gd name="T88" fmla="*/ 156 w 460"/>
                      <a:gd name="T89" fmla="*/ 602 h 625"/>
                      <a:gd name="T90" fmla="*/ 200 w 460"/>
                      <a:gd name="T91" fmla="*/ 574 h 625"/>
                      <a:gd name="T92" fmla="*/ 247 w 460"/>
                      <a:gd name="T93" fmla="*/ 534 h 625"/>
                      <a:gd name="T94" fmla="*/ 295 w 460"/>
                      <a:gd name="T95" fmla="*/ 486 h 625"/>
                      <a:gd name="T96" fmla="*/ 340 w 460"/>
                      <a:gd name="T97" fmla="*/ 431 h 625"/>
                      <a:gd name="T98" fmla="*/ 378 w 460"/>
                      <a:gd name="T99" fmla="*/ 372 h 625"/>
                      <a:gd name="T100" fmla="*/ 412 w 460"/>
                      <a:gd name="T101" fmla="*/ 315 h 625"/>
                      <a:gd name="T102" fmla="*/ 435 w 460"/>
                      <a:gd name="T103" fmla="*/ 262 h 625"/>
                      <a:gd name="T104" fmla="*/ 448 w 460"/>
                      <a:gd name="T105" fmla="*/ 218 h 625"/>
                      <a:gd name="T106" fmla="*/ 456 w 460"/>
                      <a:gd name="T107" fmla="*/ 167 h 625"/>
                      <a:gd name="T108" fmla="*/ 458 w 460"/>
                      <a:gd name="T109" fmla="*/ 104 h 625"/>
                      <a:gd name="T110" fmla="*/ 447 w 460"/>
                      <a:gd name="T111" fmla="*/ 43 h 625"/>
                      <a:gd name="T112" fmla="*/ 431 w 460"/>
                      <a:gd name="T113" fmla="*/ 1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0" h="625">
                        <a:moveTo>
                          <a:pt x="431" y="13"/>
                        </a:moveTo>
                        <a:lnTo>
                          <a:pt x="429" y="21"/>
                        </a:lnTo>
                        <a:lnTo>
                          <a:pt x="433" y="34"/>
                        </a:lnTo>
                        <a:lnTo>
                          <a:pt x="439" y="49"/>
                        </a:lnTo>
                        <a:lnTo>
                          <a:pt x="447" y="70"/>
                        </a:lnTo>
                        <a:lnTo>
                          <a:pt x="448" y="78"/>
                        </a:lnTo>
                        <a:lnTo>
                          <a:pt x="450" y="87"/>
                        </a:lnTo>
                        <a:lnTo>
                          <a:pt x="452" y="99"/>
                        </a:lnTo>
                        <a:lnTo>
                          <a:pt x="454" y="110"/>
                        </a:lnTo>
                        <a:lnTo>
                          <a:pt x="454" y="129"/>
                        </a:lnTo>
                        <a:lnTo>
                          <a:pt x="452" y="150"/>
                        </a:lnTo>
                        <a:lnTo>
                          <a:pt x="450" y="129"/>
                        </a:lnTo>
                        <a:lnTo>
                          <a:pt x="448" y="110"/>
                        </a:lnTo>
                        <a:lnTo>
                          <a:pt x="443" y="91"/>
                        </a:lnTo>
                        <a:lnTo>
                          <a:pt x="439" y="72"/>
                        </a:lnTo>
                        <a:lnTo>
                          <a:pt x="429" y="51"/>
                        </a:lnTo>
                        <a:lnTo>
                          <a:pt x="422" y="32"/>
                        </a:lnTo>
                        <a:lnTo>
                          <a:pt x="412" y="15"/>
                        </a:lnTo>
                        <a:lnTo>
                          <a:pt x="403" y="0"/>
                        </a:lnTo>
                        <a:lnTo>
                          <a:pt x="399" y="13"/>
                        </a:lnTo>
                        <a:lnTo>
                          <a:pt x="403" y="23"/>
                        </a:lnTo>
                        <a:lnTo>
                          <a:pt x="409" y="34"/>
                        </a:lnTo>
                        <a:lnTo>
                          <a:pt x="414" y="47"/>
                        </a:lnTo>
                        <a:lnTo>
                          <a:pt x="420" y="62"/>
                        </a:lnTo>
                        <a:lnTo>
                          <a:pt x="422" y="74"/>
                        </a:lnTo>
                        <a:lnTo>
                          <a:pt x="426" y="89"/>
                        </a:lnTo>
                        <a:lnTo>
                          <a:pt x="426" y="100"/>
                        </a:lnTo>
                        <a:lnTo>
                          <a:pt x="426" y="116"/>
                        </a:lnTo>
                        <a:lnTo>
                          <a:pt x="420" y="104"/>
                        </a:lnTo>
                        <a:lnTo>
                          <a:pt x="414" y="93"/>
                        </a:lnTo>
                        <a:lnTo>
                          <a:pt x="407" y="78"/>
                        </a:lnTo>
                        <a:lnTo>
                          <a:pt x="401" y="64"/>
                        </a:lnTo>
                        <a:lnTo>
                          <a:pt x="395" y="47"/>
                        </a:lnTo>
                        <a:lnTo>
                          <a:pt x="390" y="34"/>
                        </a:lnTo>
                        <a:lnTo>
                          <a:pt x="384" y="23"/>
                        </a:lnTo>
                        <a:lnTo>
                          <a:pt x="384" y="13"/>
                        </a:lnTo>
                        <a:lnTo>
                          <a:pt x="374" y="5"/>
                        </a:lnTo>
                        <a:lnTo>
                          <a:pt x="363" y="4"/>
                        </a:lnTo>
                        <a:lnTo>
                          <a:pt x="363" y="9"/>
                        </a:lnTo>
                        <a:lnTo>
                          <a:pt x="369" y="21"/>
                        </a:lnTo>
                        <a:lnTo>
                          <a:pt x="372" y="32"/>
                        </a:lnTo>
                        <a:lnTo>
                          <a:pt x="378" y="45"/>
                        </a:lnTo>
                        <a:lnTo>
                          <a:pt x="382" y="57"/>
                        </a:lnTo>
                        <a:lnTo>
                          <a:pt x="386" y="70"/>
                        </a:lnTo>
                        <a:lnTo>
                          <a:pt x="386" y="80"/>
                        </a:lnTo>
                        <a:lnTo>
                          <a:pt x="388" y="89"/>
                        </a:lnTo>
                        <a:lnTo>
                          <a:pt x="380" y="81"/>
                        </a:lnTo>
                        <a:lnTo>
                          <a:pt x="374" y="72"/>
                        </a:lnTo>
                        <a:lnTo>
                          <a:pt x="369" y="83"/>
                        </a:lnTo>
                        <a:lnTo>
                          <a:pt x="372" y="93"/>
                        </a:lnTo>
                        <a:lnTo>
                          <a:pt x="376" y="110"/>
                        </a:lnTo>
                        <a:lnTo>
                          <a:pt x="378" y="119"/>
                        </a:lnTo>
                        <a:lnTo>
                          <a:pt x="380" y="131"/>
                        </a:lnTo>
                        <a:lnTo>
                          <a:pt x="380" y="142"/>
                        </a:lnTo>
                        <a:lnTo>
                          <a:pt x="382" y="154"/>
                        </a:lnTo>
                        <a:lnTo>
                          <a:pt x="380" y="163"/>
                        </a:lnTo>
                        <a:lnTo>
                          <a:pt x="380" y="175"/>
                        </a:lnTo>
                        <a:lnTo>
                          <a:pt x="380" y="186"/>
                        </a:lnTo>
                        <a:lnTo>
                          <a:pt x="380" y="197"/>
                        </a:lnTo>
                        <a:lnTo>
                          <a:pt x="372" y="214"/>
                        </a:lnTo>
                        <a:lnTo>
                          <a:pt x="367" y="230"/>
                        </a:lnTo>
                        <a:lnTo>
                          <a:pt x="367" y="220"/>
                        </a:lnTo>
                        <a:lnTo>
                          <a:pt x="369" y="211"/>
                        </a:lnTo>
                        <a:lnTo>
                          <a:pt x="369" y="197"/>
                        </a:lnTo>
                        <a:lnTo>
                          <a:pt x="371" y="184"/>
                        </a:lnTo>
                        <a:lnTo>
                          <a:pt x="369" y="169"/>
                        </a:lnTo>
                        <a:lnTo>
                          <a:pt x="369" y="154"/>
                        </a:lnTo>
                        <a:lnTo>
                          <a:pt x="367" y="140"/>
                        </a:lnTo>
                        <a:lnTo>
                          <a:pt x="367" y="129"/>
                        </a:lnTo>
                        <a:lnTo>
                          <a:pt x="365" y="119"/>
                        </a:lnTo>
                        <a:lnTo>
                          <a:pt x="361" y="114"/>
                        </a:lnTo>
                        <a:lnTo>
                          <a:pt x="357" y="118"/>
                        </a:lnTo>
                        <a:lnTo>
                          <a:pt x="353" y="121"/>
                        </a:lnTo>
                        <a:lnTo>
                          <a:pt x="353" y="127"/>
                        </a:lnTo>
                        <a:lnTo>
                          <a:pt x="355" y="137"/>
                        </a:lnTo>
                        <a:lnTo>
                          <a:pt x="355" y="148"/>
                        </a:lnTo>
                        <a:lnTo>
                          <a:pt x="355" y="159"/>
                        </a:lnTo>
                        <a:lnTo>
                          <a:pt x="353" y="171"/>
                        </a:lnTo>
                        <a:lnTo>
                          <a:pt x="352" y="186"/>
                        </a:lnTo>
                        <a:lnTo>
                          <a:pt x="350" y="199"/>
                        </a:lnTo>
                        <a:lnTo>
                          <a:pt x="348" y="216"/>
                        </a:lnTo>
                        <a:lnTo>
                          <a:pt x="342" y="230"/>
                        </a:lnTo>
                        <a:lnTo>
                          <a:pt x="338" y="247"/>
                        </a:lnTo>
                        <a:lnTo>
                          <a:pt x="333" y="264"/>
                        </a:lnTo>
                        <a:lnTo>
                          <a:pt x="327" y="281"/>
                        </a:lnTo>
                        <a:lnTo>
                          <a:pt x="319" y="298"/>
                        </a:lnTo>
                        <a:lnTo>
                          <a:pt x="314" y="315"/>
                        </a:lnTo>
                        <a:lnTo>
                          <a:pt x="308" y="332"/>
                        </a:lnTo>
                        <a:lnTo>
                          <a:pt x="302" y="351"/>
                        </a:lnTo>
                        <a:lnTo>
                          <a:pt x="293" y="367"/>
                        </a:lnTo>
                        <a:lnTo>
                          <a:pt x="285" y="382"/>
                        </a:lnTo>
                        <a:lnTo>
                          <a:pt x="277" y="397"/>
                        </a:lnTo>
                        <a:lnTo>
                          <a:pt x="270" y="414"/>
                        </a:lnTo>
                        <a:lnTo>
                          <a:pt x="260" y="427"/>
                        </a:lnTo>
                        <a:lnTo>
                          <a:pt x="253" y="441"/>
                        </a:lnTo>
                        <a:lnTo>
                          <a:pt x="245" y="454"/>
                        </a:lnTo>
                        <a:lnTo>
                          <a:pt x="238" y="467"/>
                        </a:lnTo>
                        <a:lnTo>
                          <a:pt x="220" y="484"/>
                        </a:lnTo>
                        <a:lnTo>
                          <a:pt x="203" y="500"/>
                        </a:lnTo>
                        <a:lnTo>
                          <a:pt x="186" y="507"/>
                        </a:lnTo>
                        <a:lnTo>
                          <a:pt x="173" y="509"/>
                        </a:lnTo>
                        <a:lnTo>
                          <a:pt x="182" y="503"/>
                        </a:lnTo>
                        <a:lnTo>
                          <a:pt x="188" y="498"/>
                        </a:lnTo>
                        <a:lnTo>
                          <a:pt x="175" y="503"/>
                        </a:lnTo>
                        <a:lnTo>
                          <a:pt x="163" y="509"/>
                        </a:lnTo>
                        <a:lnTo>
                          <a:pt x="154" y="515"/>
                        </a:lnTo>
                        <a:lnTo>
                          <a:pt x="144" y="520"/>
                        </a:lnTo>
                        <a:lnTo>
                          <a:pt x="133" y="524"/>
                        </a:lnTo>
                        <a:lnTo>
                          <a:pt x="124" y="530"/>
                        </a:lnTo>
                        <a:lnTo>
                          <a:pt x="112" y="536"/>
                        </a:lnTo>
                        <a:lnTo>
                          <a:pt x="101" y="541"/>
                        </a:lnTo>
                        <a:lnTo>
                          <a:pt x="93" y="539"/>
                        </a:lnTo>
                        <a:lnTo>
                          <a:pt x="84" y="541"/>
                        </a:lnTo>
                        <a:lnTo>
                          <a:pt x="70" y="543"/>
                        </a:lnTo>
                        <a:lnTo>
                          <a:pt x="57" y="547"/>
                        </a:lnTo>
                        <a:lnTo>
                          <a:pt x="42" y="551"/>
                        </a:lnTo>
                        <a:lnTo>
                          <a:pt x="30" y="555"/>
                        </a:lnTo>
                        <a:lnTo>
                          <a:pt x="19" y="558"/>
                        </a:lnTo>
                        <a:lnTo>
                          <a:pt x="15" y="562"/>
                        </a:lnTo>
                        <a:lnTo>
                          <a:pt x="19" y="562"/>
                        </a:lnTo>
                        <a:lnTo>
                          <a:pt x="29" y="562"/>
                        </a:lnTo>
                        <a:lnTo>
                          <a:pt x="40" y="560"/>
                        </a:lnTo>
                        <a:lnTo>
                          <a:pt x="53" y="558"/>
                        </a:lnTo>
                        <a:lnTo>
                          <a:pt x="65" y="555"/>
                        </a:lnTo>
                        <a:lnTo>
                          <a:pt x="76" y="555"/>
                        </a:lnTo>
                        <a:lnTo>
                          <a:pt x="84" y="551"/>
                        </a:lnTo>
                        <a:lnTo>
                          <a:pt x="89" y="551"/>
                        </a:lnTo>
                        <a:lnTo>
                          <a:pt x="89" y="555"/>
                        </a:lnTo>
                        <a:lnTo>
                          <a:pt x="93" y="557"/>
                        </a:lnTo>
                        <a:lnTo>
                          <a:pt x="72" y="562"/>
                        </a:lnTo>
                        <a:lnTo>
                          <a:pt x="67" y="566"/>
                        </a:lnTo>
                        <a:lnTo>
                          <a:pt x="82" y="566"/>
                        </a:lnTo>
                        <a:lnTo>
                          <a:pt x="91" y="562"/>
                        </a:lnTo>
                        <a:lnTo>
                          <a:pt x="103" y="560"/>
                        </a:lnTo>
                        <a:lnTo>
                          <a:pt x="110" y="558"/>
                        </a:lnTo>
                        <a:lnTo>
                          <a:pt x="120" y="557"/>
                        </a:lnTo>
                        <a:lnTo>
                          <a:pt x="110" y="562"/>
                        </a:lnTo>
                        <a:lnTo>
                          <a:pt x="101" y="566"/>
                        </a:lnTo>
                        <a:lnTo>
                          <a:pt x="93" y="568"/>
                        </a:lnTo>
                        <a:lnTo>
                          <a:pt x="89" y="572"/>
                        </a:lnTo>
                        <a:lnTo>
                          <a:pt x="76" y="572"/>
                        </a:lnTo>
                        <a:lnTo>
                          <a:pt x="65" y="574"/>
                        </a:lnTo>
                        <a:lnTo>
                          <a:pt x="53" y="576"/>
                        </a:lnTo>
                        <a:lnTo>
                          <a:pt x="42" y="581"/>
                        </a:lnTo>
                        <a:lnTo>
                          <a:pt x="30" y="583"/>
                        </a:lnTo>
                        <a:lnTo>
                          <a:pt x="19" y="589"/>
                        </a:lnTo>
                        <a:lnTo>
                          <a:pt x="8" y="593"/>
                        </a:lnTo>
                        <a:lnTo>
                          <a:pt x="0" y="602"/>
                        </a:lnTo>
                        <a:lnTo>
                          <a:pt x="0" y="608"/>
                        </a:lnTo>
                        <a:lnTo>
                          <a:pt x="11" y="604"/>
                        </a:lnTo>
                        <a:lnTo>
                          <a:pt x="23" y="604"/>
                        </a:lnTo>
                        <a:lnTo>
                          <a:pt x="34" y="602"/>
                        </a:lnTo>
                        <a:lnTo>
                          <a:pt x="46" y="602"/>
                        </a:lnTo>
                        <a:lnTo>
                          <a:pt x="55" y="600"/>
                        </a:lnTo>
                        <a:lnTo>
                          <a:pt x="67" y="598"/>
                        </a:lnTo>
                        <a:lnTo>
                          <a:pt x="78" y="596"/>
                        </a:lnTo>
                        <a:lnTo>
                          <a:pt x="89" y="596"/>
                        </a:lnTo>
                        <a:lnTo>
                          <a:pt x="97" y="589"/>
                        </a:lnTo>
                        <a:lnTo>
                          <a:pt x="110" y="585"/>
                        </a:lnTo>
                        <a:lnTo>
                          <a:pt x="124" y="583"/>
                        </a:lnTo>
                        <a:lnTo>
                          <a:pt x="137" y="583"/>
                        </a:lnTo>
                        <a:lnTo>
                          <a:pt x="143" y="587"/>
                        </a:lnTo>
                        <a:lnTo>
                          <a:pt x="129" y="591"/>
                        </a:lnTo>
                        <a:lnTo>
                          <a:pt x="114" y="595"/>
                        </a:lnTo>
                        <a:lnTo>
                          <a:pt x="95" y="598"/>
                        </a:lnTo>
                        <a:lnTo>
                          <a:pt x="78" y="602"/>
                        </a:lnTo>
                        <a:lnTo>
                          <a:pt x="57" y="606"/>
                        </a:lnTo>
                        <a:lnTo>
                          <a:pt x="42" y="610"/>
                        </a:lnTo>
                        <a:lnTo>
                          <a:pt x="30" y="615"/>
                        </a:lnTo>
                        <a:lnTo>
                          <a:pt x="25" y="625"/>
                        </a:lnTo>
                        <a:lnTo>
                          <a:pt x="36" y="625"/>
                        </a:lnTo>
                        <a:lnTo>
                          <a:pt x="49" y="625"/>
                        </a:lnTo>
                        <a:lnTo>
                          <a:pt x="61" y="621"/>
                        </a:lnTo>
                        <a:lnTo>
                          <a:pt x="74" y="619"/>
                        </a:lnTo>
                        <a:lnTo>
                          <a:pt x="89" y="625"/>
                        </a:lnTo>
                        <a:lnTo>
                          <a:pt x="103" y="621"/>
                        </a:lnTo>
                        <a:lnTo>
                          <a:pt x="118" y="617"/>
                        </a:lnTo>
                        <a:lnTo>
                          <a:pt x="129" y="612"/>
                        </a:lnTo>
                        <a:lnTo>
                          <a:pt x="146" y="608"/>
                        </a:lnTo>
                        <a:lnTo>
                          <a:pt x="156" y="602"/>
                        </a:lnTo>
                        <a:lnTo>
                          <a:pt x="165" y="596"/>
                        </a:lnTo>
                        <a:lnTo>
                          <a:pt x="177" y="589"/>
                        </a:lnTo>
                        <a:lnTo>
                          <a:pt x="188" y="583"/>
                        </a:lnTo>
                        <a:lnTo>
                          <a:pt x="200" y="574"/>
                        </a:lnTo>
                        <a:lnTo>
                          <a:pt x="211" y="566"/>
                        </a:lnTo>
                        <a:lnTo>
                          <a:pt x="222" y="557"/>
                        </a:lnTo>
                        <a:lnTo>
                          <a:pt x="236" y="547"/>
                        </a:lnTo>
                        <a:lnTo>
                          <a:pt x="247" y="534"/>
                        </a:lnTo>
                        <a:lnTo>
                          <a:pt x="258" y="522"/>
                        </a:lnTo>
                        <a:lnTo>
                          <a:pt x="270" y="511"/>
                        </a:lnTo>
                        <a:lnTo>
                          <a:pt x="283" y="500"/>
                        </a:lnTo>
                        <a:lnTo>
                          <a:pt x="295" y="486"/>
                        </a:lnTo>
                        <a:lnTo>
                          <a:pt x="306" y="473"/>
                        </a:lnTo>
                        <a:lnTo>
                          <a:pt x="317" y="460"/>
                        </a:lnTo>
                        <a:lnTo>
                          <a:pt x="331" y="446"/>
                        </a:lnTo>
                        <a:lnTo>
                          <a:pt x="340" y="431"/>
                        </a:lnTo>
                        <a:lnTo>
                          <a:pt x="350" y="416"/>
                        </a:lnTo>
                        <a:lnTo>
                          <a:pt x="359" y="401"/>
                        </a:lnTo>
                        <a:lnTo>
                          <a:pt x="371" y="387"/>
                        </a:lnTo>
                        <a:lnTo>
                          <a:pt x="378" y="372"/>
                        </a:lnTo>
                        <a:lnTo>
                          <a:pt x="388" y="359"/>
                        </a:lnTo>
                        <a:lnTo>
                          <a:pt x="397" y="344"/>
                        </a:lnTo>
                        <a:lnTo>
                          <a:pt x="407" y="330"/>
                        </a:lnTo>
                        <a:lnTo>
                          <a:pt x="412" y="315"/>
                        </a:lnTo>
                        <a:lnTo>
                          <a:pt x="420" y="302"/>
                        </a:lnTo>
                        <a:lnTo>
                          <a:pt x="426" y="287"/>
                        </a:lnTo>
                        <a:lnTo>
                          <a:pt x="431" y="275"/>
                        </a:lnTo>
                        <a:lnTo>
                          <a:pt x="435" y="262"/>
                        </a:lnTo>
                        <a:lnTo>
                          <a:pt x="439" y="251"/>
                        </a:lnTo>
                        <a:lnTo>
                          <a:pt x="443" y="239"/>
                        </a:lnTo>
                        <a:lnTo>
                          <a:pt x="447" y="230"/>
                        </a:lnTo>
                        <a:lnTo>
                          <a:pt x="448" y="218"/>
                        </a:lnTo>
                        <a:lnTo>
                          <a:pt x="450" y="209"/>
                        </a:lnTo>
                        <a:lnTo>
                          <a:pt x="452" y="195"/>
                        </a:lnTo>
                        <a:lnTo>
                          <a:pt x="456" y="182"/>
                        </a:lnTo>
                        <a:lnTo>
                          <a:pt x="456" y="167"/>
                        </a:lnTo>
                        <a:lnTo>
                          <a:pt x="458" y="152"/>
                        </a:lnTo>
                        <a:lnTo>
                          <a:pt x="458" y="137"/>
                        </a:lnTo>
                        <a:lnTo>
                          <a:pt x="460" y="121"/>
                        </a:lnTo>
                        <a:lnTo>
                          <a:pt x="458" y="104"/>
                        </a:lnTo>
                        <a:lnTo>
                          <a:pt x="458" y="89"/>
                        </a:lnTo>
                        <a:lnTo>
                          <a:pt x="454" y="72"/>
                        </a:lnTo>
                        <a:lnTo>
                          <a:pt x="452" y="59"/>
                        </a:lnTo>
                        <a:lnTo>
                          <a:pt x="447" y="43"/>
                        </a:lnTo>
                        <a:lnTo>
                          <a:pt x="443" y="32"/>
                        </a:lnTo>
                        <a:lnTo>
                          <a:pt x="437" y="21"/>
                        </a:lnTo>
                        <a:lnTo>
                          <a:pt x="431" y="13"/>
                        </a:lnTo>
                        <a:lnTo>
                          <a:pt x="43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3"/>
                  <p:cNvSpPr>
                    <a:spLocks/>
                  </p:cNvSpPr>
                  <p:nvPr/>
                </p:nvSpPr>
                <p:spPr bwMode="auto">
                  <a:xfrm rot="14288280">
                    <a:off x="4356178" y="3049970"/>
                    <a:ext cx="47625" cy="92075"/>
                  </a:xfrm>
                  <a:custGeom>
                    <a:avLst/>
                    <a:gdLst>
                      <a:gd name="T0" fmla="*/ 6 w 59"/>
                      <a:gd name="T1" fmla="*/ 116 h 116"/>
                      <a:gd name="T2" fmla="*/ 10 w 59"/>
                      <a:gd name="T3" fmla="*/ 105 h 116"/>
                      <a:gd name="T4" fmla="*/ 15 w 59"/>
                      <a:gd name="T5" fmla="*/ 91 h 116"/>
                      <a:gd name="T6" fmla="*/ 23 w 59"/>
                      <a:gd name="T7" fmla="*/ 74 h 116"/>
                      <a:gd name="T8" fmla="*/ 32 w 59"/>
                      <a:gd name="T9" fmla="*/ 57 h 116"/>
                      <a:gd name="T10" fmla="*/ 40 w 59"/>
                      <a:gd name="T11" fmla="*/ 38 h 116"/>
                      <a:gd name="T12" fmla="*/ 50 w 59"/>
                      <a:gd name="T13" fmla="*/ 21 h 116"/>
                      <a:gd name="T14" fmla="*/ 53 w 59"/>
                      <a:gd name="T15" fmla="*/ 8 h 116"/>
                      <a:gd name="T16" fmla="*/ 59 w 59"/>
                      <a:gd name="T17" fmla="*/ 0 h 116"/>
                      <a:gd name="T18" fmla="*/ 50 w 59"/>
                      <a:gd name="T19" fmla="*/ 8 h 116"/>
                      <a:gd name="T20" fmla="*/ 40 w 59"/>
                      <a:gd name="T21" fmla="*/ 21 h 116"/>
                      <a:gd name="T22" fmla="*/ 31 w 59"/>
                      <a:gd name="T23" fmla="*/ 34 h 116"/>
                      <a:gd name="T24" fmla="*/ 23 w 59"/>
                      <a:gd name="T25" fmla="*/ 52 h 116"/>
                      <a:gd name="T26" fmla="*/ 15 w 59"/>
                      <a:gd name="T27" fmla="*/ 67 h 116"/>
                      <a:gd name="T28" fmla="*/ 8 w 59"/>
                      <a:gd name="T29" fmla="*/ 84 h 116"/>
                      <a:gd name="T30" fmla="*/ 2 w 59"/>
                      <a:gd name="T31" fmla="*/ 97 h 116"/>
                      <a:gd name="T32" fmla="*/ 0 w 59"/>
                      <a:gd name="T33" fmla="*/ 110 h 116"/>
                      <a:gd name="T34" fmla="*/ 6 w 59"/>
                      <a:gd name="T35" fmla="*/ 116 h 116"/>
                      <a:gd name="T36" fmla="*/ 6 w 59"/>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16">
                        <a:moveTo>
                          <a:pt x="6" y="116"/>
                        </a:moveTo>
                        <a:lnTo>
                          <a:pt x="10" y="105"/>
                        </a:lnTo>
                        <a:lnTo>
                          <a:pt x="15" y="91"/>
                        </a:lnTo>
                        <a:lnTo>
                          <a:pt x="23" y="74"/>
                        </a:lnTo>
                        <a:lnTo>
                          <a:pt x="32" y="57"/>
                        </a:lnTo>
                        <a:lnTo>
                          <a:pt x="40" y="38"/>
                        </a:lnTo>
                        <a:lnTo>
                          <a:pt x="50" y="21"/>
                        </a:lnTo>
                        <a:lnTo>
                          <a:pt x="53" y="8"/>
                        </a:lnTo>
                        <a:lnTo>
                          <a:pt x="59" y="0"/>
                        </a:lnTo>
                        <a:lnTo>
                          <a:pt x="50" y="8"/>
                        </a:lnTo>
                        <a:lnTo>
                          <a:pt x="40" y="21"/>
                        </a:lnTo>
                        <a:lnTo>
                          <a:pt x="31" y="34"/>
                        </a:lnTo>
                        <a:lnTo>
                          <a:pt x="23" y="52"/>
                        </a:lnTo>
                        <a:lnTo>
                          <a:pt x="15" y="67"/>
                        </a:lnTo>
                        <a:lnTo>
                          <a:pt x="8" y="84"/>
                        </a:lnTo>
                        <a:lnTo>
                          <a:pt x="2" y="97"/>
                        </a:lnTo>
                        <a:lnTo>
                          <a:pt x="0" y="110"/>
                        </a:lnTo>
                        <a:lnTo>
                          <a:pt x="6" y="116"/>
                        </a:lnTo>
                        <a:lnTo>
                          <a:pt x="6"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4"/>
                  <p:cNvSpPr>
                    <a:spLocks/>
                  </p:cNvSpPr>
                  <p:nvPr/>
                </p:nvSpPr>
                <p:spPr bwMode="auto">
                  <a:xfrm rot="14288280">
                    <a:off x="4534629" y="3087294"/>
                    <a:ext cx="57150" cy="47625"/>
                  </a:xfrm>
                  <a:custGeom>
                    <a:avLst/>
                    <a:gdLst>
                      <a:gd name="T0" fmla="*/ 72 w 72"/>
                      <a:gd name="T1" fmla="*/ 0 h 59"/>
                      <a:gd name="T2" fmla="*/ 64 w 72"/>
                      <a:gd name="T3" fmla="*/ 6 h 59"/>
                      <a:gd name="T4" fmla="*/ 57 w 72"/>
                      <a:gd name="T5" fmla="*/ 15 h 59"/>
                      <a:gd name="T6" fmla="*/ 47 w 72"/>
                      <a:gd name="T7" fmla="*/ 25 h 59"/>
                      <a:gd name="T8" fmla="*/ 40 w 72"/>
                      <a:gd name="T9" fmla="*/ 34 h 59"/>
                      <a:gd name="T10" fmla="*/ 30 w 72"/>
                      <a:gd name="T11" fmla="*/ 42 h 59"/>
                      <a:gd name="T12" fmla="*/ 21 w 72"/>
                      <a:gd name="T13" fmla="*/ 51 h 59"/>
                      <a:gd name="T14" fmla="*/ 9 w 72"/>
                      <a:gd name="T15" fmla="*/ 55 h 59"/>
                      <a:gd name="T16" fmla="*/ 0 w 72"/>
                      <a:gd name="T17" fmla="*/ 59 h 59"/>
                      <a:gd name="T18" fmla="*/ 5 w 72"/>
                      <a:gd name="T19" fmla="*/ 51 h 59"/>
                      <a:gd name="T20" fmla="*/ 17 w 72"/>
                      <a:gd name="T21" fmla="*/ 44 h 59"/>
                      <a:gd name="T22" fmla="*/ 26 w 72"/>
                      <a:gd name="T23" fmla="*/ 34 h 59"/>
                      <a:gd name="T24" fmla="*/ 38 w 72"/>
                      <a:gd name="T25" fmla="*/ 25 h 59"/>
                      <a:gd name="T26" fmla="*/ 47 w 72"/>
                      <a:gd name="T27" fmla="*/ 13 h 59"/>
                      <a:gd name="T28" fmla="*/ 57 w 72"/>
                      <a:gd name="T29" fmla="*/ 6 h 59"/>
                      <a:gd name="T30" fmla="*/ 64 w 72"/>
                      <a:gd name="T31" fmla="*/ 0 h 59"/>
                      <a:gd name="T32" fmla="*/ 72 w 72"/>
                      <a:gd name="T33" fmla="*/ 0 h 59"/>
                      <a:gd name="T34" fmla="*/ 72 w 72"/>
                      <a:gd name="T3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9">
                        <a:moveTo>
                          <a:pt x="72" y="0"/>
                        </a:moveTo>
                        <a:lnTo>
                          <a:pt x="64" y="6"/>
                        </a:lnTo>
                        <a:lnTo>
                          <a:pt x="57" y="15"/>
                        </a:lnTo>
                        <a:lnTo>
                          <a:pt x="47" y="25"/>
                        </a:lnTo>
                        <a:lnTo>
                          <a:pt x="40" y="34"/>
                        </a:lnTo>
                        <a:lnTo>
                          <a:pt x="30" y="42"/>
                        </a:lnTo>
                        <a:lnTo>
                          <a:pt x="21" y="51"/>
                        </a:lnTo>
                        <a:lnTo>
                          <a:pt x="9" y="55"/>
                        </a:lnTo>
                        <a:lnTo>
                          <a:pt x="0" y="59"/>
                        </a:lnTo>
                        <a:lnTo>
                          <a:pt x="5" y="51"/>
                        </a:lnTo>
                        <a:lnTo>
                          <a:pt x="17" y="44"/>
                        </a:lnTo>
                        <a:lnTo>
                          <a:pt x="26" y="34"/>
                        </a:lnTo>
                        <a:lnTo>
                          <a:pt x="38" y="25"/>
                        </a:lnTo>
                        <a:lnTo>
                          <a:pt x="47" y="13"/>
                        </a:lnTo>
                        <a:lnTo>
                          <a:pt x="57" y="6"/>
                        </a:lnTo>
                        <a:lnTo>
                          <a:pt x="64" y="0"/>
                        </a:lnTo>
                        <a:lnTo>
                          <a:pt x="72" y="0"/>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75"/>
                  <p:cNvSpPr>
                    <a:spLocks/>
                  </p:cNvSpPr>
                  <p:nvPr/>
                </p:nvSpPr>
                <p:spPr bwMode="auto">
                  <a:xfrm rot="14288280">
                    <a:off x="4452304" y="3127769"/>
                    <a:ext cx="19050" cy="25400"/>
                  </a:xfrm>
                  <a:custGeom>
                    <a:avLst/>
                    <a:gdLst>
                      <a:gd name="T0" fmla="*/ 0 w 22"/>
                      <a:gd name="T1" fmla="*/ 32 h 32"/>
                      <a:gd name="T2" fmla="*/ 5 w 22"/>
                      <a:gd name="T3" fmla="*/ 25 h 32"/>
                      <a:gd name="T4" fmla="*/ 13 w 22"/>
                      <a:gd name="T5" fmla="*/ 17 h 32"/>
                      <a:gd name="T6" fmla="*/ 17 w 22"/>
                      <a:gd name="T7" fmla="*/ 6 h 32"/>
                      <a:gd name="T8" fmla="*/ 22 w 22"/>
                      <a:gd name="T9" fmla="*/ 0 h 32"/>
                      <a:gd name="T10" fmla="*/ 17 w 22"/>
                      <a:gd name="T11" fmla="*/ 6 h 32"/>
                      <a:gd name="T12" fmla="*/ 9 w 22"/>
                      <a:gd name="T13" fmla="*/ 15 h 32"/>
                      <a:gd name="T14" fmla="*/ 1 w 22"/>
                      <a:gd name="T15" fmla="*/ 25 h 32"/>
                      <a:gd name="T16" fmla="*/ 0 w 22"/>
                      <a:gd name="T17" fmla="*/ 32 h 32"/>
                      <a:gd name="T18" fmla="*/ 0 w 22"/>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32">
                        <a:moveTo>
                          <a:pt x="0" y="32"/>
                        </a:moveTo>
                        <a:lnTo>
                          <a:pt x="5" y="25"/>
                        </a:lnTo>
                        <a:lnTo>
                          <a:pt x="13" y="17"/>
                        </a:lnTo>
                        <a:lnTo>
                          <a:pt x="17" y="6"/>
                        </a:lnTo>
                        <a:lnTo>
                          <a:pt x="22" y="0"/>
                        </a:lnTo>
                        <a:lnTo>
                          <a:pt x="17" y="6"/>
                        </a:lnTo>
                        <a:lnTo>
                          <a:pt x="9" y="15"/>
                        </a:lnTo>
                        <a:lnTo>
                          <a:pt x="1" y="25"/>
                        </a:lnTo>
                        <a:lnTo>
                          <a:pt x="0" y="32"/>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76"/>
                  <p:cNvSpPr>
                    <a:spLocks/>
                  </p:cNvSpPr>
                  <p:nvPr/>
                </p:nvSpPr>
                <p:spPr bwMode="auto">
                  <a:xfrm rot="14288280">
                    <a:off x="4155644" y="2571016"/>
                    <a:ext cx="557215" cy="636587"/>
                  </a:xfrm>
                  <a:custGeom>
                    <a:avLst/>
                    <a:gdLst>
                      <a:gd name="T0" fmla="*/ 126 w 703"/>
                      <a:gd name="T1" fmla="*/ 614 h 802"/>
                      <a:gd name="T2" fmla="*/ 74 w 703"/>
                      <a:gd name="T3" fmla="*/ 581 h 802"/>
                      <a:gd name="T4" fmla="*/ 139 w 703"/>
                      <a:gd name="T5" fmla="*/ 637 h 802"/>
                      <a:gd name="T6" fmla="*/ 202 w 703"/>
                      <a:gd name="T7" fmla="*/ 705 h 802"/>
                      <a:gd name="T8" fmla="*/ 139 w 703"/>
                      <a:gd name="T9" fmla="*/ 648 h 802"/>
                      <a:gd name="T10" fmla="*/ 52 w 703"/>
                      <a:gd name="T11" fmla="*/ 583 h 802"/>
                      <a:gd name="T12" fmla="*/ 120 w 703"/>
                      <a:gd name="T13" fmla="*/ 656 h 802"/>
                      <a:gd name="T14" fmla="*/ 149 w 703"/>
                      <a:gd name="T15" fmla="*/ 703 h 802"/>
                      <a:gd name="T16" fmla="*/ 76 w 703"/>
                      <a:gd name="T17" fmla="*/ 635 h 802"/>
                      <a:gd name="T18" fmla="*/ 0 w 703"/>
                      <a:gd name="T19" fmla="*/ 595 h 802"/>
                      <a:gd name="T20" fmla="*/ 84 w 703"/>
                      <a:gd name="T21" fmla="*/ 673 h 802"/>
                      <a:gd name="T22" fmla="*/ 84 w 703"/>
                      <a:gd name="T23" fmla="*/ 688 h 802"/>
                      <a:gd name="T24" fmla="*/ 158 w 703"/>
                      <a:gd name="T25" fmla="*/ 770 h 802"/>
                      <a:gd name="T26" fmla="*/ 230 w 703"/>
                      <a:gd name="T27" fmla="*/ 768 h 802"/>
                      <a:gd name="T28" fmla="*/ 318 w 703"/>
                      <a:gd name="T29" fmla="*/ 726 h 802"/>
                      <a:gd name="T30" fmla="*/ 278 w 703"/>
                      <a:gd name="T31" fmla="*/ 764 h 802"/>
                      <a:gd name="T32" fmla="*/ 192 w 703"/>
                      <a:gd name="T33" fmla="*/ 789 h 802"/>
                      <a:gd name="T34" fmla="*/ 131 w 703"/>
                      <a:gd name="T35" fmla="*/ 773 h 802"/>
                      <a:gd name="T36" fmla="*/ 124 w 703"/>
                      <a:gd name="T37" fmla="*/ 781 h 802"/>
                      <a:gd name="T38" fmla="*/ 213 w 703"/>
                      <a:gd name="T39" fmla="*/ 798 h 802"/>
                      <a:gd name="T40" fmla="*/ 308 w 703"/>
                      <a:gd name="T41" fmla="*/ 747 h 802"/>
                      <a:gd name="T42" fmla="*/ 388 w 703"/>
                      <a:gd name="T43" fmla="*/ 667 h 802"/>
                      <a:gd name="T44" fmla="*/ 475 w 703"/>
                      <a:gd name="T45" fmla="*/ 568 h 802"/>
                      <a:gd name="T46" fmla="*/ 549 w 703"/>
                      <a:gd name="T47" fmla="*/ 471 h 802"/>
                      <a:gd name="T48" fmla="*/ 614 w 703"/>
                      <a:gd name="T49" fmla="*/ 367 h 802"/>
                      <a:gd name="T50" fmla="*/ 660 w 703"/>
                      <a:gd name="T51" fmla="*/ 266 h 802"/>
                      <a:gd name="T52" fmla="*/ 667 w 703"/>
                      <a:gd name="T53" fmla="*/ 266 h 802"/>
                      <a:gd name="T54" fmla="*/ 688 w 703"/>
                      <a:gd name="T55" fmla="*/ 209 h 802"/>
                      <a:gd name="T56" fmla="*/ 703 w 703"/>
                      <a:gd name="T57" fmla="*/ 112 h 802"/>
                      <a:gd name="T58" fmla="*/ 682 w 703"/>
                      <a:gd name="T59" fmla="*/ 49 h 802"/>
                      <a:gd name="T60" fmla="*/ 610 w 703"/>
                      <a:gd name="T61" fmla="*/ 23 h 802"/>
                      <a:gd name="T62" fmla="*/ 527 w 703"/>
                      <a:gd name="T63" fmla="*/ 6 h 802"/>
                      <a:gd name="T64" fmla="*/ 530 w 703"/>
                      <a:gd name="T65" fmla="*/ 17 h 802"/>
                      <a:gd name="T66" fmla="*/ 587 w 703"/>
                      <a:gd name="T67" fmla="*/ 32 h 802"/>
                      <a:gd name="T68" fmla="*/ 597 w 703"/>
                      <a:gd name="T69" fmla="*/ 42 h 802"/>
                      <a:gd name="T70" fmla="*/ 641 w 703"/>
                      <a:gd name="T71" fmla="*/ 51 h 802"/>
                      <a:gd name="T72" fmla="*/ 565 w 703"/>
                      <a:gd name="T73" fmla="*/ 44 h 802"/>
                      <a:gd name="T74" fmla="*/ 489 w 703"/>
                      <a:gd name="T75" fmla="*/ 26 h 802"/>
                      <a:gd name="T76" fmla="*/ 445 w 703"/>
                      <a:gd name="T77" fmla="*/ 25 h 802"/>
                      <a:gd name="T78" fmla="*/ 517 w 703"/>
                      <a:gd name="T79" fmla="*/ 55 h 802"/>
                      <a:gd name="T80" fmla="*/ 599 w 703"/>
                      <a:gd name="T81" fmla="*/ 68 h 802"/>
                      <a:gd name="T82" fmla="*/ 652 w 703"/>
                      <a:gd name="T83" fmla="*/ 89 h 802"/>
                      <a:gd name="T84" fmla="*/ 627 w 703"/>
                      <a:gd name="T85" fmla="*/ 87 h 802"/>
                      <a:gd name="T86" fmla="*/ 546 w 703"/>
                      <a:gd name="T87" fmla="*/ 70 h 802"/>
                      <a:gd name="T88" fmla="*/ 464 w 703"/>
                      <a:gd name="T89" fmla="*/ 55 h 802"/>
                      <a:gd name="T90" fmla="*/ 500 w 703"/>
                      <a:gd name="T91" fmla="*/ 78 h 802"/>
                      <a:gd name="T92" fmla="*/ 584 w 703"/>
                      <a:gd name="T93" fmla="*/ 97 h 802"/>
                      <a:gd name="T94" fmla="*/ 631 w 703"/>
                      <a:gd name="T95" fmla="*/ 127 h 802"/>
                      <a:gd name="T96" fmla="*/ 616 w 703"/>
                      <a:gd name="T97" fmla="*/ 188 h 802"/>
                      <a:gd name="T98" fmla="*/ 582 w 703"/>
                      <a:gd name="T99" fmla="*/ 268 h 802"/>
                      <a:gd name="T100" fmla="*/ 534 w 703"/>
                      <a:gd name="T101" fmla="*/ 350 h 802"/>
                      <a:gd name="T102" fmla="*/ 487 w 703"/>
                      <a:gd name="T103" fmla="*/ 427 h 802"/>
                      <a:gd name="T104" fmla="*/ 435 w 703"/>
                      <a:gd name="T105" fmla="*/ 498 h 802"/>
                      <a:gd name="T106" fmla="*/ 369 w 703"/>
                      <a:gd name="T107" fmla="*/ 574 h 802"/>
                      <a:gd name="T108" fmla="*/ 297 w 703"/>
                      <a:gd name="T109" fmla="*/ 642 h 802"/>
                      <a:gd name="T110" fmla="*/ 232 w 703"/>
                      <a:gd name="T111" fmla="*/ 694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3" h="802">
                        <a:moveTo>
                          <a:pt x="206" y="705"/>
                        </a:moveTo>
                        <a:lnTo>
                          <a:pt x="187" y="686"/>
                        </a:lnTo>
                        <a:lnTo>
                          <a:pt x="171" y="669"/>
                        </a:lnTo>
                        <a:lnTo>
                          <a:pt x="156" y="650"/>
                        </a:lnTo>
                        <a:lnTo>
                          <a:pt x="143" y="633"/>
                        </a:lnTo>
                        <a:lnTo>
                          <a:pt x="126" y="614"/>
                        </a:lnTo>
                        <a:lnTo>
                          <a:pt x="111" y="597"/>
                        </a:lnTo>
                        <a:lnTo>
                          <a:pt x="101" y="589"/>
                        </a:lnTo>
                        <a:lnTo>
                          <a:pt x="92" y="583"/>
                        </a:lnTo>
                        <a:lnTo>
                          <a:pt x="80" y="578"/>
                        </a:lnTo>
                        <a:lnTo>
                          <a:pt x="71" y="574"/>
                        </a:lnTo>
                        <a:lnTo>
                          <a:pt x="74" y="581"/>
                        </a:lnTo>
                        <a:lnTo>
                          <a:pt x="84" y="587"/>
                        </a:lnTo>
                        <a:lnTo>
                          <a:pt x="95" y="595"/>
                        </a:lnTo>
                        <a:lnTo>
                          <a:pt x="107" y="604"/>
                        </a:lnTo>
                        <a:lnTo>
                          <a:pt x="118" y="616"/>
                        </a:lnTo>
                        <a:lnTo>
                          <a:pt x="128" y="625"/>
                        </a:lnTo>
                        <a:lnTo>
                          <a:pt x="139" y="637"/>
                        </a:lnTo>
                        <a:lnTo>
                          <a:pt x="149" y="646"/>
                        </a:lnTo>
                        <a:lnTo>
                          <a:pt x="160" y="657"/>
                        </a:lnTo>
                        <a:lnTo>
                          <a:pt x="166" y="667"/>
                        </a:lnTo>
                        <a:lnTo>
                          <a:pt x="177" y="684"/>
                        </a:lnTo>
                        <a:lnTo>
                          <a:pt x="190" y="697"/>
                        </a:lnTo>
                        <a:lnTo>
                          <a:pt x="202" y="705"/>
                        </a:lnTo>
                        <a:lnTo>
                          <a:pt x="200" y="711"/>
                        </a:lnTo>
                        <a:lnTo>
                          <a:pt x="185" y="699"/>
                        </a:lnTo>
                        <a:lnTo>
                          <a:pt x="175" y="690"/>
                        </a:lnTo>
                        <a:lnTo>
                          <a:pt x="168" y="675"/>
                        </a:lnTo>
                        <a:lnTo>
                          <a:pt x="156" y="663"/>
                        </a:lnTo>
                        <a:lnTo>
                          <a:pt x="139" y="648"/>
                        </a:lnTo>
                        <a:lnTo>
                          <a:pt x="124" y="637"/>
                        </a:lnTo>
                        <a:lnTo>
                          <a:pt x="105" y="623"/>
                        </a:lnTo>
                        <a:lnTo>
                          <a:pt x="90" y="612"/>
                        </a:lnTo>
                        <a:lnTo>
                          <a:pt x="76" y="600"/>
                        </a:lnTo>
                        <a:lnTo>
                          <a:pt x="69" y="593"/>
                        </a:lnTo>
                        <a:lnTo>
                          <a:pt x="52" y="583"/>
                        </a:lnTo>
                        <a:lnTo>
                          <a:pt x="35" y="574"/>
                        </a:lnTo>
                        <a:lnTo>
                          <a:pt x="46" y="591"/>
                        </a:lnTo>
                        <a:lnTo>
                          <a:pt x="63" y="608"/>
                        </a:lnTo>
                        <a:lnTo>
                          <a:pt x="80" y="623"/>
                        </a:lnTo>
                        <a:lnTo>
                          <a:pt x="101" y="640"/>
                        </a:lnTo>
                        <a:lnTo>
                          <a:pt x="120" y="656"/>
                        </a:lnTo>
                        <a:lnTo>
                          <a:pt x="137" y="673"/>
                        </a:lnTo>
                        <a:lnTo>
                          <a:pt x="145" y="680"/>
                        </a:lnTo>
                        <a:lnTo>
                          <a:pt x="152" y="690"/>
                        </a:lnTo>
                        <a:lnTo>
                          <a:pt x="158" y="699"/>
                        </a:lnTo>
                        <a:lnTo>
                          <a:pt x="164" y="711"/>
                        </a:lnTo>
                        <a:lnTo>
                          <a:pt x="149" y="703"/>
                        </a:lnTo>
                        <a:lnTo>
                          <a:pt x="135" y="688"/>
                        </a:lnTo>
                        <a:lnTo>
                          <a:pt x="118" y="673"/>
                        </a:lnTo>
                        <a:lnTo>
                          <a:pt x="107" y="661"/>
                        </a:lnTo>
                        <a:lnTo>
                          <a:pt x="97" y="652"/>
                        </a:lnTo>
                        <a:lnTo>
                          <a:pt x="86" y="642"/>
                        </a:lnTo>
                        <a:lnTo>
                          <a:pt x="76" y="635"/>
                        </a:lnTo>
                        <a:lnTo>
                          <a:pt x="63" y="623"/>
                        </a:lnTo>
                        <a:lnTo>
                          <a:pt x="52" y="614"/>
                        </a:lnTo>
                        <a:lnTo>
                          <a:pt x="40" y="606"/>
                        </a:lnTo>
                        <a:lnTo>
                          <a:pt x="31" y="600"/>
                        </a:lnTo>
                        <a:lnTo>
                          <a:pt x="12" y="593"/>
                        </a:lnTo>
                        <a:lnTo>
                          <a:pt x="0" y="595"/>
                        </a:lnTo>
                        <a:lnTo>
                          <a:pt x="12" y="606"/>
                        </a:lnTo>
                        <a:lnTo>
                          <a:pt x="29" y="619"/>
                        </a:lnTo>
                        <a:lnTo>
                          <a:pt x="44" y="631"/>
                        </a:lnTo>
                        <a:lnTo>
                          <a:pt x="59" y="642"/>
                        </a:lnTo>
                        <a:lnTo>
                          <a:pt x="67" y="656"/>
                        </a:lnTo>
                        <a:lnTo>
                          <a:pt x="84" y="673"/>
                        </a:lnTo>
                        <a:lnTo>
                          <a:pt x="99" y="688"/>
                        </a:lnTo>
                        <a:lnTo>
                          <a:pt x="111" y="705"/>
                        </a:lnTo>
                        <a:lnTo>
                          <a:pt x="101" y="701"/>
                        </a:lnTo>
                        <a:lnTo>
                          <a:pt x="95" y="695"/>
                        </a:lnTo>
                        <a:lnTo>
                          <a:pt x="88" y="690"/>
                        </a:lnTo>
                        <a:lnTo>
                          <a:pt x="84" y="688"/>
                        </a:lnTo>
                        <a:lnTo>
                          <a:pt x="71" y="690"/>
                        </a:lnTo>
                        <a:lnTo>
                          <a:pt x="84" y="703"/>
                        </a:lnTo>
                        <a:lnTo>
                          <a:pt x="101" y="722"/>
                        </a:lnTo>
                        <a:lnTo>
                          <a:pt x="118" y="739"/>
                        </a:lnTo>
                        <a:lnTo>
                          <a:pt x="139" y="756"/>
                        </a:lnTo>
                        <a:lnTo>
                          <a:pt x="158" y="770"/>
                        </a:lnTo>
                        <a:lnTo>
                          <a:pt x="179" y="779"/>
                        </a:lnTo>
                        <a:lnTo>
                          <a:pt x="190" y="779"/>
                        </a:lnTo>
                        <a:lnTo>
                          <a:pt x="202" y="779"/>
                        </a:lnTo>
                        <a:lnTo>
                          <a:pt x="213" y="777"/>
                        </a:lnTo>
                        <a:lnTo>
                          <a:pt x="226" y="773"/>
                        </a:lnTo>
                        <a:lnTo>
                          <a:pt x="230" y="768"/>
                        </a:lnTo>
                        <a:lnTo>
                          <a:pt x="242" y="764"/>
                        </a:lnTo>
                        <a:lnTo>
                          <a:pt x="257" y="756"/>
                        </a:lnTo>
                        <a:lnTo>
                          <a:pt x="274" y="749"/>
                        </a:lnTo>
                        <a:lnTo>
                          <a:pt x="289" y="739"/>
                        </a:lnTo>
                        <a:lnTo>
                          <a:pt x="304" y="732"/>
                        </a:lnTo>
                        <a:lnTo>
                          <a:pt x="318" y="726"/>
                        </a:lnTo>
                        <a:lnTo>
                          <a:pt x="327" y="724"/>
                        </a:lnTo>
                        <a:lnTo>
                          <a:pt x="320" y="732"/>
                        </a:lnTo>
                        <a:lnTo>
                          <a:pt x="312" y="739"/>
                        </a:lnTo>
                        <a:lnTo>
                          <a:pt x="301" y="747"/>
                        </a:lnTo>
                        <a:lnTo>
                          <a:pt x="291" y="756"/>
                        </a:lnTo>
                        <a:lnTo>
                          <a:pt x="278" y="764"/>
                        </a:lnTo>
                        <a:lnTo>
                          <a:pt x="264" y="771"/>
                        </a:lnTo>
                        <a:lnTo>
                          <a:pt x="251" y="777"/>
                        </a:lnTo>
                        <a:lnTo>
                          <a:pt x="238" y="783"/>
                        </a:lnTo>
                        <a:lnTo>
                          <a:pt x="221" y="785"/>
                        </a:lnTo>
                        <a:lnTo>
                          <a:pt x="207" y="789"/>
                        </a:lnTo>
                        <a:lnTo>
                          <a:pt x="192" y="789"/>
                        </a:lnTo>
                        <a:lnTo>
                          <a:pt x="179" y="790"/>
                        </a:lnTo>
                        <a:lnTo>
                          <a:pt x="166" y="787"/>
                        </a:lnTo>
                        <a:lnTo>
                          <a:pt x="154" y="785"/>
                        </a:lnTo>
                        <a:lnTo>
                          <a:pt x="143" y="779"/>
                        </a:lnTo>
                        <a:lnTo>
                          <a:pt x="137" y="773"/>
                        </a:lnTo>
                        <a:lnTo>
                          <a:pt x="131" y="773"/>
                        </a:lnTo>
                        <a:lnTo>
                          <a:pt x="124" y="770"/>
                        </a:lnTo>
                        <a:lnTo>
                          <a:pt x="116" y="766"/>
                        </a:lnTo>
                        <a:lnTo>
                          <a:pt x="112" y="762"/>
                        </a:lnTo>
                        <a:lnTo>
                          <a:pt x="116" y="766"/>
                        </a:lnTo>
                        <a:lnTo>
                          <a:pt x="120" y="773"/>
                        </a:lnTo>
                        <a:lnTo>
                          <a:pt x="124" y="781"/>
                        </a:lnTo>
                        <a:lnTo>
                          <a:pt x="128" y="787"/>
                        </a:lnTo>
                        <a:lnTo>
                          <a:pt x="145" y="792"/>
                        </a:lnTo>
                        <a:lnTo>
                          <a:pt x="162" y="800"/>
                        </a:lnTo>
                        <a:lnTo>
                          <a:pt x="179" y="800"/>
                        </a:lnTo>
                        <a:lnTo>
                          <a:pt x="198" y="802"/>
                        </a:lnTo>
                        <a:lnTo>
                          <a:pt x="213" y="798"/>
                        </a:lnTo>
                        <a:lnTo>
                          <a:pt x="230" y="794"/>
                        </a:lnTo>
                        <a:lnTo>
                          <a:pt x="247" y="787"/>
                        </a:lnTo>
                        <a:lnTo>
                          <a:pt x="264" y="781"/>
                        </a:lnTo>
                        <a:lnTo>
                          <a:pt x="280" y="770"/>
                        </a:lnTo>
                        <a:lnTo>
                          <a:pt x="295" y="758"/>
                        </a:lnTo>
                        <a:lnTo>
                          <a:pt x="308" y="747"/>
                        </a:lnTo>
                        <a:lnTo>
                          <a:pt x="323" y="735"/>
                        </a:lnTo>
                        <a:lnTo>
                          <a:pt x="337" y="722"/>
                        </a:lnTo>
                        <a:lnTo>
                          <a:pt x="350" y="709"/>
                        </a:lnTo>
                        <a:lnTo>
                          <a:pt x="361" y="695"/>
                        </a:lnTo>
                        <a:lnTo>
                          <a:pt x="375" y="684"/>
                        </a:lnTo>
                        <a:lnTo>
                          <a:pt x="388" y="667"/>
                        </a:lnTo>
                        <a:lnTo>
                          <a:pt x="403" y="652"/>
                        </a:lnTo>
                        <a:lnTo>
                          <a:pt x="416" y="635"/>
                        </a:lnTo>
                        <a:lnTo>
                          <a:pt x="432" y="619"/>
                        </a:lnTo>
                        <a:lnTo>
                          <a:pt x="445" y="602"/>
                        </a:lnTo>
                        <a:lnTo>
                          <a:pt x="460" y="585"/>
                        </a:lnTo>
                        <a:lnTo>
                          <a:pt x="475" y="568"/>
                        </a:lnTo>
                        <a:lnTo>
                          <a:pt x="491" y="553"/>
                        </a:lnTo>
                        <a:lnTo>
                          <a:pt x="502" y="536"/>
                        </a:lnTo>
                        <a:lnTo>
                          <a:pt x="513" y="521"/>
                        </a:lnTo>
                        <a:lnTo>
                          <a:pt x="525" y="503"/>
                        </a:lnTo>
                        <a:lnTo>
                          <a:pt x="538" y="488"/>
                        </a:lnTo>
                        <a:lnTo>
                          <a:pt x="549" y="471"/>
                        </a:lnTo>
                        <a:lnTo>
                          <a:pt x="561" y="454"/>
                        </a:lnTo>
                        <a:lnTo>
                          <a:pt x="572" y="437"/>
                        </a:lnTo>
                        <a:lnTo>
                          <a:pt x="586" y="422"/>
                        </a:lnTo>
                        <a:lnTo>
                          <a:pt x="595" y="403"/>
                        </a:lnTo>
                        <a:lnTo>
                          <a:pt x="605" y="386"/>
                        </a:lnTo>
                        <a:lnTo>
                          <a:pt x="614" y="367"/>
                        </a:lnTo>
                        <a:lnTo>
                          <a:pt x="624" y="350"/>
                        </a:lnTo>
                        <a:lnTo>
                          <a:pt x="631" y="331"/>
                        </a:lnTo>
                        <a:lnTo>
                          <a:pt x="641" y="313"/>
                        </a:lnTo>
                        <a:lnTo>
                          <a:pt x="648" y="296"/>
                        </a:lnTo>
                        <a:lnTo>
                          <a:pt x="658" y="279"/>
                        </a:lnTo>
                        <a:lnTo>
                          <a:pt x="660" y="266"/>
                        </a:lnTo>
                        <a:lnTo>
                          <a:pt x="665" y="254"/>
                        </a:lnTo>
                        <a:lnTo>
                          <a:pt x="671" y="245"/>
                        </a:lnTo>
                        <a:lnTo>
                          <a:pt x="679" y="237"/>
                        </a:lnTo>
                        <a:lnTo>
                          <a:pt x="673" y="245"/>
                        </a:lnTo>
                        <a:lnTo>
                          <a:pt x="669" y="254"/>
                        </a:lnTo>
                        <a:lnTo>
                          <a:pt x="667" y="266"/>
                        </a:lnTo>
                        <a:lnTo>
                          <a:pt x="667" y="279"/>
                        </a:lnTo>
                        <a:lnTo>
                          <a:pt x="671" y="264"/>
                        </a:lnTo>
                        <a:lnTo>
                          <a:pt x="677" y="251"/>
                        </a:lnTo>
                        <a:lnTo>
                          <a:pt x="681" y="237"/>
                        </a:lnTo>
                        <a:lnTo>
                          <a:pt x="686" y="224"/>
                        </a:lnTo>
                        <a:lnTo>
                          <a:pt x="688" y="209"/>
                        </a:lnTo>
                        <a:lnTo>
                          <a:pt x="692" y="196"/>
                        </a:lnTo>
                        <a:lnTo>
                          <a:pt x="696" y="180"/>
                        </a:lnTo>
                        <a:lnTo>
                          <a:pt x="700" y="167"/>
                        </a:lnTo>
                        <a:lnTo>
                          <a:pt x="701" y="146"/>
                        </a:lnTo>
                        <a:lnTo>
                          <a:pt x="703" y="129"/>
                        </a:lnTo>
                        <a:lnTo>
                          <a:pt x="703" y="112"/>
                        </a:lnTo>
                        <a:lnTo>
                          <a:pt x="703" y="101"/>
                        </a:lnTo>
                        <a:lnTo>
                          <a:pt x="701" y="87"/>
                        </a:lnTo>
                        <a:lnTo>
                          <a:pt x="700" y="76"/>
                        </a:lnTo>
                        <a:lnTo>
                          <a:pt x="696" y="66"/>
                        </a:lnTo>
                        <a:lnTo>
                          <a:pt x="692" y="59"/>
                        </a:lnTo>
                        <a:lnTo>
                          <a:pt x="682" y="49"/>
                        </a:lnTo>
                        <a:lnTo>
                          <a:pt x="675" y="44"/>
                        </a:lnTo>
                        <a:lnTo>
                          <a:pt x="663" y="38"/>
                        </a:lnTo>
                        <a:lnTo>
                          <a:pt x="654" y="34"/>
                        </a:lnTo>
                        <a:lnTo>
                          <a:pt x="641" y="28"/>
                        </a:lnTo>
                        <a:lnTo>
                          <a:pt x="627" y="26"/>
                        </a:lnTo>
                        <a:lnTo>
                          <a:pt x="610" y="23"/>
                        </a:lnTo>
                        <a:lnTo>
                          <a:pt x="595" y="21"/>
                        </a:lnTo>
                        <a:lnTo>
                          <a:pt x="580" y="17"/>
                        </a:lnTo>
                        <a:lnTo>
                          <a:pt x="567" y="15"/>
                        </a:lnTo>
                        <a:lnTo>
                          <a:pt x="553" y="11"/>
                        </a:lnTo>
                        <a:lnTo>
                          <a:pt x="540" y="9"/>
                        </a:lnTo>
                        <a:lnTo>
                          <a:pt x="527" y="6"/>
                        </a:lnTo>
                        <a:lnTo>
                          <a:pt x="513" y="4"/>
                        </a:lnTo>
                        <a:lnTo>
                          <a:pt x="502" y="0"/>
                        </a:lnTo>
                        <a:lnTo>
                          <a:pt x="491" y="0"/>
                        </a:lnTo>
                        <a:lnTo>
                          <a:pt x="500" y="6"/>
                        </a:lnTo>
                        <a:lnTo>
                          <a:pt x="515" y="13"/>
                        </a:lnTo>
                        <a:lnTo>
                          <a:pt x="530" y="17"/>
                        </a:lnTo>
                        <a:lnTo>
                          <a:pt x="551" y="21"/>
                        </a:lnTo>
                        <a:lnTo>
                          <a:pt x="567" y="23"/>
                        </a:lnTo>
                        <a:lnTo>
                          <a:pt x="584" y="26"/>
                        </a:lnTo>
                        <a:lnTo>
                          <a:pt x="593" y="30"/>
                        </a:lnTo>
                        <a:lnTo>
                          <a:pt x="599" y="36"/>
                        </a:lnTo>
                        <a:lnTo>
                          <a:pt x="587" y="32"/>
                        </a:lnTo>
                        <a:lnTo>
                          <a:pt x="572" y="30"/>
                        </a:lnTo>
                        <a:lnTo>
                          <a:pt x="557" y="28"/>
                        </a:lnTo>
                        <a:lnTo>
                          <a:pt x="549" y="32"/>
                        </a:lnTo>
                        <a:lnTo>
                          <a:pt x="563" y="36"/>
                        </a:lnTo>
                        <a:lnTo>
                          <a:pt x="580" y="42"/>
                        </a:lnTo>
                        <a:lnTo>
                          <a:pt x="597" y="42"/>
                        </a:lnTo>
                        <a:lnTo>
                          <a:pt x="612" y="42"/>
                        </a:lnTo>
                        <a:lnTo>
                          <a:pt x="622" y="44"/>
                        </a:lnTo>
                        <a:lnTo>
                          <a:pt x="631" y="47"/>
                        </a:lnTo>
                        <a:lnTo>
                          <a:pt x="643" y="49"/>
                        </a:lnTo>
                        <a:lnTo>
                          <a:pt x="654" y="53"/>
                        </a:lnTo>
                        <a:lnTo>
                          <a:pt x="641" y="51"/>
                        </a:lnTo>
                        <a:lnTo>
                          <a:pt x="627" y="51"/>
                        </a:lnTo>
                        <a:lnTo>
                          <a:pt x="614" y="49"/>
                        </a:lnTo>
                        <a:lnTo>
                          <a:pt x="603" y="49"/>
                        </a:lnTo>
                        <a:lnTo>
                          <a:pt x="589" y="47"/>
                        </a:lnTo>
                        <a:lnTo>
                          <a:pt x="578" y="45"/>
                        </a:lnTo>
                        <a:lnTo>
                          <a:pt x="565" y="44"/>
                        </a:lnTo>
                        <a:lnTo>
                          <a:pt x="553" y="42"/>
                        </a:lnTo>
                        <a:lnTo>
                          <a:pt x="540" y="38"/>
                        </a:lnTo>
                        <a:lnTo>
                          <a:pt x="527" y="36"/>
                        </a:lnTo>
                        <a:lnTo>
                          <a:pt x="513" y="32"/>
                        </a:lnTo>
                        <a:lnTo>
                          <a:pt x="502" y="30"/>
                        </a:lnTo>
                        <a:lnTo>
                          <a:pt x="489" y="26"/>
                        </a:lnTo>
                        <a:lnTo>
                          <a:pt x="477" y="25"/>
                        </a:lnTo>
                        <a:lnTo>
                          <a:pt x="466" y="23"/>
                        </a:lnTo>
                        <a:lnTo>
                          <a:pt x="454" y="21"/>
                        </a:lnTo>
                        <a:lnTo>
                          <a:pt x="447" y="15"/>
                        </a:lnTo>
                        <a:lnTo>
                          <a:pt x="437" y="15"/>
                        </a:lnTo>
                        <a:lnTo>
                          <a:pt x="445" y="25"/>
                        </a:lnTo>
                        <a:lnTo>
                          <a:pt x="464" y="36"/>
                        </a:lnTo>
                        <a:lnTo>
                          <a:pt x="473" y="40"/>
                        </a:lnTo>
                        <a:lnTo>
                          <a:pt x="483" y="44"/>
                        </a:lnTo>
                        <a:lnTo>
                          <a:pt x="492" y="47"/>
                        </a:lnTo>
                        <a:lnTo>
                          <a:pt x="502" y="51"/>
                        </a:lnTo>
                        <a:lnTo>
                          <a:pt x="517" y="55"/>
                        </a:lnTo>
                        <a:lnTo>
                          <a:pt x="532" y="59"/>
                        </a:lnTo>
                        <a:lnTo>
                          <a:pt x="546" y="61"/>
                        </a:lnTo>
                        <a:lnTo>
                          <a:pt x="559" y="64"/>
                        </a:lnTo>
                        <a:lnTo>
                          <a:pt x="570" y="64"/>
                        </a:lnTo>
                        <a:lnTo>
                          <a:pt x="586" y="66"/>
                        </a:lnTo>
                        <a:lnTo>
                          <a:pt x="599" y="68"/>
                        </a:lnTo>
                        <a:lnTo>
                          <a:pt x="618" y="72"/>
                        </a:lnTo>
                        <a:lnTo>
                          <a:pt x="625" y="72"/>
                        </a:lnTo>
                        <a:lnTo>
                          <a:pt x="637" y="74"/>
                        </a:lnTo>
                        <a:lnTo>
                          <a:pt x="644" y="78"/>
                        </a:lnTo>
                        <a:lnTo>
                          <a:pt x="652" y="85"/>
                        </a:lnTo>
                        <a:lnTo>
                          <a:pt x="652" y="89"/>
                        </a:lnTo>
                        <a:lnTo>
                          <a:pt x="652" y="95"/>
                        </a:lnTo>
                        <a:lnTo>
                          <a:pt x="652" y="101"/>
                        </a:lnTo>
                        <a:lnTo>
                          <a:pt x="648" y="104"/>
                        </a:lnTo>
                        <a:lnTo>
                          <a:pt x="643" y="93"/>
                        </a:lnTo>
                        <a:lnTo>
                          <a:pt x="635" y="89"/>
                        </a:lnTo>
                        <a:lnTo>
                          <a:pt x="627" y="87"/>
                        </a:lnTo>
                        <a:lnTo>
                          <a:pt x="616" y="83"/>
                        </a:lnTo>
                        <a:lnTo>
                          <a:pt x="606" y="82"/>
                        </a:lnTo>
                        <a:lnTo>
                          <a:pt x="591" y="78"/>
                        </a:lnTo>
                        <a:lnTo>
                          <a:pt x="576" y="76"/>
                        </a:lnTo>
                        <a:lnTo>
                          <a:pt x="561" y="72"/>
                        </a:lnTo>
                        <a:lnTo>
                          <a:pt x="546" y="70"/>
                        </a:lnTo>
                        <a:lnTo>
                          <a:pt x="529" y="64"/>
                        </a:lnTo>
                        <a:lnTo>
                          <a:pt x="513" y="63"/>
                        </a:lnTo>
                        <a:lnTo>
                          <a:pt x="496" y="59"/>
                        </a:lnTo>
                        <a:lnTo>
                          <a:pt x="485" y="59"/>
                        </a:lnTo>
                        <a:lnTo>
                          <a:pt x="473" y="57"/>
                        </a:lnTo>
                        <a:lnTo>
                          <a:pt x="464" y="55"/>
                        </a:lnTo>
                        <a:lnTo>
                          <a:pt x="456" y="55"/>
                        </a:lnTo>
                        <a:lnTo>
                          <a:pt x="454" y="57"/>
                        </a:lnTo>
                        <a:lnTo>
                          <a:pt x="462" y="63"/>
                        </a:lnTo>
                        <a:lnTo>
                          <a:pt x="479" y="72"/>
                        </a:lnTo>
                        <a:lnTo>
                          <a:pt x="489" y="74"/>
                        </a:lnTo>
                        <a:lnTo>
                          <a:pt x="500" y="78"/>
                        </a:lnTo>
                        <a:lnTo>
                          <a:pt x="513" y="82"/>
                        </a:lnTo>
                        <a:lnTo>
                          <a:pt x="529" y="87"/>
                        </a:lnTo>
                        <a:lnTo>
                          <a:pt x="542" y="89"/>
                        </a:lnTo>
                        <a:lnTo>
                          <a:pt x="555" y="91"/>
                        </a:lnTo>
                        <a:lnTo>
                          <a:pt x="568" y="93"/>
                        </a:lnTo>
                        <a:lnTo>
                          <a:pt x="584" y="97"/>
                        </a:lnTo>
                        <a:lnTo>
                          <a:pt x="595" y="97"/>
                        </a:lnTo>
                        <a:lnTo>
                          <a:pt x="606" y="99"/>
                        </a:lnTo>
                        <a:lnTo>
                          <a:pt x="616" y="99"/>
                        </a:lnTo>
                        <a:lnTo>
                          <a:pt x="627" y="101"/>
                        </a:lnTo>
                        <a:lnTo>
                          <a:pt x="629" y="110"/>
                        </a:lnTo>
                        <a:lnTo>
                          <a:pt x="631" y="127"/>
                        </a:lnTo>
                        <a:lnTo>
                          <a:pt x="629" y="135"/>
                        </a:lnTo>
                        <a:lnTo>
                          <a:pt x="627" y="144"/>
                        </a:lnTo>
                        <a:lnTo>
                          <a:pt x="625" y="156"/>
                        </a:lnTo>
                        <a:lnTo>
                          <a:pt x="624" y="167"/>
                        </a:lnTo>
                        <a:lnTo>
                          <a:pt x="620" y="177"/>
                        </a:lnTo>
                        <a:lnTo>
                          <a:pt x="616" y="188"/>
                        </a:lnTo>
                        <a:lnTo>
                          <a:pt x="610" y="201"/>
                        </a:lnTo>
                        <a:lnTo>
                          <a:pt x="606" y="215"/>
                        </a:lnTo>
                        <a:lnTo>
                          <a:pt x="599" y="226"/>
                        </a:lnTo>
                        <a:lnTo>
                          <a:pt x="593" y="239"/>
                        </a:lnTo>
                        <a:lnTo>
                          <a:pt x="587" y="253"/>
                        </a:lnTo>
                        <a:lnTo>
                          <a:pt x="582" y="268"/>
                        </a:lnTo>
                        <a:lnTo>
                          <a:pt x="572" y="279"/>
                        </a:lnTo>
                        <a:lnTo>
                          <a:pt x="567" y="294"/>
                        </a:lnTo>
                        <a:lnTo>
                          <a:pt x="557" y="308"/>
                        </a:lnTo>
                        <a:lnTo>
                          <a:pt x="551" y="323"/>
                        </a:lnTo>
                        <a:lnTo>
                          <a:pt x="542" y="334"/>
                        </a:lnTo>
                        <a:lnTo>
                          <a:pt x="534" y="350"/>
                        </a:lnTo>
                        <a:lnTo>
                          <a:pt x="527" y="363"/>
                        </a:lnTo>
                        <a:lnTo>
                          <a:pt x="519" y="378"/>
                        </a:lnTo>
                        <a:lnTo>
                          <a:pt x="510" y="389"/>
                        </a:lnTo>
                        <a:lnTo>
                          <a:pt x="502" y="403"/>
                        </a:lnTo>
                        <a:lnTo>
                          <a:pt x="494" y="414"/>
                        </a:lnTo>
                        <a:lnTo>
                          <a:pt x="487" y="427"/>
                        </a:lnTo>
                        <a:lnTo>
                          <a:pt x="479" y="439"/>
                        </a:lnTo>
                        <a:lnTo>
                          <a:pt x="472" y="450"/>
                        </a:lnTo>
                        <a:lnTo>
                          <a:pt x="464" y="462"/>
                        </a:lnTo>
                        <a:lnTo>
                          <a:pt x="458" y="473"/>
                        </a:lnTo>
                        <a:lnTo>
                          <a:pt x="447" y="484"/>
                        </a:lnTo>
                        <a:lnTo>
                          <a:pt x="435" y="498"/>
                        </a:lnTo>
                        <a:lnTo>
                          <a:pt x="424" y="509"/>
                        </a:lnTo>
                        <a:lnTo>
                          <a:pt x="415" y="524"/>
                        </a:lnTo>
                        <a:lnTo>
                          <a:pt x="403" y="536"/>
                        </a:lnTo>
                        <a:lnTo>
                          <a:pt x="392" y="549"/>
                        </a:lnTo>
                        <a:lnTo>
                          <a:pt x="380" y="560"/>
                        </a:lnTo>
                        <a:lnTo>
                          <a:pt x="369" y="574"/>
                        </a:lnTo>
                        <a:lnTo>
                          <a:pt x="356" y="585"/>
                        </a:lnTo>
                        <a:lnTo>
                          <a:pt x="344" y="597"/>
                        </a:lnTo>
                        <a:lnTo>
                          <a:pt x="333" y="608"/>
                        </a:lnTo>
                        <a:lnTo>
                          <a:pt x="321" y="619"/>
                        </a:lnTo>
                        <a:lnTo>
                          <a:pt x="308" y="631"/>
                        </a:lnTo>
                        <a:lnTo>
                          <a:pt x="297" y="642"/>
                        </a:lnTo>
                        <a:lnTo>
                          <a:pt x="285" y="654"/>
                        </a:lnTo>
                        <a:lnTo>
                          <a:pt x="274" y="665"/>
                        </a:lnTo>
                        <a:lnTo>
                          <a:pt x="263" y="673"/>
                        </a:lnTo>
                        <a:lnTo>
                          <a:pt x="251" y="680"/>
                        </a:lnTo>
                        <a:lnTo>
                          <a:pt x="240" y="686"/>
                        </a:lnTo>
                        <a:lnTo>
                          <a:pt x="232" y="694"/>
                        </a:lnTo>
                        <a:lnTo>
                          <a:pt x="215" y="701"/>
                        </a:lnTo>
                        <a:lnTo>
                          <a:pt x="206" y="705"/>
                        </a:lnTo>
                        <a:lnTo>
                          <a:pt x="206" y="7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7"/>
                  <p:cNvSpPr>
                    <a:spLocks/>
                  </p:cNvSpPr>
                  <p:nvPr/>
                </p:nvSpPr>
                <p:spPr bwMode="auto">
                  <a:xfrm rot="14288280">
                    <a:off x="4479952" y="2872170"/>
                    <a:ext cx="98425" cy="112713"/>
                  </a:xfrm>
                  <a:custGeom>
                    <a:avLst/>
                    <a:gdLst>
                      <a:gd name="T0" fmla="*/ 0 w 123"/>
                      <a:gd name="T1" fmla="*/ 140 h 140"/>
                      <a:gd name="T2" fmla="*/ 11 w 123"/>
                      <a:gd name="T3" fmla="*/ 131 h 140"/>
                      <a:gd name="T4" fmla="*/ 21 w 123"/>
                      <a:gd name="T5" fmla="*/ 119 h 140"/>
                      <a:gd name="T6" fmla="*/ 32 w 123"/>
                      <a:gd name="T7" fmla="*/ 110 h 140"/>
                      <a:gd name="T8" fmla="*/ 38 w 123"/>
                      <a:gd name="T9" fmla="*/ 102 h 140"/>
                      <a:gd name="T10" fmla="*/ 43 w 123"/>
                      <a:gd name="T11" fmla="*/ 100 h 140"/>
                      <a:gd name="T12" fmla="*/ 47 w 123"/>
                      <a:gd name="T13" fmla="*/ 93 h 140"/>
                      <a:gd name="T14" fmla="*/ 59 w 123"/>
                      <a:gd name="T15" fmla="*/ 81 h 140"/>
                      <a:gd name="T16" fmla="*/ 74 w 123"/>
                      <a:gd name="T17" fmla="*/ 64 h 140"/>
                      <a:gd name="T18" fmla="*/ 91 w 123"/>
                      <a:gd name="T19" fmla="*/ 49 h 140"/>
                      <a:gd name="T20" fmla="*/ 106 w 123"/>
                      <a:gd name="T21" fmla="*/ 30 h 140"/>
                      <a:gd name="T22" fmla="*/ 117 w 123"/>
                      <a:gd name="T23" fmla="*/ 15 h 140"/>
                      <a:gd name="T24" fmla="*/ 123 w 123"/>
                      <a:gd name="T25" fmla="*/ 3 h 140"/>
                      <a:gd name="T26" fmla="*/ 123 w 123"/>
                      <a:gd name="T27" fmla="*/ 0 h 140"/>
                      <a:gd name="T28" fmla="*/ 106 w 123"/>
                      <a:gd name="T29" fmla="*/ 17 h 140"/>
                      <a:gd name="T30" fmla="*/ 91 w 123"/>
                      <a:gd name="T31" fmla="*/ 34 h 140"/>
                      <a:gd name="T32" fmla="*/ 74 w 123"/>
                      <a:gd name="T33" fmla="*/ 51 h 140"/>
                      <a:gd name="T34" fmla="*/ 59 w 123"/>
                      <a:gd name="T35" fmla="*/ 70 h 140"/>
                      <a:gd name="T36" fmla="*/ 41 w 123"/>
                      <a:gd name="T37" fmla="*/ 87 h 140"/>
                      <a:gd name="T38" fmla="*/ 24 w 123"/>
                      <a:gd name="T39" fmla="*/ 106 h 140"/>
                      <a:gd name="T40" fmla="*/ 9 w 123"/>
                      <a:gd name="T41" fmla="*/ 125 h 140"/>
                      <a:gd name="T42" fmla="*/ 0 w 123"/>
                      <a:gd name="T43" fmla="*/ 140 h 140"/>
                      <a:gd name="T44" fmla="*/ 0 w 123"/>
                      <a:gd name="T4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40">
                        <a:moveTo>
                          <a:pt x="0" y="140"/>
                        </a:moveTo>
                        <a:lnTo>
                          <a:pt x="11" y="131"/>
                        </a:lnTo>
                        <a:lnTo>
                          <a:pt x="21" y="119"/>
                        </a:lnTo>
                        <a:lnTo>
                          <a:pt x="32" y="110"/>
                        </a:lnTo>
                        <a:lnTo>
                          <a:pt x="38" y="102"/>
                        </a:lnTo>
                        <a:lnTo>
                          <a:pt x="43" y="100"/>
                        </a:lnTo>
                        <a:lnTo>
                          <a:pt x="47" y="93"/>
                        </a:lnTo>
                        <a:lnTo>
                          <a:pt x="59" y="81"/>
                        </a:lnTo>
                        <a:lnTo>
                          <a:pt x="74" y="64"/>
                        </a:lnTo>
                        <a:lnTo>
                          <a:pt x="91" y="49"/>
                        </a:lnTo>
                        <a:lnTo>
                          <a:pt x="106" y="30"/>
                        </a:lnTo>
                        <a:lnTo>
                          <a:pt x="117" y="15"/>
                        </a:lnTo>
                        <a:lnTo>
                          <a:pt x="123" y="3"/>
                        </a:lnTo>
                        <a:lnTo>
                          <a:pt x="123" y="0"/>
                        </a:lnTo>
                        <a:lnTo>
                          <a:pt x="106" y="17"/>
                        </a:lnTo>
                        <a:lnTo>
                          <a:pt x="91" y="34"/>
                        </a:lnTo>
                        <a:lnTo>
                          <a:pt x="74" y="51"/>
                        </a:lnTo>
                        <a:lnTo>
                          <a:pt x="59" y="70"/>
                        </a:lnTo>
                        <a:lnTo>
                          <a:pt x="41" y="87"/>
                        </a:lnTo>
                        <a:lnTo>
                          <a:pt x="24" y="106"/>
                        </a:lnTo>
                        <a:lnTo>
                          <a:pt x="9" y="125"/>
                        </a:lnTo>
                        <a:lnTo>
                          <a:pt x="0" y="140"/>
                        </a:lnTo>
                        <a:lnTo>
                          <a:pt x="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78"/>
                  <p:cNvSpPr>
                    <a:spLocks/>
                  </p:cNvSpPr>
                  <p:nvPr/>
                </p:nvSpPr>
                <p:spPr bwMode="auto">
                  <a:xfrm rot="14288280">
                    <a:off x="4218202" y="2861544"/>
                    <a:ext cx="52388" cy="104775"/>
                  </a:xfrm>
                  <a:custGeom>
                    <a:avLst/>
                    <a:gdLst>
                      <a:gd name="T0" fmla="*/ 0 w 67"/>
                      <a:gd name="T1" fmla="*/ 133 h 133"/>
                      <a:gd name="T2" fmla="*/ 6 w 67"/>
                      <a:gd name="T3" fmla="*/ 120 h 133"/>
                      <a:gd name="T4" fmla="*/ 14 w 67"/>
                      <a:gd name="T5" fmla="*/ 108 h 133"/>
                      <a:gd name="T6" fmla="*/ 19 w 67"/>
                      <a:gd name="T7" fmla="*/ 97 h 133"/>
                      <a:gd name="T8" fmla="*/ 27 w 67"/>
                      <a:gd name="T9" fmla="*/ 85 h 133"/>
                      <a:gd name="T10" fmla="*/ 31 w 67"/>
                      <a:gd name="T11" fmla="*/ 70 h 133"/>
                      <a:gd name="T12" fmla="*/ 36 w 67"/>
                      <a:gd name="T13" fmla="*/ 59 h 133"/>
                      <a:gd name="T14" fmla="*/ 42 w 67"/>
                      <a:gd name="T15" fmla="*/ 44 h 133"/>
                      <a:gd name="T16" fmla="*/ 48 w 67"/>
                      <a:gd name="T17" fmla="*/ 32 h 133"/>
                      <a:gd name="T18" fmla="*/ 48 w 67"/>
                      <a:gd name="T19" fmla="*/ 23 h 133"/>
                      <a:gd name="T20" fmla="*/ 54 w 67"/>
                      <a:gd name="T21" fmla="*/ 11 h 133"/>
                      <a:gd name="T22" fmla="*/ 59 w 67"/>
                      <a:gd name="T23" fmla="*/ 2 h 133"/>
                      <a:gd name="T24" fmla="*/ 67 w 67"/>
                      <a:gd name="T25" fmla="*/ 0 h 133"/>
                      <a:gd name="T26" fmla="*/ 63 w 67"/>
                      <a:gd name="T27" fmla="*/ 4 h 133"/>
                      <a:gd name="T28" fmla="*/ 59 w 67"/>
                      <a:gd name="T29" fmla="*/ 19 h 133"/>
                      <a:gd name="T30" fmla="*/ 55 w 67"/>
                      <a:gd name="T31" fmla="*/ 26 h 133"/>
                      <a:gd name="T32" fmla="*/ 52 w 67"/>
                      <a:gd name="T33" fmla="*/ 38 h 133"/>
                      <a:gd name="T34" fmla="*/ 48 w 67"/>
                      <a:gd name="T35" fmla="*/ 49 h 133"/>
                      <a:gd name="T36" fmla="*/ 44 w 67"/>
                      <a:gd name="T37" fmla="*/ 61 h 133"/>
                      <a:gd name="T38" fmla="*/ 38 w 67"/>
                      <a:gd name="T39" fmla="*/ 72 h 133"/>
                      <a:gd name="T40" fmla="*/ 33 w 67"/>
                      <a:gd name="T41" fmla="*/ 84 h 133"/>
                      <a:gd name="T42" fmla="*/ 27 w 67"/>
                      <a:gd name="T43" fmla="*/ 95 h 133"/>
                      <a:gd name="T44" fmla="*/ 23 w 67"/>
                      <a:gd name="T45" fmla="*/ 106 h 133"/>
                      <a:gd name="T46" fmla="*/ 12 w 67"/>
                      <a:gd name="T47" fmla="*/ 122 h 133"/>
                      <a:gd name="T48" fmla="*/ 0 w 67"/>
                      <a:gd name="T49" fmla="*/ 133 h 133"/>
                      <a:gd name="T50" fmla="*/ 0 w 67"/>
                      <a:gd name="T5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133">
                        <a:moveTo>
                          <a:pt x="0" y="133"/>
                        </a:moveTo>
                        <a:lnTo>
                          <a:pt x="6" y="120"/>
                        </a:lnTo>
                        <a:lnTo>
                          <a:pt x="14" y="108"/>
                        </a:lnTo>
                        <a:lnTo>
                          <a:pt x="19" y="97"/>
                        </a:lnTo>
                        <a:lnTo>
                          <a:pt x="27" y="85"/>
                        </a:lnTo>
                        <a:lnTo>
                          <a:pt x="31" y="70"/>
                        </a:lnTo>
                        <a:lnTo>
                          <a:pt x="36" y="59"/>
                        </a:lnTo>
                        <a:lnTo>
                          <a:pt x="42" y="44"/>
                        </a:lnTo>
                        <a:lnTo>
                          <a:pt x="48" y="32"/>
                        </a:lnTo>
                        <a:lnTo>
                          <a:pt x="48" y="23"/>
                        </a:lnTo>
                        <a:lnTo>
                          <a:pt x="54" y="11"/>
                        </a:lnTo>
                        <a:lnTo>
                          <a:pt x="59" y="2"/>
                        </a:lnTo>
                        <a:lnTo>
                          <a:pt x="67" y="0"/>
                        </a:lnTo>
                        <a:lnTo>
                          <a:pt x="63" y="4"/>
                        </a:lnTo>
                        <a:lnTo>
                          <a:pt x="59" y="19"/>
                        </a:lnTo>
                        <a:lnTo>
                          <a:pt x="55" y="26"/>
                        </a:lnTo>
                        <a:lnTo>
                          <a:pt x="52" y="38"/>
                        </a:lnTo>
                        <a:lnTo>
                          <a:pt x="48" y="49"/>
                        </a:lnTo>
                        <a:lnTo>
                          <a:pt x="44" y="61"/>
                        </a:lnTo>
                        <a:lnTo>
                          <a:pt x="38" y="72"/>
                        </a:lnTo>
                        <a:lnTo>
                          <a:pt x="33" y="84"/>
                        </a:lnTo>
                        <a:lnTo>
                          <a:pt x="27" y="95"/>
                        </a:lnTo>
                        <a:lnTo>
                          <a:pt x="23" y="106"/>
                        </a:lnTo>
                        <a:lnTo>
                          <a:pt x="12" y="122"/>
                        </a:lnTo>
                        <a:lnTo>
                          <a:pt x="0" y="133"/>
                        </a:lnTo>
                        <a:lnTo>
                          <a:pt x="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9"/>
                  <p:cNvSpPr>
                    <a:spLocks/>
                  </p:cNvSpPr>
                  <p:nvPr/>
                </p:nvSpPr>
                <p:spPr bwMode="auto">
                  <a:xfrm rot="14288280">
                    <a:off x="4566906" y="2890330"/>
                    <a:ext cx="15875" cy="15875"/>
                  </a:xfrm>
                  <a:custGeom>
                    <a:avLst/>
                    <a:gdLst>
                      <a:gd name="T0" fmla="*/ 4 w 19"/>
                      <a:gd name="T1" fmla="*/ 21 h 21"/>
                      <a:gd name="T2" fmla="*/ 13 w 19"/>
                      <a:gd name="T3" fmla="*/ 9 h 21"/>
                      <a:gd name="T4" fmla="*/ 19 w 19"/>
                      <a:gd name="T5" fmla="*/ 0 h 21"/>
                      <a:gd name="T6" fmla="*/ 5 w 19"/>
                      <a:gd name="T7" fmla="*/ 6 h 21"/>
                      <a:gd name="T8" fmla="*/ 0 w 19"/>
                      <a:gd name="T9" fmla="*/ 17 h 21"/>
                      <a:gd name="T10" fmla="*/ 4 w 19"/>
                      <a:gd name="T11" fmla="*/ 21 h 21"/>
                      <a:gd name="T12" fmla="*/ 4 w 1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4" y="21"/>
                        </a:moveTo>
                        <a:lnTo>
                          <a:pt x="13" y="9"/>
                        </a:lnTo>
                        <a:lnTo>
                          <a:pt x="19" y="0"/>
                        </a:lnTo>
                        <a:lnTo>
                          <a:pt x="5" y="6"/>
                        </a:lnTo>
                        <a:lnTo>
                          <a:pt x="0" y="17"/>
                        </a:lnTo>
                        <a:lnTo>
                          <a:pt x="4" y="21"/>
                        </a:lnTo>
                        <a:lnTo>
                          <a:pt x="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0"/>
                  <p:cNvSpPr>
                    <a:spLocks/>
                  </p:cNvSpPr>
                  <p:nvPr/>
                </p:nvSpPr>
                <p:spPr bwMode="auto">
                  <a:xfrm rot="14288280">
                    <a:off x="4720962" y="3007965"/>
                    <a:ext cx="49213" cy="41275"/>
                  </a:xfrm>
                  <a:custGeom>
                    <a:avLst/>
                    <a:gdLst>
                      <a:gd name="T0" fmla="*/ 0 w 63"/>
                      <a:gd name="T1" fmla="*/ 0 h 51"/>
                      <a:gd name="T2" fmla="*/ 8 w 63"/>
                      <a:gd name="T3" fmla="*/ 15 h 51"/>
                      <a:gd name="T4" fmla="*/ 23 w 63"/>
                      <a:gd name="T5" fmla="*/ 32 h 51"/>
                      <a:gd name="T6" fmla="*/ 42 w 63"/>
                      <a:gd name="T7" fmla="*/ 43 h 51"/>
                      <a:gd name="T8" fmla="*/ 63 w 63"/>
                      <a:gd name="T9" fmla="*/ 51 h 51"/>
                      <a:gd name="T10" fmla="*/ 44 w 63"/>
                      <a:gd name="T11" fmla="*/ 40 h 51"/>
                      <a:gd name="T12" fmla="*/ 29 w 63"/>
                      <a:gd name="T13" fmla="*/ 28 h 51"/>
                      <a:gd name="T14" fmla="*/ 14 w 63"/>
                      <a:gd name="T15" fmla="*/ 13 h 51"/>
                      <a:gd name="T16" fmla="*/ 0 w 63"/>
                      <a:gd name="T17" fmla="*/ 0 h 51"/>
                      <a:gd name="T18" fmla="*/ 0 w 6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1">
                        <a:moveTo>
                          <a:pt x="0" y="0"/>
                        </a:moveTo>
                        <a:lnTo>
                          <a:pt x="8" y="15"/>
                        </a:lnTo>
                        <a:lnTo>
                          <a:pt x="23" y="32"/>
                        </a:lnTo>
                        <a:lnTo>
                          <a:pt x="42" y="43"/>
                        </a:lnTo>
                        <a:lnTo>
                          <a:pt x="63" y="51"/>
                        </a:lnTo>
                        <a:lnTo>
                          <a:pt x="44" y="40"/>
                        </a:lnTo>
                        <a:lnTo>
                          <a:pt x="29" y="28"/>
                        </a:lnTo>
                        <a:lnTo>
                          <a:pt x="14" y="1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1"/>
                  <p:cNvSpPr>
                    <a:spLocks/>
                  </p:cNvSpPr>
                  <p:nvPr/>
                </p:nvSpPr>
                <p:spPr bwMode="auto">
                  <a:xfrm rot="14288280">
                    <a:off x="4599207" y="2887130"/>
                    <a:ext cx="30163" cy="34925"/>
                  </a:xfrm>
                  <a:custGeom>
                    <a:avLst/>
                    <a:gdLst>
                      <a:gd name="T0" fmla="*/ 0 w 38"/>
                      <a:gd name="T1" fmla="*/ 43 h 43"/>
                      <a:gd name="T2" fmla="*/ 2 w 38"/>
                      <a:gd name="T3" fmla="*/ 32 h 43"/>
                      <a:gd name="T4" fmla="*/ 13 w 38"/>
                      <a:gd name="T5" fmla="*/ 19 h 43"/>
                      <a:gd name="T6" fmla="*/ 27 w 38"/>
                      <a:gd name="T7" fmla="*/ 5 h 43"/>
                      <a:gd name="T8" fmla="*/ 38 w 38"/>
                      <a:gd name="T9" fmla="*/ 0 h 43"/>
                      <a:gd name="T10" fmla="*/ 29 w 38"/>
                      <a:gd name="T11" fmla="*/ 9 h 43"/>
                      <a:gd name="T12" fmla="*/ 19 w 38"/>
                      <a:gd name="T13" fmla="*/ 20 h 43"/>
                      <a:gd name="T14" fmla="*/ 8 w 38"/>
                      <a:gd name="T15" fmla="*/ 32 h 43"/>
                      <a:gd name="T16" fmla="*/ 0 w 38"/>
                      <a:gd name="T17" fmla="*/ 43 h 43"/>
                      <a:gd name="T18" fmla="*/ 0 w 38"/>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3">
                        <a:moveTo>
                          <a:pt x="0" y="43"/>
                        </a:moveTo>
                        <a:lnTo>
                          <a:pt x="2" y="32"/>
                        </a:lnTo>
                        <a:lnTo>
                          <a:pt x="13" y="19"/>
                        </a:lnTo>
                        <a:lnTo>
                          <a:pt x="27" y="5"/>
                        </a:lnTo>
                        <a:lnTo>
                          <a:pt x="38" y="0"/>
                        </a:lnTo>
                        <a:lnTo>
                          <a:pt x="29" y="9"/>
                        </a:lnTo>
                        <a:lnTo>
                          <a:pt x="19" y="20"/>
                        </a:lnTo>
                        <a:lnTo>
                          <a:pt x="8" y="32"/>
                        </a:lnTo>
                        <a:lnTo>
                          <a:pt x="0" y="43"/>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2"/>
                  <p:cNvSpPr>
                    <a:spLocks/>
                  </p:cNvSpPr>
                  <p:nvPr/>
                </p:nvSpPr>
                <p:spPr bwMode="auto">
                  <a:xfrm rot="14288280">
                    <a:off x="4398965" y="2835391"/>
                    <a:ext cx="34925" cy="46038"/>
                  </a:xfrm>
                  <a:custGeom>
                    <a:avLst/>
                    <a:gdLst>
                      <a:gd name="T0" fmla="*/ 43 w 43"/>
                      <a:gd name="T1" fmla="*/ 0 h 57"/>
                      <a:gd name="T2" fmla="*/ 30 w 43"/>
                      <a:gd name="T3" fmla="*/ 12 h 57"/>
                      <a:gd name="T4" fmla="*/ 19 w 43"/>
                      <a:gd name="T5" fmla="*/ 25 h 57"/>
                      <a:gd name="T6" fmla="*/ 7 w 43"/>
                      <a:gd name="T7" fmla="*/ 40 h 57"/>
                      <a:gd name="T8" fmla="*/ 0 w 43"/>
                      <a:gd name="T9" fmla="*/ 57 h 57"/>
                      <a:gd name="T10" fmla="*/ 11 w 43"/>
                      <a:gd name="T11" fmla="*/ 42 h 57"/>
                      <a:gd name="T12" fmla="*/ 22 w 43"/>
                      <a:gd name="T13" fmla="*/ 29 h 57"/>
                      <a:gd name="T14" fmla="*/ 32 w 43"/>
                      <a:gd name="T15" fmla="*/ 14 h 57"/>
                      <a:gd name="T16" fmla="*/ 43 w 43"/>
                      <a:gd name="T17" fmla="*/ 0 h 57"/>
                      <a:gd name="T18" fmla="*/ 43 w 4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57">
                        <a:moveTo>
                          <a:pt x="43" y="0"/>
                        </a:moveTo>
                        <a:lnTo>
                          <a:pt x="30" y="12"/>
                        </a:lnTo>
                        <a:lnTo>
                          <a:pt x="19" y="25"/>
                        </a:lnTo>
                        <a:lnTo>
                          <a:pt x="7" y="40"/>
                        </a:lnTo>
                        <a:lnTo>
                          <a:pt x="0" y="57"/>
                        </a:lnTo>
                        <a:lnTo>
                          <a:pt x="11" y="42"/>
                        </a:lnTo>
                        <a:lnTo>
                          <a:pt x="22" y="29"/>
                        </a:lnTo>
                        <a:lnTo>
                          <a:pt x="32" y="14"/>
                        </a:lnTo>
                        <a:lnTo>
                          <a:pt x="43" y="0"/>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
                  <p:cNvSpPr>
                    <a:spLocks/>
                  </p:cNvSpPr>
                  <p:nvPr/>
                </p:nvSpPr>
                <p:spPr bwMode="auto">
                  <a:xfrm rot="14288280">
                    <a:off x="4245993" y="2848398"/>
                    <a:ext cx="12700" cy="33338"/>
                  </a:xfrm>
                  <a:custGeom>
                    <a:avLst/>
                    <a:gdLst>
                      <a:gd name="T0" fmla="*/ 17 w 17"/>
                      <a:gd name="T1" fmla="*/ 0 h 42"/>
                      <a:gd name="T2" fmla="*/ 5 w 17"/>
                      <a:gd name="T3" fmla="*/ 21 h 42"/>
                      <a:gd name="T4" fmla="*/ 1 w 17"/>
                      <a:gd name="T5" fmla="*/ 31 h 42"/>
                      <a:gd name="T6" fmla="*/ 0 w 17"/>
                      <a:gd name="T7" fmla="*/ 42 h 42"/>
                      <a:gd name="T8" fmla="*/ 3 w 17"/>
                      <a:gd name="T9" fmla="*/ 31 h 42"/>
                      <a:gd name="T10" fmla="*/ 11 w 17"/>
                      <a:gd name="T11" fmla="*/ 21 h 42"/>
                      <a:gd name="T12" fmla="*/ 15 w 17"/>
                      <a:gd name="T13" fmla="*/ 8 h 42"/>
                      <a:gd name="T14" fmla="*/ 17 w 17"/>
                      <a:gd name="T15" fmla="*/ 0 h 42"/>
                      <a:gd name="T16" fmla="*/ 17 w 17"/>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2">
                        <a:moveTo>
                          <a:pt x="17" y="0"/>
                        </a:moveTo>
                        <a:lnTo>
                          <a:pt x="5" y="21"/>
                        </a:lnTo>
                        <a:lnTo>
                          <a:pt x="1" y="31"/>
                        </a:lnTo>
                        <a:lnTo>
                          <a:pt x="0" y="42"/>
                        </a:lnTo>
                        <a:lnTo>
                          <a:pt x="3" y="31"/>
                        </a:lnTo>
                        <a:lnTo>
                          <a:pt x="11" y="21"/>
                        </a:lnTo>
                        <a:lnTo>
                          <a:pt x="15" y="8"/>
                        </a:lnTo>
                        <a:lnTo>
                          <a:pt x="17"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7"/>
                  <p:cNvSpPr>
                    <a:spLocks/>
                  </p:cNvSpPr>
                  <p:nvPr/>
                </p:nvSpPr>
                <p:spPr bwMode="auto">
                  <a:xfrm rot="14288280">
                    <a:off x="5241371" y="3273955"/>
                    <a:ext cx="53975" cy="12700"/>
                  </a:xfrm>
                  <a:custGeom>
                    <a:avLst/>
                    <a:gdLst>
                      <a:gd name="T0" fmla="*/ 68 w 68"/>
                      <a:gd name="T1" fmla="*/ 4 h 15"/>
                      <a:gd name="T2" fmla="*/ 59 w 68"/>
                      <a:gd name="T3" fmla="*/ 0 h 15"/>
                      <a:gd name="T4" fmla="*/ 51 w 68"/>
                      <a:gd name="T5" fmla="*/ 6 h 15"/>
                      <a:gd name="T6" fmla="*/ 36 w 68"/>
                      <a:gd name="T7" fmla="*/ 6 h 15"/>
                      <a:gd name="T8" fmla="*/ 25 w 68"/>
                      <a:gd name="T9" fmla="*/ 8 h 15"/>
                      <a:gd name="T10" fmla="*/ 11 w 68"/>
                      <a:gd name="T11" fmla="*/ 8 h 15"/>
                      <a:gd name="T12" fmla="*/ 0 w 68"/>
                      <a:gd name="T13" fmla="*/ 12 h 15"/>
                      <a:gd name="T14" fmla="*/ 15 w 68"/>
                      <a:gd name="T15" fmla="*/ 15 h 15"/>
                      <a:gd name="T16" fmla="*/ 32 w 68"/>
                      <a:gd name="T17" fmla="*/ 15 h 15"/>
                      <a:gd name="T18" fmla="*/ 49 w 68"/>
                      <a:gd name="T19" fmla="*/ 10 h 15"/>
                      <a:gd name="T20" fmla="*/ 68 w 68"/>
                      <a:gd name="T21" fmla="*/ 4 h 15"/>
                      <a:gd name="T22" fmla="*/ 68 w 68"/>
                      <a:gd name="T2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15">
                        <a:moveTo>
                          <a:pt x="68" y="4"/>
                        </a:moveTo>
                        <a:lnTo>
                          <a:pt x="59" y="0"/>
                        </a:lnTo>
                        <a:lnTo>
                          <a:pt x="51" y="6"/>
                        </a:lnTo>
                        <a:lnTo>
                          <a:pt x="36" y="6"/>
                        </a:lnTo>
                        <a:lnTo>
                          <a:pt x="25" y="8"/>
                        </a:lnTo>
                        <a:lnTo>
                          <a:pt x="11" y="8"/>
                        </a:lnTo>
                        <a:lnTo>
                          <a:pt x="0" y="12"/>
                        </a:lnTo>
                        <a:lnTo>
                          <a:pt x="15" y="15"/>
                        </a:lnTo>
                        <a:lnTo>
                          <a:pt x="32" y="15"/>
                        </a:lnTo>
                        <a:lnTo>
                          <a:pt x="49" y="10"/>
                        </a:lnTo>
                        <a:lnTo>
                          <a:pt x="68" y="4"/>
                        </a:lnTo>
                        <a:lnTo>
                          <a:pt x="6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0"/>
                  <p:cNvSpPr>
                    <a:spLocks/>
                  </p:cNvSpPr>
                  <p:nvPr/>
                </p:nvSpPr>
                <p:spPr bwMode="auto">
                  <a:xfrm rot="14288280">
                    <a:off x="3794201" y="3209577"/>
                    <a:ext cx="171450" cy="136525"/>
                  </a:xfrm>
                  <a:custGeom>
                    <a:avLst/>
                    <a:gdLst>
                      <a:gd name="T0" fmla="*/ 215 w 217"/>
                      <a:gd name="T1" fmla="*/ 144 h 173"/>
                      <a:gd name="T2" fmla="*/ 215 w 217"/>
                      <a:gd name="T3" fmla="*/ 129 h 173"/>
                      <a:gd name="T4" fmla="*/ 217 w 217"/>
                      <a:gd name="T5" fmla="*/ 105 h 173"/>
                      <a:gd name="T6" fmla="*/ 213 w 217"/>
                      <a:gd name="T7" fmla="*/ 78 h 173"/>
                      <a:gd name="T8" fmla="*/ 205 w 217"/>
                      <a:gd name="T9" fmla="*/ 55 h 173"/>
                      <a:gd name="T10" fmla="*/ 196 w 217"/>
                      <a:gd name="T11" fmla="*/ 36 h 173"/>
                      <a:gd name="T12" fmla="*/ 179 w 217"/>
                      <a:gd name="T13" fmla="*/ 17 h 173"/>
                      <a:gd name="T14" fmla="*/ 143 w 217"/>
                      <a:gd name="T15" fmla="*/ 2 h 173"/>
                      <a:gd name="T16" fmla="*/ 118 w 217"/>
                      <a:gd name="T17" fmla="*/ 0 h 173"/>
                      <a:gd name="T18" fmla="*/ 84 w 217"/>
                      <a:gd name="T19" fmla="*/ 11 h 173"/>
                      <a:gd name="T20" fmla="*/ 53 w 217"/>
                      <a:gd name="T21" fmla="*/ 34 h 173"/>
                      <a:gd name="T22" fmla="*/ 29 w 217"/>
                      <a:gd name="T23" fmla="*/ 63 h 173"/>
                      <a:gd name="T24" fmla="*/ 11 w 217"/>
                      <a:gd name="T25" fmla="*/ 91 h 173"/>
                      <a:gd name="T26" fmla="*/ 0 w 217"/>
                      <a:gd name="T27" fmla="*/ 118 h 173"/>
                      <a:gd name="T28" fmla="*/ 0 w 217"/>
                      <a:gd name="T29" fmla="*/ 141 h 173"/>
                      <a:gd name="T30" fmla="*/ 8 w 217"/>
                      <a:gd name="T31" fmla="*/ 141 h 173"/>
                      <a:gd name="T32" fmla="*/ 11 w 217"/>
                      <a:gd name="T33" fmla="*/ 116 h 173"/>
                      <a:gd name="T34" fmla="*/ 17 w 217"/>
                      <a:gd name="T35" fmla="*/ 91 h 173"/>
                      <a:gd name="T36" fmla="*/ 27 w 217"/>
                      <a:gd name="T37" fmla="*/ 76 h 173"/>
                      <a:gd name="T38" fmla="*/ 29 w 217"/>
                      <a:gd name="T39" fmla="*/ 80 h 173"/>
                      <a:gd name="T40" fmla="*/ 21 w 217"/>
                      <a:gd name="T41" fmla="*/ 101 h 173"/>
                      <a:gd name="T42" fmla="*/ 27 w 217"/>
                      <a:gd name="T43" fmla="*/ 103 h 173"/>
                      <a:gd name="T44" fmla="*/ 36 w 217"/>
                      <a:gd name="T45" fmla="*/ 78 h 173"/>
                      <a:gd name="T46" fmla="*/ 46 w 217"/>
                      <a:gd name="T47" fmla="*/ 61 h 173"/>
                      <a:gd name="T48" fmla="*/ 48 w 217"/>
                      <a:gd name="T49" fmla="*/ 61 h 173"/>
                      <a:gd name="T50" fmla="*/ 36 w 217"/>
                      <a:gd name="T51" fmla="*/ 91 h 173"/>
                      <a:gd name="T52" fmla="*/ 27 w 217"/>
                      <a:gd name="T53" fmla="*/ 124 h 173"/>
                      <a:gd name="T54" fmla="*/ 21 w 217"/>
                      <a:gd name="T55" fmla="*/ 148 h 173"/>
                      <a:gd name="T56" fmla="*/ 23 w 217"/>
                      <a:gd name="T57" fmla="*/ 162 h 173"/>
                      <a:gd name="T58" fmla="*/ 29 w 217"/>
                      <a:gd name="T59" fmla="*/ 173 h 173"/>
                      <a:gd name="T60" fmla="*/ 32 w 217"/>
                      <a:gd name="T61" fmla="*/ 160 h 173"/>
                      <a:gd name="T62" fmla="*/ 44 w 217"/>
                      <a:gd name="T63" fmla="*/ 124 h 173"/>
                      <a:gd name="T64" fmla="*/ 55 w 217"/>
                      <a:gd name="T65" fmla="*/ 84 h 173"/>
                      <a:gd name="T66" fmla="*/ 72 w 217"/>
                      <a:gd name="T67" fmla="*/ 61 h 173"/>
                      <a:gd name="T68" fmla="*/ 76 w 217"/>
                      <a:gd name="T69" fmla="*/ 70 h 173"/>
                      <a:gd name="T70" fmla="*/ 61 w 217"/>
                      <a:gd name="T71" fmla="*/ 93 h 173"/>
                      <a:gd name="T72" fmla="*/ 48 w 217"/>
                      <a:gd name="T73" fmla="*/ 120 h 173"/>
                      <a:gd name="T74" fmla="*/ 46 w 217"/>
                      <a:gd name="T75" fmla="*/ 144 h 173"/>
                      <a:gd name="T76" fmla="*/ 55 w 217"/>
                      <a:gd name="T77" fmla="*/ 143 h 173"/>
                      <a:gd name="T78" fmla="*/ 67 w 217"/>
                      <a:gd name="T79" fmla="*/ 112 h 173"/>
                      <a:gd name="T80" fmla="*/ 82 w 217"/>
                      <a:gd name="T81" fmla="*/ 87 h 173"/>
                      <a:gd name="T82" fmla="*/ 105 w 217"/>
                      <a:gd name="T83" fmla="*/ 65 h 173"/>
                      <a:gd name="T84" fmla="*/ 131 w 217"/>
                      <a:gd name="T85" fmla="*/ 57 h 173"/>
                      <a:gd name="T86" fmla="*/ 154 w 217"/>
                      <a:gd name="T87" fmla="*/ 68 h 173"/>
                      <a:gd name="T88" fmla="*/ 165 w 217"/>
                      <a:gd name="T89" fmla="*/ 95 h 173"/>
                      <a:gd name="T90" fmla="*/ 163 w 217"/>
                      <a:gd name="T91" fmla="*/ 125 h 173"/>
                      <a:gd name="T92" fmla="*/ 179 w 217"/>
                      <a:gd name="T93" fmla="*/ 165 h 173"/>
                      <a:gd name="T94" fmla="*/ 215 w 217"/>
                      <a:gd name="T95"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173">
                        <a:moveTo>
                          <a:pt x="215" y="152"/>
                        </a:moveTo>
                        <a:lnTo>
                          <a:pt x="215" y="144"/>
                        </a:lnTo>
                        <a:lnTo>
                          <a:pt x="215" y="139"/>
                        </a:lnTo>
                        <a:lnTo>
                          <a:pt x="215" y="129"/>
                        </a:lnTo>
                        <a:lnTo>
                          <a:pt x="217" y="122"/>
                        </a:lnTo>
                        <a:lnTo>
                          <a:pt x="217" y="105"/>
                        </a:lnTo>
                        <a:lnTo>
                          <a:pt x="217" y="91"/>
                        </a:lnTo>
                        <a:lnTo>
                          <a:pt x="213" y="78"/>
                        </a:lnTo>
                        <a:lnTo>
                          <a:pt x="211" y="66"/>
                        </a:lnTo>
                        <a:lnTo>
                          <a:pt x="205" y="55"/>
                        </a:lnTo>
                        <a:lnTo>
                          <a:pt x="201" y="46"/>
                        </a:lnTo>
                        <a:lnTo>
                          <a:pt x="196" y="36"/>
                        </a:lnTo>
                        <a:lnTo>
                          <a:pt x="192" y="30"/>
                        </a:lnTo>
                        <a:lnTo>
                          <a:pt x="179" y="17"/>
                        </a:lnTo>
                        <a:lnTo>
                          <a:pt x="165" y="9"/>
                        </a:lnTo>
                        <a:lnTo>
                          <a:pt x="143" y="2"/>
                        </a:lnTo>
                        <a:lnTo>
                          <a:pt x="135" y="0"/>
                        </a:lnTo>
                        <a:lnTo>
                          <a:pt x="118" y="0"/>
                        </a:lnTo>
                        <a:lnTo>
                          <a:pt x="101" y="6"/>
                        </a:lnTo>
                        <a:lnTo>
                          <a:pt x="84" y="11"/>
                        </a:lnTo>
                        <a:lnTo>
                          <a:pt x="68" y="23"/>
                        </a:lnTo>
                        <a:lnTo>
                          <a:pt x="53" y="34"/>
                        </a:lnTo>
                        <a:lnTo>
                          <a:pt x="42" y="49"/>
                        </a:lnTo>
                        <a:lnTo>
                          <a:pt x="29" y="63"/>
                        </a:lnTo>
                        <a:lnTo>
                          <a:pt x="19" y="78"/>
                        </a:lnTo>
                        <a:lnTo>
                          <a:pt x="11" y="91"/>
                        </a:lnTo>
                        <a:lnTo>
                          <a:pt x="6" y="106"/>
                        </a:lnTo>
                        <a:lnTo>
                          <a:pt x="0" y="118"/>
                        </a:lnTo>
                        <a:lnTo>
                          <a:pt x="0" y="131"/>
                        </a:lnTo>
                        <a:lnTo>
                          <a:pt x="0" y="141"/>
                        </a:lnTo>
                        <a:lnTo>
                          <a:pt x="6" y="148"/>
                        </a:lnTo>
                        <a:lnTo>
                          <a:pt x="8" y="141"/>
                        </a:lnTo>
                        <a:lnTo>
                          <a:pt x="10" y="129"/>
                        </a:lnTo>
                        <a:lnTo>
                          <a:pt x="11" y="116"/>
                        </a:lnTo>
                        <a:lnTo>
                          <a:pt x="15" y="105"/>
                        </a:lnTo>
                        <a:lnTo>
                          <a:pt x="17" y="91"/>
                        </a:lnTo>
                        <a:lnTo>
                          <a:pt x="21" y="82"/>
                        </a:lnTo>
                        <a:lnTo>
                          <a:pt x="27" y="76"/>
                        </a:lnTo>
                        <a:lnTo>
                          <a:pt x="32" y="76"/>
                        </a:lnTo>
                        <a:lnTo>
                          <a:pt x="29" y="80"/>
                        </a:lnTo>
                        <a:lnTo>
                          <a:pt x="25" y="91"/>
                        </a:lnTo>
                        <a:lnTo>
                          <a:pt x="21" y="101"/>
                        </a:lnTo>
                        <a:lnTo>
                          <a:pt x="23" y="106"/>
                        </a:lnTo>
                        <a:lnTo>
                          <a:pt x="27" y="103"/>
                        </a:lnTo>
                        <a:lnTo>
                          <a:pt x="32" y="91"/>
                        </a:lnTo>
                        <a:lnTo>
                          <a:pt x="36" y="78"/>
                        </a:lnTo>
                        <a:lnTo>
                          <a:pt x="42" y="70"/>
                        </a:lnTo>
                        <a:lnTo>
                          <a:pt x="46" y="61"/>
                        </a:lnTo>
                        <a:lnTo>
                          <a:pt x="53" y="53"/>
                        </a:lnTo>
                        <a:lnTo>
                          <a:pt x="48" y="61"/>
                        </a:lnTo>
                        <a:lnTo>
                          <a:pt x="42" y="76"/>
                        </a:lnTo>
                        <a:lnTo>
                          <a:pt x="36" y="91"/>
                        </a:lnTo>
                        <a:lnTo>
                          <a:pt x="32" y="108"/>
                        </a:lnTo>
                        <a:lnTo>
                          <a:pt x="27" y="124"/>
                        </a:lnTo>
                        <a:lnTo>
                          <a:pt x="23" y="137"/>
                        </a:lnTo>
                        <a:lnTo>
                          <a:pt x="21" y="148"/>
                        </a:lnTo>
                        <a:lnTo>
                          <a:pt x="23" y="154"/>
                        </a:lnTo>
                        <a:lnTo>
                          <a:pt x="23" y="162"/>
                        </a:lnTo>
                        <a:lnTo>
                          <a:pt x="27" y="169"/>
                        </a:lnTo>
                        <a:lnTo>
                          <a:pt x="29" y="173"/>
                        </a:lnTo>
                        <a:lnTo>
                          <a:pt x="32" y="173"/>
                        </a:lnTo>
                        <a:lnTo>
                          <a:pt x="32" y="160"/>
                        </a:lnTo>
                        <a:lnTo>
                          <a:pt x="38" y="144"/>
                        </a:lnTo>
                        <a:lnTo>
                          <a:pt x="44" y="124"/>
                        </a:lnTo>
                        <a:lnTo>
                          <a:pt x="49" y="105"/>
                        </a:lnTo>
                        <a:lnTo>
                          <a:pt x="55" y="84"/>
                        </a:lnTo>
                        <a:lnTo>
                          <a:pt x="65" y="70"/>
                        </a:lnTo>
                        <a:lnTo>
                          <a:pt x="72" y="61"/>
                        </a:lnTo>
                        <a:lnTo>
                          <a:pt x="84" y="63"/>
                        </a:lnTo>
                        <a:lnTo>
                          <a:pt x="76" y="70"/>
                        </a:lnTo>
                        <a:lnTo>
                          <a:pt x="70" y="82"/>
                        </a:lnTo>
                        <a:lnTo>
                          <a:pt x="61" y="93"/>
                        </a:lnTo>
                        <a:lnTo>
                          <a:pt x="55" y="108"/>
                        </a:lnTo>
                        <a:lnTo>
                          <a:pt x="48" y="120"/>
                        </a:lnTo>
                        <a:lnTo>
                          <a:pt x="46" y="133"/>
                        </a:lnTo>
                        <a:lnTo>
                          <a:pt x="46" y="144"/>
                        </a:lnTo>
                        <a:lnTo>
                          <a:pt x="53" y="158"/>
                        </a:lnTo>
                        <a:lnTo>
                          <a:pt x="55" y="143"/>
                        </a:lnTo>
                        <a:lnTo>
                          <a:pt x="63" y="125"/>
                        </a:lnTo>
                        <a:lnTo>
                          <a:pt x="67" y="112"/>
                        </a:lnTo>
                        <a:lnTo>
                          <a:pt x="74" y="101"/>
                        </a:lnTo>
                        <a:lnTo>
                          <a:pt x="82" y="87"/>
                        </a:lnTo>
                        <a:lnTo>
                          <a:pt x="93" y="76"/>
                        </a:lnTo>
                        <a:lnTo>
                          <a:pt x="105" y="65"/>
                        </a:lnTo>
                        <a:lnTo>
                          <a:pt x="118" y="59"/>
                        </a:lnTo>
                        <a:lnTo>
                          <a:pt x="131" y="57"/>
                        </a:lnTo>
                        <a:lnTo>
                          <a:pt x="144" y="63"/>
                        </a:lnTo>
                        <a:lnTo>
                          <a:pt x="154" y="68"/>
                        </a:lnTo>
                        <a:lnTo>
                          <a:pt x="162" y="82"/>
                        </a:lnTo>
                        <a:lnTo>
                          <a:pt x="165" y="95"/>
                        </a:lnTo>
                        <a:lnTo>
                          <a:pt x="167" y="112"/>
                        </a:lnTo>
                        <a:lnTo>
                          <a:pt x="163" y="125"/>
                        </a:lnTo>
                        <a:lnTo>
                          <a:pt x="158" y="143"/>
                        </a:lnTo>
                        <a:lnTo>
                          <a:pt x="179" y="165"/>
                        </a:lnTo>
                        <a:lnTo>
                          <a:pt x="215" y="152"/>
                        </a:lnTo>
                        <a:lnTo>
                          <a:pt x="21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1"/>
                  <p:cNvSpPr>
                    <a:spLocks/>
                  </p:cNvSpPr>
                  <p:nvPr/>
                </p:nvSpPr>
                <p:spPr bwMode="auto">
                  <a:xfrm rot="14288280">
                    <a:off x="3869271" y="3159937"/>
                    <a:ext cx="168275" cy="144463"/>
                  </a:xfrm>
                  <a:custGeom>
                    <a:avLst/>
                    <a:gdLst>
                      <a:gd name="T0" fmla="*/ 148 w 211"/>
                      <a:gd name="T1" fmla="*/ 49 h 180"/>
                      <a:gd name="T2" fmla="*/ 139 w 211"/>
                      <a:gd name="T3" fmla="*/ 70 h 180"/>
                      <a:gd name="T4" fmla="*/ 127 w 211"/>
                      <a:gd name="T5" fmla="*/ 87 h 180"/>
                      <a:gd name="T6" fmla="*/ 101 w 211"/>
                      <a:gd name="T7" fmla="*/ 114 h 180"/>
                      <a:gd name="T8" fmla="*/ 76 w 211"/>
                      <a:gd name="T9" fmla="*/ 102 h 180"/>
                      <a:gd name="T10" fmla="*/ 63 w 211"/>
                      <a:gd name="T11" fmla="*/ 74 h 180"/>
                      <a:gd name="T12" fmla="*/ 57 w 211"/>
                      <a:gd name="T13" fmla="*/ 47 h 180"/>
                      <a:gd name="T14" fmla="*/ 53 w 211"/>
                      <a:gd name="T15" fmla="*/ 34 h 180"/>
                      <a:gd name="T16" fmla="*/ 59 w 211"/>
                      <a:gd name="T17" fmla="*/ 72 h 180"/>
                      <a:gd name="T18" fmla="*/ 76 w 211"/>
                      <a:gd name="T19" fmla="*/ 108 h 180"/>
                      <a:gd name="T20" fmla="*/ 68 w 211"/>
                      <a:gd name="T21" fmla="*/ 106 h 180"/>
                      <a:gd name="T22" fmla="*/ 57 w 211"/>
                      <a:gd name="T23" fmla="*/ 87 h 180"/>
                      <a:gd name="T24" fmla="*/ 44 w 211"/>
                      <a:gd name="T25" fmla="*/ 57 h 180"/>
                      <a:gd name="T26" fmla="*/ 40 w 211"/>
                      <a:gd name="T27" fmla="*/ 34 h 180"/>
                      <a:gd name="T28" fmla="*/ 38 w 211"/>
                      <a:gd name="T29" fmla="*/ 13 h 180"/>
                      <a:gd name="T30" fmla="*/ 32 w 211"/>
                      <a:gd name="T31" fmla="*/ 32 h 180"/>
                      <a:gd name="T32" fmla="*/ 34 w 211"/>
                      <a:gd name="T33" fmla="*/ 53 h 180"/>
                      <a:gd name="T34" fmla="*/ 40 w 211"/>
                      <a:gd name="T35" fmla="*/ 74 h 180"/>
                      <a:gd name="T36" fmla="*/ 44 w 211"/>
                      <a:gd name="T37" fmla="*/ 95 h 180"/>
                      <a:gd name="T38" fmla="*/ 40 w 211"/>
                      <a:gd name="T39" fmla="*/ 100 h 180"/>
                      <a:gd name="T40" fmla="*/ 30 w 211"/>
                      <a:gd name="T41" fmla="*/ 81 h 180"/>
                      <a:gd name="T42" fmla="*/ 23 w 211"/>
                      <a:gd name="T43" fmla="*/ 57 h 180"/>
                      <a:gd name="T44" fmla="*/ 17 w 211"/>
                      <a:gd name="T45" fmla="*/ 32 h 180"/>
                      <a:gd name="T46" fmla="*/ 19 w 211"/>
                      <a:gd name="T47" fmla="*/ 17 h 180"/>
                      <a:gd name="T48" fmla="*/ 13 w 211"/>
                      <a:gd name="T49" fmla="*/ 0 h 180"/>
                      <a:gd name="T50" fmla="*/ 4 w 211"/>
                      <a:gd name="T51" fmla="*/ 17 h 180"/>
                      <a:gd name="T52" fmla="*/ 6 w 211"/>
                      <a:gd name="T53" fmla="*/ 45 h 180"/>
                      <a:gd name="T54" fmla="*/ 9 w 211"/>
                      <a:gd name="T55" fmla="*/ 72 h 180"/>
                      <a:gd name="T56" fmla="*/ 13 w 211"/>
                      <a:gd name="T57" fmla="*/ 95 h 180"/>
                      <a:gd name="T58" fmla="*/ 2 w 211"/>
                      <a:gd name="T59" fmla="*/ 76 h 180"/>
                      <a:gd name="T60" fmla="*/ 2 w 211"/>
                      <a:gd name="T61" fmla="*/ 96 h 180"/>
                      <a:gd name="T62" fmla="*/ 11 w 211"/>
                      <a:gd name="T63" fmla="*/ 119 h 180"/>
                      <a:gd name="T64" fmla="*/ 26 w 211"/>
                      <a:gd name="T65" fmla="*/ 146 h 180"/>
                      <a:gd name="T66" fmla="*/ 55 w 211"/>
                      <a:gd name="T67" fmla="*/ 163 h 180"/>
                      <a:gd name="T68" fmla="*/ 89 w 211"/>
                      <a:gd name="T69" fmla="*/ 169 h 180"/>
                      <a:gd name="T70" fmla="*/ 89 w 211"/>
                      <a:gd name="T71" fmla="*/ 174 h 180"/>
                      <a:gd name="T72" fmla="*/ 57 w 211"/>
                      <a:gd name="T73" fmla="*/ 169 h 180"/>
                      <a:gd name="T74" fmla="*/ 32 w 211"/>
                      <a:gd name="T75" fmla="*/ 153 h 180"/>
                      <a:gd name="T76" fmla="*/ 9 w 211"/>
                      <a:gd name="T77" fmla="*/ 133 h 180"/>
                      <a:gd name="T78" fmla="*/ 0 w 211"/>
                      <a:gd name="T79" fmla="*/ 131 h 180"/>
                      <a:gd name="T80" fmla="*/ 13 w 211"/>
                      <a:gd name="T81" fmla="*/ 152 h 180"/>
                      <a:gd name="T82" fmla="*/ 44 w 211"/>
                      <a:gd name="T83" fmla="*/ 172 h 180"/>
                      <a:gd name="T84" fmla="*/ 74 w 211"/>
                      <a:gd name="T85" fmla="*/ 180 h 180"/>
                      <a:gd name="T86" fmla="*/ 104 w 211"/>
                      <a:gd name="T87" fmla="*/ 176 h 180"/>
                      <a:gd name="T88" fmla="*/ 131 w 211"/>
                      <a:gd name="T89" fmla="*/ 163 h 180"/>
                      <a:gd name="T90" fmla="*/ 156 w 211"/>
                      <a:gd name="T91" fmla="*/ 140 h 180"/>
                      <a:gd name="T92" fmla="*/ 178 w 211"/>
                      <a:gd name="T93" fmla="*/ 112 h 180"/>
                      <a:gd name="T94" fmla="*/ 196 w 211"/>
                      <a:gd name="T95" fmla="*/ 79 h 180"/>
                      <a:gd name="T96" fmla="*/ 207 w 211"/>
                      <a:gd name="T97" fmla="*/ 55 h 180"/>
                      <a:gd name="T98" fmla="*/ 154 w 211"/>
                      <a:gd name="T99"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180">
                        <a:moveTo>
                          <a:pt x="154" y="38"/>
                        </a:moveTo>
                        <a:lnTo>
                          <a:pt x="148" y="49"/>
                        </a:lnTo>
                        <a:lnTo>
                          <a:pt x="142" y="60"/>
                        </a:lnTo>
                        <a:lnTo>
                          <a:pt x="139" y="70"/>
                        </a:lnTo>
                        <a:lnTo>
                          <a:pt x="139" y="74"/>
                        </a:lnTo>
                        <a:lnTo>
                          <a:pt x="127" y="87"/>
                        </a:lnTo>
                        <a:lnTo>
                          <a:pt x="116" y="104"/>
                        </a:lnTo>
                        <a:lnTo>
                          <a:pt x="101" y="114"/>
                        </a:lnTo>
                        <a:lnTo>
                          <a:pt x="85" y="112"/>
                        </a:lnTo>
                        <a:lnTo>
                          <a:pt x="76" y="102"/>
                        </a:lnTo>
                        <a:lnTo>
                          <a:pt x="70" y="89"/>
                        </a:lnTo>
                        <a:lnTo>
                          <a:pt x="63" y="74"/>
                        </a:lnTo>
                        <a:lnTo>
                          <a:pt x="61" y="64"/>
                        </a:lnTo>
                        <a:lnTo>
                          <a:pt x="57" y="47"/>
                        </a:lnTo>
                        <a:lnTo>
                          <a:pt x="53" y="32"/>
                        </a:lnTo>
                        <a:lnTo>
                          <a:pt x="53" y="34"/>
                        </a:lnTo>
                        <a:lnTo>
                          <a:pt x="55" y="51"/>
                        </a:lnTo>
                        <a:lnTo>
                          <a:pt x="59" y="72"/>
                        </a:lnTo>
                        <a:lnTo>
                          <a:pt x="64" y="89"/>
                        </a:lnTo>
                        <a:lnTo>
                          <a:pt x="76" y="108"/>
                        </a:lnTo>
                        <a:lnTo>
                          <a:pt x="72" y="110"/>
                        </a:lnTo>
                        <a:lnTo>
                          <a:pt x="68" y="106"/>
                        </a:lnTo>
                        <a:lnTo>
                          <a:pt x="63" y="96"/>
                        </a:lnTo>
                        <a:lnTo>
                          <a:pt x="57" y="87"/>
                        </a:lnTo>
                        <a:lnTo>
                          <a:pt x="49" y="72"/>
                        </a:lnTo>
                        <a:lnTo>
                          <a:pt x="44" y="57"/>
                        </a:lnTo>
                        <a:lnTo>
                          <a:pt x="40" y="43"/>
                        </a:lnTo>
                        <a:lnTo>
                          <a:pt x="40" y="34"/>
                        </a:lnTo>
                        <a:lnTo>
                          <a:pt x="44" y="34"/>
                        </a:lnTo>
                        <a:lnTo>
                          <a:pt x="38" y="13"/>
                        </a:lnTo>
                        <a:lnTo>
                          <a:pt x="32" y="22"/>
                        </a:lnTo>
                        <a:lnTo>
                          <a:pt x="32" y="32"/>
                        </a:lnTo>
                        <a:lnTo>
                          <a:pt x="34" y="43"/>
                        </a:lnTo>
                        <a:lnTo>
                          <a:pt x="34" y="53"/>
                        </a:lnTo>
                        <a:lnTo>
                          <a:pt x="38" y="64"/>
                        </a:lnTo>
                        <a:lnTo>
                          <a:pt x="40" y="74"/>
                        </a:lnTo>
                        <a:lnTo>
                          <a:pt x="42" y="83"/>
                        </a:lnTo>
                        <a:lnTo>
                          <a:pt x="44" y="95"/>
                        </a:lnTo>
                        <a:lnTo>
                          <a:pt x="47" y="106"/>
                        </a:lnTo>
                        <a:lnTo>
                          <a:pt x="40" y="100"/>
                        </a:lnTo>
                        <a:lnTo>
                          <a:pt x="34" y="91"/>
                        </a:lnTo>
                        <a:lnTo>
                          <a:pt x="30" y="81"/>
                        </a:lnTo>
                        <a:lnTo>
                          <a:pt x="26" y="68"/>
                        </a:lnTo>
                        <a:lnTo>
                          <a:pt x="23" y="57"/>
                        </a:lnTo>
                        <a:lnTo>
                          <a:pt x="19" y="43"/>
                        </a:lnTo>
                        <a:lnTo>
                          <a:pt x="17" y="32"/>
                        </a:lnTo>
                        <a:lnTo>
                          <a:pt x="17" y="20"/>
                        </a:lnTo>
                        <a:lnTo>
                          <a:pt x="19" y="17"/>
                        </a:lnTo>
                        <a:lnTo>
                          <a:pt x="17" y="5"/>
                        </a:lnTo>
                        <a:lnTo>
                          <a:pt x="13" y="0"/>
                        </a:lnTo>
                        <a:lnTo>
                          <a:pt x="6" y="5"/>
                        </a:lnTo>
                        <a:lnTo>
                          <a:pt x="4" y="17"/>
                        </a:lnTo>
                        <a:lnTo>
                          <a:pt x="4" y="30"/>
                        </a:lnTo>
                        <a:lnTo>
                          <a:pt x="6" y="45"/>
                        </a:lnTo>
                        <a:lnTo>
                          <a:pt x="6" y="58"/>
                        </a:lnTo>
                        <a:lnTo>
                          <a:pt x="9" y="72"/>
                        </a:lnTo>
                        <a:lnTo>
                          <a:pt x="11" y="83"/>
                        </a:lnTo>
                        <a:lnTo>
                          <a:pt x="13" y="95"/>
                        </a:lnTo>
                        <a:lnTo>
                          <a:pt x="7" y="85"/>
                        </a:lnTo>
                        <a:lnTo>
                          <a:pt x="2" y="76"/>
                        </a:lnTo>
                        <a:lnTo>
                          <a:pt x="0" y="85"/>
                        </a:lnTo>
                        <a:lnTo>
                          <a:pt x="2" y="96"/>
                        </a:lnTo>
                        <a:lnTo>
                          <a:pt x="6" y="110"/>
                        </a:lnTo>
                        <a:lnTo>
                          <a:pt x="11" y="119"/>
                        </a:lnTo>
                        <a:lnTo>
                          <a:pt x="17" y="131"/>
                        </a:lnTo>
                        <a:lnTo>
                          <a:pt x="26" y="146"/>
                        </a:lnTo>
                        <a:lnTo>
                          <a:pt x="42" y="157"/>
                        </a:lnTo>
                        <a:lnTo>
                          <a:pt x="55" y="163"/>
                        </a:lnTo>
                        <a:lnTo>
                          <a:pt x="72" y="167"/>
                        </a:lnTo>
                        <a:lnTo>
                          <a:pt x="89" y="169"/>
                        </a:lnTo>
                        <a:lnTo>
                          <a:pt x="108" y="171"/>
                        </a:lnTo>
                        <a:lnTo>
                          <a:pt x="89" y="174"/>
                        </a:lnTo>
                        <a:lnTo>
                          <a:pt x="72" y="174"/>
                        </a:lnTo>
                        <a:lnTo>
                          <a:pt x="57" y="169"/>
                        </a:lnTo>
                        <a:lnTo>
                          <a:pt x="45" y="165"/>
                        </a:lnTo>
                        <a:lnTo>
                          <a:pt x="32" y="153"/>
                        </a:lnTo>
                        <a:lnTo>
                          <a:pt x="21" y="144"/>
                        </a:lnTo>
                        <a:lnTo>
                          <a:pt x="9" y="133"/>
                        </a:lnTo>
                        <a:lnTo>
                          <a:pt x="0" y="123"/>
                        </a:lnTo>
                        <a:lnTo>
                          <a:pt x="0" y="131"/>
                        </a:lnTo>
                        <a:lnTo>
                          <a:pt x="0" y="136"/>
                        </a:lnTo>
                        <a:lnTo>
                          <a:pt x="13" y="152"/>
                        </a:lnTo>
                        <a:lnTo>
                          <a:pt x="28" y="165"/>
                        </a:lnTo>
                        <a:lnTo>
                          <a:pt x="44" y="172"/>
                        </a:lnTo>
                        <a:lnTo>
                          <a:pt x="61" y="180"/>
                        </a:lnTo>
                        <a:lnTo>
                          <a:pt x="74" y="180"/>
                        </a:lnTo>
                        <a:lnTo>
                          <a:pt x="89" y="180"/>
                        </a:lnTo>
                        <a:lnTo>
                          <a:pt x="104" y="176"/>
                        </a:lnTo>
                        <a:lnTo>
                          <a:pt x="120" y="172"/>
                        </a:lnTo>
                        <a:lnTo>
                          <a:pt x="131" y="163"/>
                        </a:lnTo>
                        <a:lnTo>
                          <a:pt x="144" y="153"/>
                        </a:lnTo>
                        <a:lnTo>
                          <a:pt x="156" y="140"/>
                        </a:lnTo>
                        <a:lnTo>
                          <a:pt x="169" y="129"/>
                        </a:lnTo>
                        <a:lnTo>
                          <a:pt x="178" y="112"/>
                        </a:lnTo>
                        <a:lnTo>
                          <a:pt x="188" y="96"/>
                        </a:lnTo>
                        <a:lnTo>
                          <a:pt x="196" y="79"/>
                        </a:lnTo>
                        <a:lnTo>
                          <a:pt x="205" y="64"/>
                        </a:lnTo>
                        <a:lnTo>
                          <a:pt x="207" y="55"/>
                        </a:lnTo>
                        <a:lnTo>
                          <a:pt x="211" y="47"/>
                        </a:lnTo>
                        <a:lnTo>
                          <a:pt x="154" y="38"/>
                        </a:lnTo>
                        <a:lnTo>
                          <a:pt x="15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2"/>
                  <p:cNvSpPr>
                    <a:spLocks/>
                  </p:cNvSpPr>
                  <p:nvPr/>
                </p:nvSpPr>
                <p:spPr bwMode="auto">
                  <a:xfrm rot="14288280">
                    <a:off x="3921297" y="3179655"/>
                    <a:ext cx="38100" cy="53975"/>
                  </a:xfrm>
                  <a:custGeom>
                    <a:avLst/>
                    <a:gdLst>
                      <a:gd name="T0" fmla="*/ 41 w 47"/>
                      <a:gd name="T1" fmla="*/ 0 h 69"/>
                      <a:gd name="T2" fmla="*/ 34 w 47"/>
                      <a:gd name="T3" fmla="*/ 10 h 69"/>
                      <a:gd name="T4" fmla="*/ 26 w 47"/>
                      <a:gd name="T5" fmla="*/ 25 h 69"/>
                      <a:gd name="T6" fmla="*/ 15 w 47"/>
                      <a:gd name="T7" fmla="*/ 38 h 69"/>
                      <a:gd name="T8" fmla="*/ 7 w 47"/>
                      <a:gd name="T9" fmla="*/ 54 h 69"/>
                      <a:gd name="T10" fmla="*/ 0 w 47"/>
                      <a:gd name="T11" fmla="*/ 63 h 69"/>
                      <a:gd name="T12" fmla="*/ 0 w 47"/>
                      <a:gd name="T13" fmla="*/ 69 h 69"/>
                      <a:gd name="T14" fmla="*/ 5 w 47"/>
                      <a:gd name="T15" fmla="*/ 63 h 69"/>
                      <a:gd name="T16" fmla="*/ 21 w 47"/>
                      <a:gd name="T17" fmla="*/ 50 h 69"/>
                      <a:gd name="T18" fmla="*/ 30 w 47"/>
                      <a:gd name="T19" fmla="*/ 35 h 69"/>
                      <a:gd name="T20" fmla="*/ 41 w 47"/>
                      <a:gd name="T21" fmla="*/ 21 h 69"/>
                      <a:gd name="T22" fmla="*/ 47 w 47"/>
                      <a:gd name="T23" fmla="*/ 2 h 69"/>
                      <a:gd name="T24" fmla="*/ 41 w 47"/>
                      <a:gd name="T25" fmla="*/ 0 h 69"/>
                      <a:gd name="T26" fmla="*/ 41 w 47"/>
                      <a:gd name="T2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69">
                        <a:moveTo>
                          <a:pt x="41" y="0"/>
                        </a:moveTo>
                        <a:lnTo>
                          <a:pt x="34" y="10"/>
                        </a:lnTo>
                        <a:lnTo>
                          <a:pt x="26" y="25"/>
                        </a:lnTo>
                        <a:lnTo>
                          <a:pt x="15" y="38"/>
                        </a:lnTo>
                        <a:lnTo>
                          <a:pt x="7" y="54"/>
                        </a:lnTo>
                        <a:lnTo>
                          <a:pt x="0" y="63"/>
                        </a:lnTo>
                        <a:lnTo>
                          <a:pt x="0" y="69"/>
                        </a:lnTo>
                        <a:lnTo>
                          <a:pt x="5" y="63"/>
                        </a:lnTo>
                        <a:lnTo>
                          <a:pt x="21" y="50"/>
                        </a:lnTo>
                        <a:lnTo>
                          <a:pt x="30" y="35"/>
                        </a:lnTo>
                        <a:lnTo>
                          <a:pt x="41" y="21"/>
                        </a:lnTo>
                        <a:lnTo>
                          <a:pt x="47" y="2"/>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3"/>
                  <p:cNvSpPr>
                    <a:spLocks/>
                  </p:cNvSpPr>
                  <p:nvPr/>
                </p:nvSpPr>
                <p:spPr bwMode="auto">
                  <a:xfrm rot="14288280">
                    <a:off x="3822323" y="3237699"/>
                    <a:ext cx="41275" cy="36513"/>
                  </a:xfrm>
                  <a:custGeom>
                    <a:avLst/>
                    <a:gdLst>
                      <a:gd name="T0" fmla="*/ 51 w 51"/>
                      <a:gd name="T1" fmla="*/ 46 h 46"/>
                      <a:gd name="T2" fmla="*/ 44 w 51"/>
                      <a:gd name="T3" fmla="*/ 30 h 46"/>
                      <a:gd name="T4" fmla="*/ 36 w 51"/>
                      <a:gd name="T5" fmla="*/ 23 h 46"/>
                      <a:gd name="T6" fmla="*/ 29 w 51"/>
                      <a:gd name="T7" fmla="*/ 15 h 46"/>
                      <a:gd name="T8" fmla="*/ 23 w 51"/>
                      <a:gd name="T9" fmla="*/ 13 h 46"/>
                      <a:gd name="T10" fmla="*/ 8 w 51"/>
                      <a:gd name="T11" fmla="*/ 8 h 46"/>
                      <a:gd name="T12" fmla="*/ 0 w 51"/>
                      <a:gd name="T13" fmla="*/ 0 h 46"/>
                      <a:gd name="T14" fmla="*/ 10 w 51"/>
                      <a:gd name="T15" fmla="*/ 0 h 46"/>
                      <a:gd name="T16" fmla="*/ 19 w 51"/>
                      <a:gd name="T17" fmla="*/ 2 h 46"/>
                      <a:gd name="T18" fmla="*/ 27 w 51"/>
                      <a:gd name="T19" fmla="*/ 6 h 46"/>
                      <a:gd name="T20" fmla="*/ 34 w 51"/>
                      <a:gd name="T21" fmla="*/ 11 h 46"/>
                      <a:gd name="T22" fmla="*/ 40 w 51"/>
                      <a:gd name="T23" fmla="*/ 15 h 46"/>
                      <a:gd name="T24" fmla="*/ 46 w 51"/>
                      <a:gd name="T25" fmla="*/ 23 h 46"/>
                      <a:gd name="T26" fmla="*/ 48 w 51"/>
                      <a:gd name="T27" fmla="*/ 32 h 46"/>
                      <a:gd name="T28" fmla="*/ 51 w 51"/>
                      <a:gd name="T29" fmla="*/ 46 h 46"/>
                      <a:gd name="T30" fmla="*/ 51 w 51"/>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6">
                        <a:moveTo>
                          <a:pt x="51" y="46"/>
                        </a:moveTo>
                        <a:lnTo>
                          <a:pt x="44" y="30"/>
                        </a:lnTo>
                        <a:lnTo>
                          <a:pt x="36" y="23"/>
                        </a:lnTo>
                        <a:lnTo>
                          <a:pt x="29" y="15"/>
                        </a:lnTo>
                        <a:lnTo>
                          <a:pt x="23" y="13"/>
                        </a:lnTo>
                        <a:lnTo>
                          <a:pt x="8" y="8"/>
                        </a:lnTo>
                        <a:lnTo>
                          <a:pt x="0" y="0"/>
                        </a:lnTo>
                        <a:lnTo>
                          <a:pt x="10" y="0"/>
                        </a:lnTo>
                        <a:lnTo>
                          <a:pt x="19" y="2"/>
                        </a:lnTo>
                        <a:lnTo>
                          <a:pt x="27" y="6"/>
                        </a:lnTo>
                        <a:lnTo>
                          <a:pt x="34" y="11"/>
                        </a:lnTo>
                        <a:lnTo>
                          <a:pt x="40" y="15"/>
                        </a:lnTo>
                        <a:lnTo>
                          <a:pt x="46" y="23"/>
                        </a:lnTo>
                        <a:lnTo>
                          <a:pt x="48" y="32"/>
                        </a:lnTo>
                        <a:lnTo>
                          <a:pt x="51" y="46"/>
                        </a:lnTo>
                        <a:lnTo>
                          <a:pt x="5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
                  <p:cNvSpPr>
                    <a:spLocks/>
                  </p:cNvSpPr>
                  <p:nvPr/>
                </p:nvSpPr>
                <p:spPr bwMode="auto">
                  <a:xfrm rot="14288280">
                    <a:off x="3993958" y="3260289"/>
                    <a:ext cx="17463" cy="30163"/>
                  </a:xfrm>
                  <a:custGeom>
                    <a:avLst/>
                    <a:gdLst>
                      <a:gd name="T0" fmla="*/ 11 w 23"/>
                      <a:gd name="T1" fmla="*/ 13 h 38"/>
                      <a:gd name="T2" fmla="*/ 2 w 23"/>
                      <a:gd name="T3" fmla="*/ 0 h 38"/>
                      <a:gd name="T4" fmla="*/ 0 w 23"/>
                      <a:gd name="T5" fmla="*/ 1 h 38"/>
                      <a:gd name="T6" fmla="*/ 4 w 23"/>
                      <a:gd name="T7" fmla="*/ 11 h 38"/>
                      <a:gd name="T8" fmla="*/ 8 w 23"/>
                      <a:gd name="T9" fmla="*/ 19 h 38"/>
                      <a:gd name="T10" fmla="*/ 11 w 23"/>
                      <a:gd name="T11" fmla="*/ 26 h 38"/>
                      <a:gd name="T12" fmla="*/ 23 w 23"/>
                      <a:gd name="T13" fmla="*/ 38 h 38"/>
                      <a:gd name="T14" fmla="*/ 19 w 23"/>
                      <a:gd name="T15" fmla="*/ 32 h 38"/>
                      <a:gd name="T16" fmla="*/ 17 w 23"/>
                      <a:gd name="T17" fmla="*/ 24 h 38"/>
                      <a:gd name="T18" fmla="*/ 11 w 23"/>
                      <a:gd name="T19" fmla="*/ 17 h 38"/>
                      <a:gd name="T20" fmla="*/ 11 w 23"/>
                      <a:gd name="T21" fmla="*/ 13 h 38"/>
                      <a:gd name="T22" fmla="*/ 11 w 23"/>
                      <a:gd name="T2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8">
                        <a:moveTo>
                          <a:pt x="11" y="13"/>
                        </a:moveTo>
                        <a:lnTo>
                          <a:pt x="2" y="0"/>
                        </a:lnTo>
                        <a:lnTo>
                          <a:pt x="0" y="1"/>
                        </a:lnTo>
                        <a:lnTo>
                          <a:pt x="4" y="11"/>
                        </a:lnTo>
                        <a:lnTo>
                          <a:pt x="8" y="19"/>
                        </a:lnTo>
                        <a:lnTo>
                          <a:pt x="11" y="26"/>
                        </a:lnTo>
                        <a:lnTo>
                          <a:pt x="23" y="38"/>
                        </a:lnTo>
                        <a:lnTo>
                          <a:pt x="19" y="32"/>
                        </a:lnTo>
                        <a:lnTo>
                          <a:pt x="17" y="24"/>
                        </a:lnTo>
                        <a:lnTo>
                          <a:pt x="11" y="17"/>
                        </a:lnTo>
                        <a:lnTo>
                          <a:pt x="11" y="13"/>
                        </a:lnTo>
                        <a:lnTo>
                          <a:pt x="1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5"/>
                  <p:cNvSpPr>
                    <a:spLocks/>
                  </p:cNvSpPr>
                  <p:nvPr/>
                </p:nvSpPr>
                <p:spPr bwMode="auto">
                  <a:xfrm rot="14288280">
                    <a:off x="3871217" y="3158670"/>
                    <a:ext cx="9525" cy="30163"/>
                  </a:xfrm>
                  <a:custGeom>
                    <a:avLst/>
                    <a:gdLst>
                      <a:gd name="T0" fmla="*/ 5 w 13"/>
                      <a:gd name="T1" fmla="*/ 23 h 38"/>
                      <a:gd name="T2" fmla="*/ 11 w 13"/>
                      <a:gd name="T3" fmla="*/ 12 h 38"/>
                      <a:gd name="T4" fmla="*/ 13 w 13"/>
                      <a:gd name="T5" fmla="*/ 0 h 38"/>
                      <a:gd name="T6" fmla="*/ 7 w 13"/>
                      <a:gd name="T7" fmla="*/ 6 h 38"/>
                      <a:gd name="T8" fmla="*/ 3 w 13"/>
                      <a:gd name="T9" fmla="*/ 17 h 38"/>
                      <a:gd name="T10" fmla="*/ 0 w 13"/>
                      <a:gd name="T11" fmla="*/ 27 h 38"/>
                      <a:gd name="T12" fmla="*/ 0 w 13"/>
                      <a:gd name="T13" fmla="*/ 38 h 38"/>
                      <a:gd name="T14" fmla="*/ 2 w 13"/>
                      <a:gd name="T15" fmla="*/ 31 h 38"/>
                      <a:gd name="T16" fmla="*/ 5 w 13"/>
                      <a:gd name="T17" fmla="*/ 23 h 38"/>
                      <a:gd name="T18" fmla="*/ 5 w 13"/>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8">
                        <a:moveTo>
                          <a:pt x="5" y="23"/>
                        </a:moveTo>
                        <a:lnTo>
                          <a:pt x="11" y="12"/>
                        </a:lnTo>
                        <a:lnTo>
                          <a:pt x="13" y="0"/>
                        </a:lnTo>
                        <a:lnTo>
                          <a:pt x="7" y="6"/>
                        </a:lnTo>
                        <a:lnTo>
                          <a:pt x="3" y="17"/>
                        </a:lnTo>
                        <a:lnTo>
                          <a:pt x="0" y="27"/>
                        </a:lnTo>
                        <a:lnTo>
                          <a:pt x="0" y="38"/>
                        </a:lnTo>
                        <a:lnTo>
                          <a:pt x="2" y="31"/>
                        </a:lnTo>
                        <a:lnTo>
                          <a:pt x="5" y="23"/>
                        </a:ln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6"/>
                  <p:cNvSpPr>
                    <a:spLocks/>
                  </p:cNvSpPr>
                  <p:nvPr/>
                </p:nvSpPr>
                <p:spPr bwMode="auto">
                  <a:xfrm rot="14288280">
                    <a:off x="3810572" y="3206804"/>
                    <a:ext cx="7938" cy="15875"/>
                  </a:xfrm>
                  <a:custGeom>
                    <a:avLst/>
                    <a:gdLst>
                      <a:gd name="T0" fmla="*/ 5 w 9"/>
                      <a:gd name="T1" fmla="*/ 2 h 21"/>
                      <a:gd name="T2" fmla="*/ 0 w 9"/>
                      <a:gd name="T3" fmla="*/ 0 h 21"/>
                      <a:gd name="T4" fmla="*/ 2 w 9"/>
                      <a:gd name="T5" fmla="*/ 8 h 21"/>
                      <a:gd name="T6" fmla="*/ 7 w 9"/>
                      <a:gd name="T7" fmla="*/ 18 h 21"/>
                      <a:gd name="T8" fmla="*/ 9 w 9"/>
                      <a:gd name="T9" fmla="*/ 21 h 21"/>
                      <a:gd name="T10" fmla="*/ 9 w 9"/>
                      <a:gd name="T11" fmla="*/ 16 h 21"/>
                      <a:gd name="T12" fmla="*/ 5 w 9"/>
                      <a:gd name="T13" fmla="*/ 6 h 21"/>
                      <a:gd name="T14" fmla="*/ 5 w 9"/>
                      <a:gd name="T15" fmla="*/ 2 h 21"/>
                      <a:gd name="T16" fmla="*/ 5 w 9"/>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5" y="2"/>
                        </a:moveTo>
                        <a:lnTo>
                          <a:pt x="0" y="0"/>
                        </a:lnTo>
                        <a:lnTo>
                          <a:pt x="2" y="8"/>
                        </a:lnTo>
                        <a:lnTo>
                          <a:pt x="7" y="18"/>
                        </a:lnTo>
                        <a:lnTo>
                          <a:pt x="9" y="21"/>
                        </a:lnTo>
                        <a:lnTo>
                          <a:pt x="9" y="16"/>
                        </a:lnTo>
                        <a:lnTo>
                          <a:pt x="5" y="6"/>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7"/>
                  <p:cNvSpPr>
                    <a:spLocks/>
                  </p:cNvSpPr>
                  <p:nvPr/>
                </p:nvSpPr>
                <p:spPr bwMode="auto">
                  <a:xfrm rot="14288280">
                    <a:off x="4976998" y="3299125"/>
                    <a:ext cx="85725" cy="61913"/>
                  </a:xfrm>
                  <a:custGeom>
                    <a:avLst/>
                    <a:gdLst>
                      <a:gd name="T0" fmla="*/ 76 w 106"/>
                      <a:gd name="T1" fmla="*/ 20 h 77"/>
                      <a:gd name="T2" fmla="*/ 68 w 106"/>
                      <a:gd name="T3" fmla="*/ 30 h 77"/>
                      <a:gd name="T4" fmla="*/ 65 w 106"/>
                      <a:gd name="T5" fmla="*/ 30 h 77"/>
                      <a:gd name="T6" fmla="*/ 68 w 106"/>
                      <a:gd name="T7" fmla="*/ 20 h 77"/>
                      <a:gd name="T8" fmla="*/ 59 w 106"/>
                      <a:gd name="T9" fmla="*/ 19 h 77"/>
                      <a:gd name="T10" fmla="*/ 59 w 106"/>
                      <a:gd name="T11" fmla="*/ 24 h 77"/>
                      <a:gd name="T12" fmla="*/ 61 w 106"/>
                      <a:gd name="T13" fmla="*/ 30 h 77"/>
                      <a:gd name="T14" fmla="*/ 44 w 106"/>
                      <a:gd name="T15" fmla="*/ 22 h 77"/>
                      <a:gd name="T16" fmla="*/ 32 w 106"/>
                      <a:gd name="T17" fmla="*/ 15 h 77"/>
                      <a:gd name="T18" fmla="*/ 28 w 106"/>
                      <a:gd name="T19" fmla="*/ 15 h 77"/>
                      <a:gd name="T20" fmla="*/ 32 w 106"/>
                      <a:gd name="T21" fmla="*/ 22 h 77"/>
                      <a:gd name="T22" fmla="*/ 40 w 106"/>
                      <a:gd name="T23" fmla="*/ 32 h 77"/>
                      <a:gd name="T24" fmla="*/ 44 w 106"/>
                      <a:gd name="T25" fmla="*/ 34 h 77"/>
                      <a:gd name="T26" fmla="*/ 49 w 106"/>
                      <a:gd name="T27" fmla="*/ 36 h 77"/>
                      <a:gd name="T28" fmla="*/ 42 w 106"/>
                      <a:gd name="T29" fmla="*/ 36 h 77"/>
                      <a:gd name="T30" fmla="*/ 32 w 106"/>
                      <a:gd name="T31" fmla="*/ 30 h 77"/>
                      <a:gd name="T32" fmla="*/ 23 w 106"/>
                      <a:gd name="T33" fmla="*/ 24 h 77"/>
                      <a:gd name="T34" fmla="*/ 19 w 106"/>
                      <a:gd name="T35" fmla="*/ 20 h 77"/>
                      <a:gd name="T36" fmla="*/ 15 w 106"/>
                      <a:gd name="T37" fmla="*/ 9 h 77"/>
                      <a:gd name="T38" fmla="*/ 6 w 106"/>
                      <a:gd name="T39" fmla="*/ 0 h 77"/>
                      <a:gd name="T40" fmla="*/ 6 w 106"/>
                      <a:gd name="T41" fmla="*/ 9 h 77"/>
                      <a:gd name="T42" fmla="*/ 11 w 106"/>
                      <a:gd name="T43" fmla="*/ 24 h 77"/>
                      <a:gd name="T44" fmla="*/ 8 w 106"/>
                      <a:gd name="T45" fmla="*/ 28 h 77"/>
                      <a:gd name="T46" fmla="*/ 11 w 106"/>
                      <a:gd name="T47" fmla="*/ 36 h 77"/>
                      <a:gd name="T48" fmla="*/ 13 w 106"/>
                      <a:gd name="T49" fmla="*/ 39 h 77"/>
                      <a:gd name="T50" fmla="*/ 13 w 106"/>
                      <a:gd name="T51" fmla="*/ 41 h 77"/>
                      <a:gd name="T52" fmla="*/ 6 w 106"/>
                      <a:gd name="T53" fmla="*/ 36 h 77"/>
                      <a:gd name="T54" fmla="*/ 0 w 106"/>
                      <a:gd name="T55" fmla="*/ 41 h 77"/>
                      <a:gd name="T56" fmla="*/ 23 w 106"/>
                      <a:gd name="T57" fmla="*/ 58 h 77"/>
                      <a:gd name="T58" fmla="*/ 40 w 106"/>
                      <a:gd name="T59" fmla="*/ 62 h 77"/>
                      <a:gd name="T60" fmla="*/ 42 w 106"/>
                      <a:gd name="T61" fmla="*/ 64 h 77"/>
                      <a:gd name="T62" fmla="*/ 51 w 106"/>
                      <a:gd name="T63" fmla="*/ 66 h 77"/>
                      <a:gd name="T64" fmla="*/ 57 w 106"/>
                      <a:gd name="T65" fmla="*/ 66 h 77"/>
                      <a:gd name="T66" fmla="*/ 59 w 106"/>
                      <a:gd name="T67" fmla="*/ 68 h 77"/>
                      <a:gd name="T68" fmla="*/ 51 w 106"/>
                      <a:gd name="T69" fmla="*/ 68 h 77"/>
                      <a:gd name="T70" fmla="*/ 44 w 106"/>
                      <a:gd name="T71" fmla="*/ 70 h 77"/>
                      <a:gd name="T72" fmla="*/ 32 w 106"/>
                      <a:gd name="T73" fmla="*/ 70 h 77"/>
                      <a:gd name="T74" fmla="*/ 28 w 106"/>
                      <a:gd name="T75" fmla="*/ 72 h 77"/>
                      <a:gd name="T76" fmla="*/ 15 w 106"/>
                      <a:gd name="T77" fmla="*/ 66 h 77"/>
                      <a:gd name="T78" fmla="*/ 9 w 106"/>
                      <a:gd name="T79" fmla="*/ 62 h 77"/>
                      <a:gd name="T80" fmla="*/ 4 w 106"/>
                      <a:gd name="T81" fmla="*/ 64 h 77"/>
                      <a:gd name="T82" fmla="*/ 2 w 106"/>
                      <a:gd name="T83" fmla="*/ 72 h 77"/>
                      <a:gd name="T84" fmla="*/ 6 w 106"/>
                      <a:gd name="T85" fmla="*/ 72 h 77"/>
                      <a:gd name="T86" fmla="*/ 15 w 106"/>
                      <a:gd name="T87" fmla="*/ 72 h 77"/>
                      <a:gd name="T88" fmla="*/ 21 w 106"/>
                      <a:gd name="T89" fmla="*/ 74 h 77"/>
                      <a:gd name="T90" fmla="*/ 28 w 106"/>
                      <a:gd name="T91" fmla="*/ 77 h 77"/>
                      <a:gd name="T92" fmla="*/ 34 w 106"/>
                      <a:gd name="T93" fmla="*/ 76 h 77"/>
                      <a:gd name="T94" fmla="*/ 46 w 106"/>
                      <a:gd name="T95" fmla="*/ 74 h 77"/>
                      <a:gd name="T96" fmla="*/ 57 w 106"/>
                      <a:gd name="T97" fmla="*/ 70 h 77"/>
                      <a:gd name="T98" fmla="*/ 70 w 106"/>
                      <a:gd name="T99" fmla="*/ 68 h 77"/>
                      <a:gd name="T100" fmla="*/ 80 w 106"/>
                      <a:gd name="T101" fmla="*/ 60 h 77"/>
                      <a:gd name="T102" fmla="*/ 91 w 106"/>
                      <a:gd name="T103" fmla="*/ 55 h 77"/>
                      <a:gd name="T104" fmla="*/ 99 w 106"/>
                      <a:gd name="T105" fmla="*/ 45 h 77"/>
                      <a:gd name="T106" fmla="*/ 106 w 106"/>
                      <a:gd name="T107" fmla="*/ 36 h 77"/>
                      <a:gd name="T108" fmla="*/ 99 w 106"/>
                      <a:gd name="T109" fmla="*/ 22 h 77"/>
                      <a:gd name="T110" fmla="*/ 93 w 106"/>
                      <a:gd name="T111" fmla="*/ 17 h 77"/>
                      <a:gd name="T112" fmla="*/ 84 w 106"/>
                      <a:gd name="T113" fmla="*/ 15 h 77"/>
                      <a:gd name="T114" fmla="*/ 76 w 106"/>
                      <a:gd name="T115" fmla="*/ 20 h 77"/>
                      <a:gd name="T116" fmla="*/ 76 w 106"/>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77">
                        <a:moveTo>
                          <a:pt x="76" y="20"/>
                        </a:moveTo>
                        <a:lnTo>
                          <a:pt x="68" y="30"/>
                        </a:lnTo>
                        <a:lnTo>
                          <a:pt x="65" y="30"/>
                        </a:lnTo>
                        <a:lnTo>
                          <a:pt x="68" y="20"/>
                        </a:lnTo>
                        <a:lnTo>
                          <a:pt x="59" y="19"/>
                        </a:lnTo>
                        <a:lnTo>
                          <a:pt x="59" y="24"/>
                        </a:lnTo>
                        <a:lnTo>
                          <a:pt x="61" y="30"/>
                        </a:lnTo>
                        <a:lnTo>
                          <a:pt x="44" y="22"/>
                        </a:lnTo>
                        <a:lnTo>
                          <a:pt x="32" y="15"/>
                        </a:lnTo>
                        <a:lnTo>
                          <a:pt x="28" y="15"/>
                        </a:lnTo>
                        <a:lnTo>
                          <a:pt x="32" y="22"/>
                        </a:lnTo>
                        <a:lnTo>
                          <a:pt x="40" y="32"/>
                        </a:lnTo>
                        <a:lnTo>
                          <a:pt x="44" y="34"/>
                        </a:lnTo>
                        <a:lnTo>
                          <a:pt x="49" y="36"/>
                        </a:lnTo>
                        <a:lnTo>
                          <a:pt x="42" y="36"/>
                        </a:lnTo>
                        <a:lnTo>
                          <a:pt x="32" y="30"/>
                        </a:lnTo>
                        <a:lnTo>
                          <a:pt x="23" y="24"/>
                        </a:lnTo>
                        <a:lnTo>
                          <a:pt x="19" y="20"/>
                        </a:lnTo>
                        <a:lnTo>
                          <a:pt x="15" y="9"/>
                        </a:lnTo>
                        <a:lnTo>
                          <a:pt x="6" y="0"/>
                        </a:lnTo>
                        <a:lnTo>
                          <a:pt x="6" y="9"/>
                        </a:lnTo>
                        <a:lnTo>
                          <a:pt x="11" y="24"/>
                        </a:lnTo>
                        <a:lnTo>
                          <a:pt x="8" y="28"/>
                        </a:lnTo>
                        <a:lnTo>
                          <a:pt x="11" y="36"/>
                        </a:lnTo>
                        <a:lnTo>
                          <a:pt x="13" y="39"/>
                        </a:lnTo>
                        <a:lnTo>
                          <a:pt x="13" y="41"/>
                        </a:lnTo>
                        <a:lnTo>
                          <a:pt x="6" y="36"/>
                        </a:lnTo>
                        <a:lnTo>
                          <a:pt x="0" y="41"/>
                        </a:lnTo>
                        <a:lnTo>
                          <a:pt x="23" y="58"/>
                        </a:lnTo>
                        <a:lnTo>
                          <a:pt x="40" y="62"/>
                        </a:lnTo>
                        <a:lnTo>
                          <a:pt x="42" y="64"/>
                        </a:lnTo>
                        <a:lnTo>
                          <a:pt x="51" y="66"/>
                        </a:lnTo>
                        <a:lnTo>
                          <a:pt x="57" y="66"/>
                        </a:lnTo>
                        <a:lnTo>
                          <a:pt x="59" y="68"/>
                        </a:lnTo>
                        <a:lnTo>
                          <a:pt x="51" y="68"/>
                        </a:lnTo>
                        <a:lnTo>
                          <a:pt x="44" y="70"/>
                        </a:lnTo>
                        <a:lnTo>
                          <a:pt x="32" y="70"/>
                        </a:lnTo>
                        <a:lnTo>
                          <a:pt x="28" y="72"/>
                        </a:lnTo>
                        <a:lnTo>
                          <a:pt x="15" y="66"/>
                        </a:lnTo>
                        <a:lnTo>
                          <a:pt x="9" y="62"/>
                        </a:lnTo>
                        <a:lnTo>
                          <a:pt x="4" y="64"/>
                        </a:lnTo>
                        <a:lnTo>
                          <a:pt x="2" y="72"/>
                        </a:lnTo>
                        <a:lnTo>
                          <a:pt x="6" y="72"/>
                        </a:lnTo>
                        <a:lnTo>
                          <a:pt x="15" y="72"/>
                        </a:lnTo>
                        <a:lnTo>
                          <a:pt x="21" y="74"/>
                        </a:lnTo>
                        <a:lnTo>
                          <a:pt x="28" y="77"/>
                        </a:lnTo>
                        <a:lnTo>
                          <a:pt x="34" y="76"/>
                        </a:lnTo>
                        <a:lnTo>
                          <a:pt x="46" y="74"/>
                        </a:lnTo>
                        <a:lnTo>
                          <a:pt x="57" y="70"/>
                        </a:lnTo>
                        <a:lnTo>
                          <a:pt x="70" y="68"/>
                        </a:lnTo>
                        <a:lnTo>
                          <a:pt x="80" y="60"/>
                        </a:lnTo>
                        <a:lnTo>
                          <a:pt x="91" y="55"/>
                        </a:lnTo>
                        <a:lnTo>
                          <a:pt x="99" y="45"/>
                        </a:lnTo>
                        <a:lnTo>
                          <a:pt x="106" y="36"/>
                        </a:lnTo>
                        <a:lnTo>
                          <a:pt x="99" y="22"/>
                        </a:lnTo>
                        <a:lnTo>
                          <a:pt x="93" y="17"/>
                        </a:lnTo>
                        <a:lnTo>
                          <a:pt x="84" y="15"/>
                        </a:lnTo>
                        <a:lnTo>
                          <a:pt x="76" y="20"/>
                        </a:lnTo>
                        <a:lnTo>
                          <a:pt x="7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8"/>
                  <p:cNvSpPr>
                    <a:spLocks/>
                  </p:cNvSpPr>
                  <p:nvPr/>
                </p:nvSpPr>
                <p:spPr bwMode="auto">
                  <a:xfrm rot="14288280">
                    <a:off x="4940087" y="3312827"/>
                    <a:ext cx="93663" cy="69850"/>
                  </a:xfrm>
                  <a:custGeom>
                    <a:avLst/>
                    <a:gdLst>
                      <a:gd name="T0" fmla="*/ 107 w 120"/>
                      <a:gd name="T1" fmla="*/ 33 h 88"/>
                      <a:gd name="T2" fmla="*/ 74 w 120"/>
                      <a:gd name="T3" fmla="*/ 6 h 88"/>
                      <a:gd name="T4" fmla="*/ 40 w 120"/>
                      <a:gd name="T5" fmla="*/ 0 h 88"/>
                      <a:gd name="T6" fmla="*/ 15 w 120"/>
                      <a:gd name="T7" fmla="*/ 14 h 88"/>
                      <a:gd name="T8" fmla="*/ 4 w 120"/>
                      <a:gd name="T9" fmla="*/ 38 h 88"/>
                      <a:gd name="T10" fmla="*/ 2 w 120"/>
                      <a:gd name="T11" fmla="*/ 59 h 88"/>
                      <a:gd name="T12" fmla="*/ 10 w 120"/>
                      <a:gd name="T13" fmla="*/ 55 h 88"/>
                      <a:gd name="T14" fmla="*/ 15 w 120"/>
                      <a:gd name="T15" fmla="*/ 34 h 88"/>
                      <a:gd name="T16" fmla="*/ 17 w 120"/>
                      <a:gd name="T17" fmla="*/ 31 h 88"/>
                      <a:gd name="T18" fmla="*/ 15 w 120"/>
                      <a:gd name="T19" fmla="*/ 50 h 88"/>
                      <a:gd name="T20" fmla="*/ 23 w 120"/>
                      <a:gd name="T21" fmla="*/ 42 h 88"/>
                      <a:gd name="T22" fmla="*/ 31 w 120"/>
                      <a:gd name="T23" fmla="*/ 31 h 88"/>
                      <a:gd name="T24" fmla="*/ 32 w 120"/>
                      <a:gd name="T25" fmla="*/ 33 h 88"/>
                      <a:gd name="T26" fmla="*/ 25 w 120"/>
                      <a:gd name="T27" fmla="*/ 50 h 88"/>
                      <a:gd name="T28" fmla="*/ 27 w 120"/>
                      <a:gd name="T29" fmla="*/ 72 h 88"/>
                      <a:gd name="T30" fmla="*/ 36 w 120"/>
                      <a:gd name="T31" fmla="*/ 67 h 88"/>
                      <a:gd name="T32" fmla="*/ 51 w 120"/>
                      <a:gd name="T33" fmla="*/ 46 h 88"/>
                      <a:gd name="T34" fmla="*/ 48 w 120"/>
                      <a:gd name="T35" fmla="*/ 57 h 88"/>
                      <a:gd name="T36" fmla="*/ 50 w 120"/>
                      <a:gd name="T37" fmla="*/ 78 h 88"/>
                      <a:gd name="T38" fmla="*/ 63 w 120"/>
                      <a:gd name="T39" fmla="*/ 71 h 88"/>
                      <a:gd name="T40" fmla="*/ 74 w 120"/>
                      <a:gd name="T41" fmla="*/ 78 h 88"/>
                      <a:gd name="T42" fmla="*/ 59 w 120"/>
                      <a:gd name="T43" fmla="*/ 67 h 88"/>
                      <a:gd name="T44" fmla="*/ 53 w 120"/>
                      <a:gd name="T45" fmla="*/ 72 h 88"/>
                      <a:gd name="T46" fmla="*/ 48 w 120"/>
                      <a:gd name="T47" fmla="*/ 67 h 88"/>
                      <a:gd name="T48" fmla="*/ 53 w 120"/>
                      <a:gd name="T49" fmla="*/ 61 h 88"/>
                      <a:gd name="T50" fmla="*/ 55 w 120"/>
                      <a:gd name="T51" fmla="*/ 55 h 88"/>
                      <a:gd name="T52" fmla="*/ 65 w 120"/>
                      <a:gd name="T53" fmla="*/ 59 h 88"/>
                      <a:gd name="T54" fmla="*/ 76 w 120"/>
                      <a:gd name="T55" fmla="*/ 67 h 88"/>
                      <a:gd name="T56" fmla="*/ 86 w 120"/>
                      <a:gd name="T57" fmla="*/ 76 h 88"/>
                      <a:gd name="T58" fmla="*/ 103 w 120"/>
                      <a:gd name="T59" fmla="*/ 84 h 88"/>
                      <a:gd name="T60" fmla="*/ 112 w 120"/>
                      <a:gd name="T61" fmla="*/ 78 h 88"/>
                      <a:gd name="T62" fmla="*/ 118 w 120"/>
                      <a:gd name="T63" fmla="*/ 61 h 88"/>
                      <a:gd name="T64" fmla="*/ 120 w 120"/>
                      <a:gd name="T65"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88">
                        <a:moveTo>
                          <a:pt x="120" y="52"/>
                        </a:moveTo>
                        <a:lnTo>
                          <a:pt x="107" y="33"/>
                        </a:lnTo>
                        <a:lnTo>
                          <a:pt x="91" y="17"/>
                        </a:lnTo>
                        <a:lnTo>
                          <a:pt x="74" y="6"/>
                        </a:lnTo>
                        <a:lnTo>
                          <a:pt x="59" y="2"/>
                        </a:lnTo>
                        <a:lnTo>
                          <a:pt x="40" y="0"/>
                        </a:lnTo>
                        <a:lnTo>
                          <a:pt x="23" y="8"/>
                        </a:lnTo>
                        <a:lnTo>
                          <a:pt x="15" y="14"/>
                        </a:lnTo>
                        <a:lnTo>
                          <a:pt x="10" y="25"/>
                        </a:lnTo>
                        <a:lnTo>
                          <a:pt x="4" y="38"/>
                        </a:lnTo>
                        <a:lnTo>
                          <a:pt x="0" y="55"/>
                        </a:lnTo>
                        <a:lnTo>
                          <a:pt x="2" y="59"/>
                        </a:lnTo>
                        <a:lnTo>
                          <a:pt x="10" y="57"/>
                        </a:lnTo>
                        <a:lnTo>
                          <a:pt x="10" y="55"/>
                        </a:lnTo>
                        <a:lnTo>
                          <a:pt x="12" y="42"/>
                        </a:lnTo>
                        <a:lnTo>
                          <a:pt x="15" y="34"/>
                        </a:lnTo>
                        <a:lnTo>
                          <a:pt x="15" y="29"/>
                        </a:lnTo>
                        <a:lnTo>
                          <a:pt x="17" y="31"/>
                        </a:lnTo>
                        <a:lnTo>
                          <a:pt x="15" y="34"/>
                        </a:lnTo>
                        <a:lnTo>
                          <a:pt x="15" y="50"/>
                        </a:lnTo>
                        <a:lnTo>
                          <a:pt x="17" y="48"/>
                        </a:lnTo>
                        <a:lnTo>
                          <a:pt x="23" y="42"/>
                        </a:lnTo>
                        <a:lnTo>
                          <a:pt x="27" y="33"/>
                        </a:lnTo>
                        <a:lnTo>
                          <a:pt x="31" y="31"/>
                        </a:lnTo>
                        <a:lnTo>
                          <a:pt x="38" y="25"/>
                        </a:lnTo>
                        <a:lnTo>
                          <a:pt x="32" y="33"/>
                        </a:lnTo>
                        <a:lnTo>
                          <a:pt x="29" y="40"/>
                        </a:lnTo>
                        <a:lnTo>
                          <a:pt x="25" y="50"/>
                        </a:lnTo>
                        <a:lnTo>
                          <a:pt x="21" y="61"/>
                        </a:lnTo>
                        <a:lnTo>
                          <a:pt x="27" y="72"/>
                        </a:lnTo>
                        <a:lnTo>
                          <a:pt x="32" y="76"/>
                        </a:lnTo>
                        <a:lnTo>
                          <a:pt x="36" y="67"/>
                        </a:lnTo>
                        <a:lnTo>
                          <a:pt x="44" y="55"/>
                        </a:lnTo>
                        <a:lnTo>
                          <a:pt x="51" y="46"/>
                        </a:lnTo>
                        <a:lnTo>
                          <a:pt x="55" y="48"/>
                        </a:lnTo>
                        <a:lnTo>
                          <a:pt x="48" y="57"/>
                        </a:lnTo>
                        <a:lnTo>
                          <a:pt x="48" y="72"/>
                        </a:lnTo>
                        <a:lnTo>
                          <a:pt x="50" y="78"/>
                        </a:lnTo>
                        <a:lnTo>
                          <a:pt x="57" y="78"/>
                        </a:lnTo>
                        <a:lnTo>
                          <a:pt x="63" y="71"/>
                        </a:lnTo>
                        <a:lnTo>
                          <a:pt x="69" y="74"/>
                        </a:lnTo>
                        <a:lnTo>
                          <a:pt x="74" y="78"/>
                        </a:lnTo>
                        <a:lnTo>
                          <a:pt x="70" y="69"/>
                        </a:lnTo>
                        <a:lnTo>
                          <a:pt x="59" y="67"/>
                        </a:lnTo>
                        <a:lnTo>
                          <a:pt x="57" y="72"/>
                        </a:lnTo>
                        <a:lnTo>
                          <a:pt x="53" y="72"/>
                        </a:lnTo>
                        <a:lnTo>
                          <a:pt x="50" y="72"/>
                        </a:lnTo>
                        <a:lnTo>
                          <a:pt x="48" y="67"/>
                        </a:lnTo>
                        <a:lnTo>
                          <a:pt x="59" y="61"/>
                        </a:lnTo>
                        <a:lnTo>
                          <a:pt x="53" y="61"/>
                        </a:lnTo>
                        <a:lnTo>
                          <a:pt x="53" y="55"/>
                        </a:lnTo>
                        <a:lnTo>
                          <a:pt x="55" y="55"/>
                        </a:lnTo>
                        <a:lnTo>
                          <a:pt x="59" y="57"/>
                        </a:lnTo>
                        <a:lnTo>
                          <a:pt x="65" y="59"/>
                        </a:lnTo>
                        <a:lnTo>
                          <a:pt x="72" y="61"/>
                        </a:lnTo>
                        <a:lnTo>
                          <a:pt x="76" y="67"/>
                        </a:lnTo>
                        <a:lnTo>
                          <a:pt x="80" y="76"/>
                        </a:lnTo>
                        <a:lnTo>
                          <a:pt x="86" y="76"/>
                        </a:lnTo>
                        <a:lnTo>
                          <a:pt x="95" y="82"/>
                        </a:lnTo>
                        <a:lnTo>
                          <a:pt x="103" y="84"/>
                        </a:lnTo>
                        <a:lnTo>
                          <a:pt x="110" y="88"/>
                        </a:lnTo>
                        <a:lnTo>
                          <a:pt x="112" y="78"/>
                        </a:lnTo>
                        <a:lnTo>
                          <a:pt x="116" y="71"/>
                        </a:lnTo>
                        <a:lnTo>
                          <a:pt x="118" y="61"/>
                        </a:lnTo>
                        <a:lnTo>
                          <a:pt x="120" y="52"/>
                        </a:lnTo>
                        <a:lnTo>
                          <a:pt x="12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9"/>
                  <p:cNvSpPr>
                    <a:spLocks/>
                  </p:cNvSpPr>
                  <p:nvPr/>
                </p:nvSpPr>
                <p:spPr bwMode="auto">
                  <a:xfrm rot="14288280">
                    <a:off x="4982659" y="3321303"/>
                    <a:ext cx="7938" cy="15875"/>
                  </a:xfrm>
                  <a:custGeom>
                    <a:avLst/>
                    <a:gdLst>
                      <a:gd name="T0" fmla="*/ 12 w 12"/>
                      <a:gd name="T1" fmla="*/ 15 h 21"/>
                      <a:gd name="T2" fmla="*/ 10 w 12"/>
                      <a:gd name="T3" fmla="*/ 15 h 21"/>
                      <a:gd name="T4" fmla="*/ 10 w 12"/>
                      <a:gd name="T5" fmla="*/ 21 h 21"/>
                      <a:gd name="T6" fmla="*/ 8 w 12"/>
                      <a:gd name="T7" fmla="*/ 15 h 21"/>
                      <a:gd name="T8" fmla="*/ 0 w 12"/>
                      <a:gd name="T9" fmla="*/ 6 h 21"/>
                      <a:gd name="T10" fmla="*/ 0 w 12"/>
                      <a:gd name="T11" fmla="*/ 0 h 21"/>
                      <a:gd name="T12" fmla="*/ 12 w 12"/>
                      <a:gd name="T13" fmla="*/ 15 h 21"/>
                      <a:gd name="T14" fmla="*/ 12 w 12"/>
                      <a:gd name="T15" fmla="*/ 15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12" y="15"/>
                        </a:moveTo>
                        <a:lnTo>
                          <a:pt x="10" y="15"/>
                        </a:lnTo>
                        <a:lnTo>
                          <a:pt x="10" y="21"/>
                        </a:lnTo>
                        <a:lnTo>
                          <a:pt x="8" y="15"/>
                        </a:lnTo>
                        <a:lnTo>
                          <a:pt x="0" y="6"/>
                        </a:lnTo>
                        <a:lnTo>
                          <a:pt x="0" y="0"/>
                        </a:lnTo>
                        <a:lnTo>
                          <a:pt x="12" y="15"/>
                        </a:ln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0"/>
                  <p:cNvSpPr>
                    <a:spLocks/>
                  </p:cNvSpPr>
                  <p:nvPr/>
                </p:nvSpPr>
                <p:spPr bwMode="auto">
                  <a:xfrm rot="14288280">
                    <a:off x="5027536" y="3341501"/>
                    <a:ext cx="15875" cy="6350"/>
                  </a:xfrm>
                  <a:custGeom>
                    <a:avLst/>
                    <a:gdLst>
                      <a:gd name="T0" fmla="*/ 2 w 21"/>
                      <a:gd name="T1" fmla="*/ 0 h 10"/>
                      <a:gd name="T2" fmla="*/ 0 w 21"/>
                      <a:gd name="T3" fmla="*/ 4 h 10"/>
                      <a:gd name="T4" fmla="*/ 10 w 21"/>
                      <a:gd name="T5" fmla="*/ 10 h 10"/>
                      <a:gd name="T6" fmla="*/ 21 w 21"/>
                      <a:gd name="T7" fmla="*/ 10 h 10"/>
                      <a:gd name="T8" fmla="*/ 11 w 21"/>
                      <a:gd name="T9" fmla="*/ 4 h 10"/>
                      <a:gd name="T10" fmla="*/ 2 w 21"/>
                      <a:gd name="T11" fmla="*/ 0 h 10"/>
                      <a:gd name="T12" fmla="*/ 2 w 2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2" y="0"/>
                        </a:moveTo>
                        <a:lnTo>
                          <a:pt x="0" y="4"/>
                        </a:lnTo>
                        <a:lnTo>
                          <a:pt x="10" y="10"/>
                        </a:lnTo>
                        <a:lnTo>
                          <a:pt x="21" y="10"/>
                        </a:lnTo>
                        <a:lnTo>
                          <a:pt x="11" y="4"/>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1"/>
                  <p:cNvSpPr>
                    <a:spLocks/>
                  </p:cNvSpPr>
                  <p:nvPr/>
                </p:nvSpPr>
                <p:spPr bwMode="auto">
                  <a:xfrm rot="14288280">
                    <a:off x="4982828" y="3284520"/>
                    <a:ext cx="4763" cy="12700"/>
                  </a:xfrm>
                  <a:custGeom>
                    <a:avLst/>
                    <a:gdLst>
                      <a:gd name="T0" fmla="*/ 6 w 6"/>
                      <a:gd name="T1" fmla="*/ 4 h 16"/>
                      <a:gd name="T2" fmla="*/ 6 w 6"/>
                      <a:gd name="T3" fmla="*/ 0 h 16"/>
                      <a:gd name="T4" fmla="*/ 2 w 6"/>
                      <a:gd name="T5" fmla="*/ 4 h 16"/>
                      <a:gd name="T6" fmla="*/ 0 w 6"/>
                      <a:gd name="T7" fmla="*/ 8 h 16"/>
                      <a:gd name="T8" fmla="*/ 0 w 6"/>
                      <a:gd name="T9" fmla="*/ 16 h 16"/>
                      <a:gd name="T10" fmla="*/ 6 w 6"/>
                      <a:gd name="T11" fmla="*/ 4 h 16"/>
                      <a:gd name="T12" fmla="*/ 6 w 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6" h="16">
                        <a:moveTo>
                          <a:pt x="6" y="4"/>
                        </a:moveTo>
                        <a:lnTo>
                          <a:pt x="6" y="0"/>
                        </a:lnTo>
                        <a:lnTo>
                          <a:pt x="2" y="4"/>
                        </a:lnTo>
                        <a:lnTo>
                          <a:pt x="0" y="8"/>
                        </a:lnTo>
                        <a:lnTo>
                          <a:pt x="0" y="16"/>
                        </a:lnTo>
                        <a:lnTo>
                          <a:pt x="6" y="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
                  <p:cNvSpPr>
                    <a:spLocks/>
                  </p:cNvSpPr>
                  <p:nvPr/>
                </p:nvSpPr>
                <p:spPr bwMode="auto">
                  <a:xfrm rot="14288280">
                    <a:off x="4951442" y="3306056"/>
                    <a:ext cx="6350" cy="9525"/>
                  </a:xfrm>
                  <a:custGeom>
                    <a:avLst/>
                    <a:gdLst>
                      <a:gd name="T0" fmla="*/ 0 w 10"/>
                      <a:gd name="T1" fmla="*/ 0 h 11"/>
                      <a:gd name="T2" fmla="*/ 2 w 10"/>
                      <a:gd name="T3" fmla="*/ 5 h 11"/>
                      <a:gd name="T4" fmla="*/ 10 w 10"/>
                      <a:gd name="T5" fmla="*/ 11 h 11"/>
                      <a:gd name="T6" fmla="*/ 4 w 10"/>
                      <a:gd name="T7" fmla="*/ 4 h 11"/>
                      <a:gd name="T8" fmla="*/ 0 w 10"/>
                      <a:gd name="T9" fmla="*/ 0 h 11"/>
                      <a:gd name="T10" fmla="*/ 0 w 10"/>
                      <a:gd name="T11" fmla="*/ 0 h 11"/>
                    </a:gdLst>
                    <a:ahLst/>
                    <a:cxnLst>
                      <a:cxn ang="0">
                        <a:pos x="T0" y="T1"/>
                      </a:cxn>
                      <a:cxn ang="0">
                        <a:pos x="T2" y="T3"/>
                      </a:cxn>
                      <a:cxn ang="0">
                        <a:pos x="T4" y="T5"/>
                      </a:cxn>
                      <a:cxn ang="0">
                        <a:pos x="T6" y="T7"/>
                      </a:cxn>
                      <a:cxn ang="0">
                        <a:pos x="T8" y="T9"/>
                      </a:cxn>
                      <a:cxn ang="0">
                        <a:pos x="T10" y="T11"/>
                      </a:cxn>
                    </a:cxnLst>
                    <a:rect l="0" t="0" r="r" b="b"/>
                    <a:pathLst>
                      <a:path w="10" h="11">
                        <a:moveTo>
                          <a:pt x="0" y="0"/>
                        </a:moveTo>
                        <a:lnTo>
                          <a:pt x="2" y="5"/>
                        </a:lnTo>
                        <a:lnTo>
                          <a:pt x="10" y="11"/>
                        </a:lnTo>
                        <a:lnTo>
                          <a:pt x="4"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3"/>
                  <p:cNvSpPr>
                    <a:spLocks/>
                  </p:cNvSpPr>
                  <p:nvPr/>
                </p:nvSpPr>
                <p:spPr bwMode="auto">
                  <a:xfrm rot="14288280">
                    <a:off x="4947496" y="3323622"/>
                    <a:ext cx="7938" cy="6350"/>
                  </a:xfrm>
                  <a:custGeom>
                    <a:avLst/>
                    <a:gdLst>
                      <a:gd name="T0" fmla="*/ 0 w 9"/>
                      <a:gd name="T1" fmla="*/ 0 h 10"/>
                      <a:gd name="T2" fmla="*/ 2 w 9"/>
                      <a:gd name="T3" fmla="*/ 4 h 10"/>
                      <a:gd name="T4" fmla="*/ 4 w 9"/>
                      <a:gd name="T5" fmla="*/ 8 h 10"/>
                      <a:gd name="T6" fmla="*/ 9 w 9"/>
                      <a:gd name="T7" fmla="*/ 10 h 10"/>
                      <a:gd name="T8" fmla="*/ 6 w 9"/>
                      <a:gd name="T9" fmla="*/ 2 h 10"/>
                      <a:gd name="T10" fmla="*/ 0 w 9"/>
                      <a:gd name="T11" fmla="*/ 0 h 10"/>
                      <a:gd name="T12" fmla="*/ 0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0" y="0"/>
                        </a:moveTo>
                        <a:lnTo>
                          <a:pt x="2" y="4"/>
                        </a:lnTo>
                        <a:lnTo>
                          <a:pt x="4" y="8"/>
                        </a:lnTo>
                        <a:lnTo>
                          <a:pt x="9" y="10"/>
                        </a:lnTo>
                        <a:lnTo>
                          <a:pt x="6"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4"/>
                  <p:cNvSpPr>
                    <a:spLocks/>
                  </p:cNvSpPr>
                  <p:nvPr/>
                </p:nvSpPr>
                <p:spPr bwMode="auto">
                  <a:xfrm rot="14288280">
                    <a:off x="4894881" y="3199643"/>
                    <a:ext cx="95250" cy="84138"/>
                  </a:xfrm>
                  <a:custGeom>
                    <a:avLst/>
                    <a:gdLst>
                      <a:gd name="T0" fmla="*/ 98 w 119"/>
                      <a:gd name="T1" fmla="*/ 68 h 106"/>
                      <a:gd name="T2" fmla="*/ 87 w 119"/>
                      <a:gd name="T3" fmla="*/ 70 h 106"/>
                      <a:gd name="T4" fmla="*/ 83 w 119"/>
                      <a:gd name="T5" fmla="*/ 68 h 106"/>
                      <a:gd name="T6" fmla="*/ 93 w 119"/>
                      <a:gd name="T7" fmla="*/ 62 h 106"/>
                      <a:gd name="T8" fmla="*/ 87 w 119"/>
                      <a:gd name="T9" fmla="*/ 53 h 106"/>
                      <a:gd name="T10" fmla="*/ 83 w 119"/>
                      <a:gd name="T11" fmla="*/ 60 h 106"/>
                      <a:gd name="T12" fmla="*/ 79 w 119"/>
                      <a:gd name="T13" fmla="*/ 64 h 106"/>
                      <a:gd name="T14" fmla="*/ 72 w 119"/>
                      <a:gd name="T15" fmla="*/ 57 h 106"/>
                      <a:gd name="T16" fmla="*/ 68 w 119"/>
                      <a:gd name="T17" fmla="*/ 47 h 106"/>
                      <a:gd name="T18" fmla="*/ 66 w 119"/>
                      <a:gd name="T19" fmla="*/ 38 h 106"/>
                      <a:gd name="T20" fmla="*/ 66 w 119"/>
                      <a:gd name="T21" fmla="*/ 32 h 106"/>
                      <a:gd name="T22" fmla="*/ 59 w 119"/>
                      <a:gd name="T23" fmla="*/ 32 h 106"/>
                      <a:gd name="T24" fmla="*/ 57 w 119"/>
                      <a:gd name="T25" fmla="*/ 41 h 106"/>
                      <a:gd name="T26" fmla="*/ 59 w 119"/>
                      <a:gd name="T27" fmla="*/ 53 h 106"/>
                      <a:gd name="T28" fmla="*/ 62 w 119"/>
                      <a:gd name="T29" fmla="*/ 57 h 106"/>
                      <a:gd name="T30" fmla="*/ 66 w 119"/>
                      <a:gd name="T31" fmla="*/ 64 h 106"/>
                      <a:gd name="T32" fmla="*/ 59 w 119"/>
                      <a:gd name="T33" fmla="*/ 58 h 106"/>
                      <a:gd name="T34" fmla="*/ 53 w 119"/>
                      <a:gd name="T35" fmla="*/ 49 h 106"/>
                      <a:gd name="T36" fmla="*/ 49 w 119"/>
                      <a:gd name="T37" fmla="*/ 36 h 106"/>
                      <a:gd name="T38" fmla="*/ 47 w 119"/>
                      <a:gd name="T39" fmla="*/ 28 h 106"/>
                      <a:gd name="T40" fmla="*/ 47 w 119"/>
                      <a:gd name="T41" fmla="*/ 22 h 106"/>
                      <a:gd name="T42" fmla="*/ 51 w 119"/>
                      <a:gd name="T43" fmla="*/ 17 h 106"/>
                      <a:gd name="T44" fmla="*/ 53 w 119"/>
                      <a:gd name="T45" fmla="*/ 7 h 106"/>
                      <a:gd name="T46" fmla="*/ 51 w 119"/>
                      <a:gd name="T47" fmla="*/ 0 h 106"/>
                      <a:gd name="T48" fmla="*/ 43 w 119"/>
                      <a:gd name="T49" fmla="*/ 11 h 106"/>
                      <a:gd name="T50" fmla="*/ 40 w 119"/>
                      <a:gd name="T51" fmla="*/ 26 h 106"/>
                      <a:gd name="T52" fmla="*/ 32 w 119"/>
                      <a:gd name="T53" fmla="*/ 28 h 106"/>
                      <a:gd name="T54" fmla="*/ 30 w 119"/>
                      <a:gd name="T55" fmla="*/ 38 h 106"/>
                      <a:gd name="T56" fmla="*/ 30 w 119"/>
                      <a:gd name="T57" fmla="*/ 41 h 106"/>
                      <a:gd name="T58" fmla="*/ 30 w 119"/>
                      <a:gd name="T59" fmla="*/ 43 h 106"/>
                      <a:gd name="T60" fmla="*/ 24 w 119"/>
                      <a:gd name="T61" fmla="*/ 32 h 106"/>
                      <a:gd name="T62" fmla="*/ 19 w 119"/>
                      <a:gd name="T63" fmla="*/ 36 h 106"/>
                      <a:gd name="T64" fmla="*/ 24 w 119"/>
                      <a:gd name="T65" fmla="*/ 68 h 106"/>
                      <a:gd name="T66" fmla="*/ 40 w 119"/>
                      <a:gd name="T67" fmla="*/ 79 h 106"/>
                      <a:gd name="T68" fmla="*/ 40 w 119"/>
                      <a:gd name="T69" fmla="*/ 83 h 106"/>
                      <a:gd name="T70" fmla="*/ 45 w 119"/>
                      <a:gd name="T71" fmla="*/ 91 h 106"/>
                      <a:gd name="T72" fmla="*/ 51 w 119"/>
                      <a:gd name="T73" fmla="*/ 95 h 106"/>
                      <a:gd name="T74" fmla="*/ 53 w 119"/>
                      <a:gd name="T75" fmla="*/ 96 h 106"/>
                      <a:gd name="T76" fmla="*/ 45 w 119"/>
                      <a:gd name="T77" fmla="*/ 93 h 106"/>
                      <a:gd name="T78" fmla="*/ 38 w 119"/>
                      <a:gd name="T79" fmla="*/ 89 h 106"/>
                      <a:gd name="T80" fmla="*/ 28 w 119"/>
                      <a:gd name="T81" fmla="*/ 83 h 106"/>
                      <a:gd name="T82" fmla="*/ 24 w 119"/>
                      <a:gd name="T83" fmla="*/ 79 h 106"/>
                      <a:gd name="T84" fmla="*/ 15 w 119"/>
                      <a:gd name="T85" fmla="*/ 68 h 106"/>
                      <a:gd name="T86" fmla="*/ 11 w 119"/>
                      <a:gd name="T87" fmla="*/ 62 h 106"/>
                      <a:gd name="T88" fmla="*/ 7 w 119"/>
                      <a:gd name="T89" fmla="*/ 58 h 106"/>
                      <a:gd name="T90" fmla="*/ 0 w 119"/>
                      <a:gd name="T91" fmla="*/ 62 h 106"/>
                      <a:gd name="T92" fmla="*/ 11 w 119"/>
                      <a:gd name="T93" fmla="*/ 74 h 106"/>
                      <a:gd name="T94" fmla="*/ 19 w 119"/>
                      <a:gd name="T95" fmla="*/ 89 h 106"/>
                      <a:gd name="T96" fmla="*/ 24 w 119"/>
                      <a:gd name="T97" fmla="*/ 91 h 106"/>
                      <a:gd name="T98" fmla="*/ 36 w 119"/>
                      <a:gd name="T99" fmla="*/ 95 h 106"/>
                      <a:gd name="T100" fmla="*/ 47 w 119"/>
                      <a:gd name="T101" fmla="*/ 98 h 106"/>
                      <a:gd name="T102" fmla="*/ 62 w 119"/>
                      <a:gd name="T103" fmla="*/ 102 h 106"/>
                      <a:gd name="T104" fmla="*/ 76 w 119"/>
                      <a:gd name="T105" fmla="*/ 104 h 106"/>
                      <a:gd name="T106" fmla="*/ 91 w 119"/>
                      <a:gd name="T107" fmla="*/ 106 h 106"/>
                      <a:gd name="T108" fmla="*/ 104 w 119"/>
                      <a:gd name="T109" fmla="*/ 104 h 106"/>
                      <a:gd name="T110" fmla="*/ 119 w 119"/>
                      <a:gd name="T111" fmla="*/ 100 h 106"/>
                      <a:gd name="T112" fmla="*/ 119 w 119"/>
                      <a:gd name="T113" fmla="*/ 87 h 106"/>
                      <a:gd name="T114" fmla="*/ 117 w 119"/>
                      <a:gd name="T115" fmla="*/ 77 h 106"/>
                      <a:gd name="T116" fmla="*/ 108 w 119"/>
                      <a:gd name="T117" fmla="*/ 70 h 106"/>
                      <a:gd name="T118" fmla="*/ 98 w 119"/>
                      <a:gd name="T119" fmla="*/ 68 h 106"/>
                      <a:gd name="T120" fmla="*/ 98 w 119"/>
                      <a:gd name="T121" fmla="*/ 6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106">
                        <a:moveTo>
                          <a:pt x="98" y="68"/>
                        </a:moveTo>
                        <a:lnTo>
                          <a:pt x="87" y="70"/>
                        </a:lnTo>
                        <a:lnTo>
                          <a:pt x="83" y="68"/>
                        </a:lnTo>
                        <a:lnTo>
                          <a:pt x="93" y="62"/>
                        </a:lnTo>
                        <a:lnTo>
                          <a:pt x="87" y="53"/>
                        </a:lnTo>
                        <a:lnTo>
                          <a:pt x="83" y="60"/>
                        </a:lnTo>
                        <a:lnTo>
                          <a:pt x="79" y="64"/>
                        </a:lnTo>
                        <a:lnTo>
                          <a:pt x="72" y="57"/>
                        </a:lnTo>
                        <a:lnTo>
                          <a:pt x="68" y="47"/>
                        </a:lnTo>
                        <a:lnTo>
                          <a:pt x="66" y="38"/>
                        </a:lnTo>
                        <a:lnTo>
                          <a:pt x="66" y="32"/>
                        </a:lnTo>
                        <a:lnTo>
                          <a:pt x="59" y="32"/>
                        </a:lnTo>
                        <a:lnTo>
                          <a:pt x="57" y="41"/>
                        </a:lnTo>
                        <a:lnTo>
                          <a:pt x="59" y="53"/>
                        </a:lnTo>
                        <a:lnTo>
                          <a:pt x="62" y="57"/>
                        </a:lnTo>
                        <a:lnTo>
                          <a:pt x="66" y="64"/>
                        </a:lnTo>
                        <a:lnTo>
                          <a:pt x="59" y="58"/>
                        </a:lnTo>
                        <a:lnTo>
                          <a:pt x="53" y="49"/>
                        </a:lnTo>
                        <a:lnTo>
                          <a:pt x="49" y="36"/>
                        </a:lnTo>
                        <a:lnTo>
                          <a:pt x="47" y="28"/>
                        </a:lnTo>
                        <a:lnTo>
                          <a:pt x="47" y="22"/>
                        </a:lnTo>
                        <a:lnTo>
                          <a:pt x="51" y="17"/>
                        </a:lnTo>
                        <a:lnTo>
                          <a:pt x="53" y="7"/>
                        </a:lnTo>
                        <a:lnTo>
                          <a:pt x="51" y="0"/>
                        </a:lnTo>
                        <a:lnTo>
                          <a:pt x="43" y="11"/>
                        </a:lnTo>
                        <a:lnTo>
                          <a:pt x="40" y="26"/>
                        </a:lnTo>
                        <a:lnTo>
                          <a:pt x="32" y="28"/>
                        </a:lnTo>
                        <a:lnTo>
                          <a:pt x="30" y="38"/>
                        </a:lnTo>
                        <a:lnTo>
                          <a:pt x="30" y="41"/>
                        </a:lnTo>
                        <a:lnTo>
                          <a:pt x="30" y="43"/>
                        </a:lnTo>
                        <a:lnTo>
                          <a:pt x="24" y="32"/>
                        </a:lnTo>
                        <a:lnTo>
                          <a:pt x="19" y="36"/>
                        </a:lnTo>
                        <a:lnTo>
                          <a:pt x="24" y="68"/>
                        </a:lnTo>
                        <a:lnTo>
                          <a:pt x="40" y="79"/>
                        </a:lnTo>
                        <a:lnTo>
                          <a:pt x="40" y="83"/>
                        </a:lnTo>
                        <a:lnTo>
                          <a:pt x="45" y="91"/>
                        </a:lnTo>
                        <a:lnTo>
                          <a:pt x="51" y="95"/>
                        </a:lnTo>
                        <a:lnTo>
                          <a:pt x="53" y="96"/>
                        </a:lnTo>
                        <a:lnTo>
                          <a:pt x="45" y="93"/>
                        </a:lnTo>
                        <a:lnTo>
                          <a:pt x="38" y="89"/>
                        </a:lnTo>
                        <a:lnTo>
                          <a:pt x="28" y="83"/>
                        </a:lnTo>
                        <a:lnTo>
                          <a:pt x="24" y="79"/>
                        </a:lnTo>
                        <a:lnTo>
                          <a:pt x="15" y="68"/>
                        </a:lnTo>
                        <a:lnTo>
                          <a:pt x="11" y="62"/>
                        </a:lnTo>
                        <a:lnTo>
                          <a:pt x="7" y="58"/>
                        </a:lnTo>
                        <a:lnTo>
                          <a:pt x="0" y="62"/>
                        </a:lnTo>
                        <a:lnTo>
                          <a:pt x="11" y="74"/>
                        </a:lnTo>
                        <a:lnTo>
                          <a:pt x="19" y="89"/>
                        </a:lnTo>
                        <a:lnTo>
                          <a:pt x="24" y="91"/>
                        </a:lnTo>
                        <a:lnTo>
                          <a:pt x="36" y="95"/>
                        </a:lnTo>
                        <a:lnTo>
                          <a:pt x="47" y="98"/>
                        </a:lnTo>
                        <a:lnTo>
                          <a:pt x="62" y="102"/>
                        </a:lnTo>
                        <a:lnTo>
                          <a:pt x="76" y="104"/>
                        </a:lnTo>
                        <a:lnTo>
                          <a:pt x="91" y="106"/>
                        </a:lnTo>
                        <a:lnTo>
                          <a:pt x="104" y="104"/>
                        </a:lnTo>
                        <a:lnTo>
                          <a:pt x="119" y="100"/>
                        </a:lnTo>
                        <a:lnTo>
                          <a:pt x="119" y="87"/>
                        </a:lnTo>
                        <a:lnTo>
                          <a:pt x="117" y="77"/>
                        </a:lnTo>
                        <a:lnTo>
                          <a:pt x="108" y="70"/>
                        </a:lnTo>
                        <a:lnTo>
                          <a:pt x="98" y="68"/>
                        </a:lnTo>
                        <a:lnTo>
                          <a:pt x="9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5"/>
                  <p:cNvSpPr>
                    <a:spLocks/>
                  </p:cNvSpPr>
                  <p:nvPr/>
                </p:nvSpPr>
                <p:spPr bwMode="auto">
                  <a:xfrm rot="14288280">
                    <a:off x="4873937" y="3175113"/>
                    <a:ext cx="85725" cy="101600"/>
                  </a:xfrm>
                  <a:custGeom>
                    <a:avLst/>
                    <a:gdLst>
                      <a:gd name="T0" fmla="*/ 106 w 108"/>
                      <a:gd name="T1" fmla="*/ 91 h 127"/>
                      <a:gd name="T2" fmla="*/ 106 w 108"/>
                      <a:gd name="T3" fmla="*/ 68 h 127"/>
                      <a:gd name="T4" fmla="*/ 102 w 108"/>
                      <a:gd name="T5" fmla="*/ 46 h 127"/>
                      <a:gd name="T6" fmla="*/ 93 w 108"/>
                      <a:gd name="T7" fmla="*/ 23 h 127"/>
                      <a:gd name="T8" fmla="*/ 72 w 108"/>
                      <a:gd name="T9" fmla="*/ 4 h 127"/>
                      <a:gd name="T10" fmla="*/ 39 w 108"/>
                      <a:gd name="T11" fmla="*/ 0 h 127"/>
                      <a:gd name="T12" fmla="*/ 15 w 108"/>
                      <a:gd name="T13" fmla="*/ 13 h 127"/>
                      <a:gd name="T14" fmla="*/ 0 w 108"/>
                      <a:gd name="T15" fmla="*/ 30 h 127"/>
                      <a:gd name="T16" fmla="*/ 5 w 108"/>
                      <a:gd name="T17" fmla="*/ 32 h 127"/>
                      <a:gd name="T18" fmla="*/ 17 w 108"/>
                      <a:gd name="T19" fmla="*/ 21 h 127"/>
                      <a:gd name="T20" fmla="*/ 28 w 108"/>
                      <a:gd name="T21" fmla="*/ 13 h 127"/>
                      <a:gd name="T22" fmla="*/ 28 w 108"/>
                      <a:gd name="T23" fmla="*/ 17 h 127"/>
                      <a:gd name="T24" fmla="*/ 19 w 108"/>
                      <a:gd name="T25" fmla="*/ 30 h 127"/>
                      <a:gd name="T26" fmla="*/ 36 w 108"/>
                      <a:gd name="T27" fmla="*/ 25 h 127"/>
                      <a:gd name="T28" fmla="*/ 55 w 108"/>
                      <a:gd name="T29" fmla="*/ 27 h 127"/>
                      <a:gd name="T30" fmla="*/ 34 w 108"/>
                      <a:gd name="T31" fmla="*/ 32 h 127"/>
                      <a:gd name="T32" fmla="*/ 17 w 108"/>
                      <a:gd name="T33" fmla="*/ 44 h 127"/>
                      <a:gd name="T34" fmla="*/ 13 w 108"/>
                      <a:gd name="T35" fmla="*/ 68 h 127"/>
                      <a:gd name="T36" fmla="*/ 30 w 108"/>
                      <a:gd name="T37" fmla="*/ 57 h 127"/>
                      <a:gd name="T38" fmla="*/ 45 w 108"/>
                      <a:gd name="T39" fmla="*/ 49 h 127"/>
                      <a:gd name="T40" fmla="*/ 55 w 108"/>
                      <a:gd name="T41" fmla="*/ 53 h 127"/>
                      <a:gd name="T42" fmla="*/ 45 w 108"/>
                      <a:gd name="T43" fmla="*/ 57 h 127"/>
                      <a:gd name="T44" fmla="*/ 28 w 108"/>
                      <a:gd name="T45" fmla="*/ 70 h 127"/>
                      <a:gd name="T46" fmla="*/ 34 w 108"/>
                      <a:gd name="T47" fmla="*/ 84 h 127"/>
                      <a:gd name="T48" fmla="*/ 47 w 108"/>
                      <a:gd name="T49" fmla="*/ 87 h 127"/>
                      <a:gd name="T50" fmla="*/ 53 w 108"/>
                      <a:gd name="T51" fmla="*/ 85 h 127"/>
                      <a:gd name="T52" fmla="*/ 38 w 108"/>
                      <a:gd name="T53" fmla="*/ 80 h 127"/>
                      <a:gd name="T54" fmla="*/ 32 w 108"/>
                      <a:gd name="T55" fmla="*/ 74 h 127"/>
                      <a:gd name="T56" fmla="*/ 49 w 108"/>
                      <a:gd name="T57" fmla="*/ 70 h 127"/>
                      <a:gd name="T58" fmla="*/ 47 w 108"/>
                      <a:gd name="T59" fmla="*/ 63 h 127"/>
                      <a:gd name="T60" fmla="*/ 58 w 108"/>
                      <a:gd name="T61" fmla="*/ 80 h 127"/>
                      <a:gd name="T62" fmla="*/ 62 w 108"/>
                      <a:gd name="T63" fmla="*/ 101 h 127"/>
                      <a:gd name="T64" fmla="*/ 72 w 108"/>
                      <a:gd name="T65" fmla="*/ 120 h 127"/>
                      <a:gd name="T66" fmla="*/ 91 w 108"/>
                      <a:gd name="T67" fmla="*/ 116 h 127"/>
                      <a:gd name="T68" fmla="*/ 106 w 108"/>
                      <a:gd name="T69"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27">
                        <a:moveTo>
                          <a:pt x="106" y="104"/>
                        </a:moveTo>
                        <a:lnTo>
                          <a:pt x="106" y="91"/>
                        </a:lnTo>
                        <a:lnTo>
                          <a:pt x="108" y="80"/>
                        </a:lnTo>
                        <a:lnTo>
                          <a:pt x="106" y="68"/>
                        </a:lnTo>
                        <a:lnTo>
                          <a:pt x="106" y="57"/>
                        </a:lnTo>
                        <a:lnTo>
                          <a:pt x="102" y="46"/>
                        </a:lnTo>
                        <a:lnTo>
                          <a:pt x="98" y="34"/>
                        </a:lnTo>
                        <a:lnTo>
                          <a:pt x="93" y="23"/>
                        </a:lnTo>
                        <a:lnTo>
                          <a:pt x="89" y="17"/>
                        </a:lnTo>
                        <a:lnTo>
                          <a:pt x="72" y="4"/>
                        </a:lnTo>
                        <a:lnTo>
                          <a:pt x="53" y="0"/>
                        </a:lnTo>
                        <a:lnTo>
                          <a:pt x="39" y="0"/>
                        </a:lnTo>
                        <a:lnTo>
                          <a:pt x="28" y="8"/>
                        </a:lnTo>
                        <a:lnTo>
                          <a:pt x="15" y="13"/>
                        </a:lnTo>
                        <a:lnTo>
                          <a:pt x="1" y="27"/>
                        </a:lnTo>
                        <a:lnTo>
                          <a:pt x="0" y="30"/>
                        </a:lnTo>
                        <a:lnTo>
                          <a:pt x="5" y="36"/>
                        </a:lnTo>
                        <a:lnTo>
                          <a:pt x="5" y="32"/>
                        </a:lnTo>
                        <a:lnTo>
                          <a:pt x="7" y="28"/>
                        </a:lnTo>
                        <a:lnTo>
                          <a:pt x="17" y="21"/>
                        </a:lnTo>
                        <a:lnTo>
                          <a:pt x="24" y="17"/>
                        </a:lnTo>
                        <a:lnTo>
                          <a:pt x="28" y="13"/>
                        </a:lnTo>
                        <a:lnTo>
                          <a:pt x="32" y="15"/>
                        </a:lnTo>
                        <a:lnTo>
                          <a:pt x="28" y="17"/>
                        </a:lnTo>
                        <a:lnTo>
                          <a:pt x="17" y="28"/>
                        </a:lnTo>
                        <a:lnTo>
                          <a:pt x="19" y="30"/>
                        </a:lnTo>
                        <a:lnTo>
                          <a:pt x="26" y="28"/>
                        </a:lnTo>
                        <a:lnTo>
                          <a:pt x="36" y="25"/>
                        </a:lnTo>
                        <a:lnTo>
                          <a:pt x="43" y="23"/>
                        </a:lnTo>
                        <a:lnTo>
                          <a:pt x="55" y="27"/>
                        </a:lnTo>
                        <a:lnTo>
                          <a:pt x="43" y="27"/>
                        </a:lnTo>
                        <a:lnTo>
                          <a:pt x="34" y="32"/>
                        </a:lnTo>
                        <a:lnTo>
                          <a:pt x="24" y="38"/>
                        </a:lnTo>
                        <a:lnTo>
                          <a:pt x="17" y="44"/>
                        </a:lnTo>
                        <a:lnTo>
                          <a:pt x="11" y="59"/>
                        </a:lnTo>
                        <a:lnTo>
                          <a:pt x="13" y="68"/>
                        </a:lnTo>
                        <a:lnTo>
                          <a:pt x="26" y="59"/>
                        </a:lnTo>
                        <a:lnTo>
                          <a:pt x="30" y="57"/>
                        </a:lnTo>
                        <a:lnTo>
                          <a:pt x="39" y="55"/>
                        </a:lnTo>
                        <a:lnTo>
                          <a:pt x="45" y="49"/>
                        </a:lnTo>
                        <a:lnTo>
                          <a:pt x="53" y="49"/>
                        </a:lnTo>
                        <a:lnTo>
                          <a:pt x="55" y="53"/>
                        </a:lnTo>
                        <a:lnTo>
                          <a:pt x="53" y="57"/>
                        </a:lnTo>
                        <a:lnTo>
                          <a:pt x="45" y="57"/>
                        </a:lnTo>
                        <a:lnTo>
                          <a:pt x="39" y="59"/>
                        </a:lnTo>
                        <a:lnTo>
                          <a:pt x="28" y="70"/>
                        </a:lnTo>
                        <a:lnTo>
                          <a:pt x="28" y="78"/>
                        </a:lnTo>
                        <a:lnTo>
                          <a:pt x="34" y="84"/>
                        </a:lnTo>
                        <a:lnTo>
                          <a:pt x="47" y="80"/>
                        </a:lnTo>
                        <a:lnTo>
                          <a:pt x="47" y="87"/>
                        </a:lnTo>
                        <a:lnTo>
                          <a:pt x="53" y="97"/>
                        </a:lnTo>
                        <a:lnTo>
                          <a:pt x="53" y="85"/>
                        </a:lnTo>
                        <a:lnTo>
                          <a:pt x="47" y="76"/>
                        </a:lnTo>
                        <a:lnTo>
                          <a:pt x="38" y="80"/>
                        </a:lnTo>
                        <a:lnTo>
                          <a:pt x="34" y="78"/>
                        </a:lnTo>
                        <a:lnTo>
                          <a:pt x="32" y="74"/>
                        </a:lnTo>
                        <a:lnTo>
                          <a:pt x="34" y="70"/>
                        </a:lnTo>
                        <a:lnTo>
                          <a:pt x="49" y="70"/>
                        </a:lnTo>
                        <a:lnTo>
                          <a:pt x="43" y="66"/>
                        </a:lnTo>
                        <a:lnTo>
                          <a:pt x="47" y="63"/>
                        </a:lnTo>
                        <a:lnTo>
                          <a:pt x="49" y="68"/>
                        </a:lnTo>
                        <a:lnTo>
                          <a:pt x="58" y="80"/>
                        </a:lnTo>
                        <a:lnTo>
                          <a:pt x="58" y="95"/>
                        </a:lnTo>
                        <a:lnTo>
                          <a:pt x="62" y="101"/>
                        </a:lnTo>
                        <a:lnTo>
                          <a:pt x="68" y="110"/>
                        </a:lnTo>
                        <a:lnTo>
                          <a:pt x="72" y="120"/>
                        </a:lnTo>
                        <a:lnTo>
                          <a:pt x="76" y="127"/>
                        </a:lnTo>
                        <a:lnTo>
                          <a:pt x="91" y="116"/>
                        </a:lnTo>
                        <a:lnTo>
                          <a:pt x="106" y="104"/>
                        </a:lnTo>
                        <a:lnTo>
                          <a:pt x="10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6"/>
                  <p:cNvSpPr>
                    <a:spLocks/>
                  </p:cNvSpPr>
                  <p:nvPr/>
                </p:nvSpPr>
                <p:spPr bwMode="auto">
                  <a:xfrm rot="14288280">
                    <a:off x="4917408" y="3197849"/>
                    <a:ext cx="4763" cy="20638"/>
                  </a:xfrm>
                  <a:custGeom>
                    <a:avLst/>
                    <a:gdLst>
                      <a:gd name="T0" fmla="*/ 6 w 6"/>
                      <a:gd name="T1" fmla="*/ 24 h 26"/>
                      <a:gd name="T2" fmla="*/ 2 w 6"/>
                      <a:gd name="T3" fmla="*/ 24 h 26"/>
                      <a:gd name="T4" fmla="*/ 0 w 6"/>
                      <a:gd name="T5" fmla="*/ 26 h 26"/>
                      <a:gd name="T6" fmla="*/ 0 w 6"/>
                      <a:gd name="T7" fmla="*/ 20 h 26"/>
                      <a:gd name="T8" fmla="*/ 2 w 6"/>
                      <a:gd name="T9" fmla="*/ 9 h 26"/>
                      <a:gd name="T10" fmla="*/ 6 w 6"/>
                      <a:gd name="T11" fmla="*/ 0 h 26"/>
                      <a:gd name="T12" fmla="*/ 6 w 6"/>
                      <a:gd name="T13" fmla="*/ 24 h 26"/>
                      <a:gd name="T14" fmla="*/ 6 w 6"/>
                      <a:gd name="T15" fmla="*/ 24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6">
                        <a:moveTo>
                          <a:pt x="6" y="24"/>
                        </a:moveTo>
                        <a:lnTo>
                          <a:pt x="2" y="24"/>
                        </a:lnTo>
                        <a:lnTo>
                          <a:pt x="0" y="26"/>
                        </a:lnTo>
                        <a:lnTo>
                          <a:pt x="0" y="20"/>
                        </a:lnTo>
                        <a:lnTo>
                          <a:pt x="2" y="9"/>
                        </a:lnTo>
                        <a:lnTo>
                          <a:pt x="6" y="0"/>
                        </a:lnTo>
                        <a:lnTo>
                          <a:pt x="6" y="24"/>
                        </a:lnTo>
                        <a:lnTo>
                          <a:pt x="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7"/>
                  <p:cNvSpPr>
                    <a:spLocks/>
                  </p:cNvSpPr>
                  <p:nvPr/>
                </p:nvSpPr>
                <p:spPr bwMode="auto">
                  <a:xfrm rot="14288280">
                    <a:off x="4948745" y="3246510"/>
                    <a:ext cx="12700" cy="15875"/>
                  </a:xfrm>
                  <a:custGeom>
                    <a:avLst/>
                    <a:gdLst>
                      <a:gd name="T0" fmla="*/ 2 w 15"/>
                      <a:gd name="T1" fmla="*/ 0 h 19"/>
                      <a:gd name="T2" fmla="*/ 0 w 15"/>
                      <a:gd name="T3" fmla="*/ 0 h 19"/>
                      <a:gd name="T4" fmla="*/ 2 w 15"/>
                      <a:gd name="T5" fmla="*/ 13 h 19"/>
                      <a:gd name="T6" fmla="*/ 15 w 15"/>
                      <a:gd name="T7" fmla="*/ 19 h 19"/>
                      <a:gd name="T8" fmla="*/ 11 w 15"/>
                      <a:gd name="T9" fmla="*/ 8 h 19"/>
                      <a:gd name="T10" fmla="*/ 2 w 15"/>
                      <a:gd name="T11" fmla="*/ 0 h 19"/>
                      <a:gd name="T12" fmla="*/ 2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2" y="0"/>
                        </a:moveTo>
                        <a:lnTo>
                          <a:pt x="0" y="0"/>
                        </a:lnTo>
                        <a:lnTo>
                          <a:pt x="2" y="13"/>
                        </a:lnTo>
                        <a:lnTo>
                          <a:pt x="15" y="19"/>
                        </a:lnTo>
                        <a:lnTo>
                          <a:pt x="11"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8"/>
                  <p:cNvSpPr>
                    <a:spLocks/>
                  </p:cNvSpPr>
                  <p:nvPr/>
                </p:nvSpPr>
                <p:spPr bwMode="auto">
                  <a:xfrm rot="14288280">
                    <a:off x="4938722" y="3168418"/>
                    <a:ext cx="11113" cy="7938"/>
                  </a:xfrm>
                  <a:custGeom>
                    <a:avLst/>
                    <a:gdLst>
                      <a:gd name="T0" fmla="*/ 11 w 15"/>
                      <a:gd name="T1" fmla="*/ 8 h 10"/>
                      <a:gd name="T2" fmla="*/ 15 w 15"/>
                      <a:gd name="T3" fmla="*/ 0 h 10"/>
                      <a:gd name="T4" fmla="*/ 10 w 15"/>
                      <a:gd name="T5" fmla="*/ 0 h 10"/>
                      <a:gd name="T6" fmla="*/ 2 w 15"/>
                      <a:gd name="T7" fmla="*/ 4 h 10"/>
                      <a:gd name="T8" fmla="*/ 0 w 15"/>
                      <a:gd name="T9" fmla="*/ 10 h 10"/>
                      <a:gd name="T10" fmla="*/ 11 w 15"/>
                      <a:gd name="T11" fmla="*/ 8 h 10"/>
                      <a:gd name="T12" fmla="*/ 11 w 15"/>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1" y="8"/>
                        </a:moveTo>
                        <a:lnTo>
                          <a:pt x="15" y="0"/>
                        </a:lnTo>
                        <a:lnTo>
                          <a:pt x="10" y="0"/>
                        </a:lnTo>
                        <a:lnTo>
                          <a:pt x="2" y="4"/>
                        </a:lnTo>
                        <a:lnTo>
                          <a:pt x="0" y="10"/>
                        </a:lnTo>
                        <a:lnTo>
                          <a:pt x="11" y="8"/>
                        </a:ln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9"/>
                  <p:cNvSpPr>
                    <a:spLocks/>
                  </p:cNvSpPr>
                  <p:nvPr/>
                </p:nvSpPr>
                <p:spPr bwMode="auto">
                  <a:xfrm rot="14288280">
                    <a:off x="4902525" y="3164339"/>
                    <a:ext cx="4763" cy="12700"/>
                  </a:xfrm>
                  <a:custGeom>
                    <a:avLst/>
                    <a:gdLst>
                      <a:gd name="T0" fmla="*/ 6 w 6"/>
                      <a:gd name="T1" fmla="*/ 0 h 15"/>
                      <a:gd name="T2" fmla="*/ 2 w 6"/>
                      <a:gd name="T3" fmla="*/ 0 h 15"/>
                      <a:gd name="T4" fmla="*/ 2 w 6"/>
                      <a:gd name="T5" fmla="*/ 5 h 15"/>
                      <a:gd name="T6" fmla="*/ 0 w 6"/>
                      <a:gd name="T7" fmla="*/ 11 h 15"/>
                      <a:gd name="T8" fmla="*/ 4 w 6"/>
                      <a:gd name="T9" fmla="*/ 15 h 15"/>
                      <a:gd name="T10" fmla="*/ 4 w 6"/>
                      <a:gd name="T11" fmla="*/ 7 h 15"/>
                      <a:gd name="T12" fmla="*/ 6 w 6"/>
                      <a:gd name="T13" fmla="*/ 0 h 15"/>
                      <a:gd name="T14" fmla="*/ 6 w 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5">
                        <a:moveTo>
                          <a:pt x="6" y="0"/>
                        </a:moveTo>
                        <a:lnTo>
                          <a:pt x="2" y="0"/>
                        </a:lnTo>
                        <a:lnTo>
                          <a:pt x="2" y="5"/>
                        </a:lnTo>
                        <a:lnTo>
                          <a:pt x="0" y="11"/>
                        </a:lnTo>
                        <a:lnTo>
                          <a:pt x="4" y="15"/>
                        </a:lnTo>
                        <a:lnTo>
                          <a:pt x="4" y="7"/>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10"/>
                  <p:cNvSpPr>
                    <a:spLocks/>
                  </p:cNvSpPr>
                  <p:nvPr/>
                </p:nvSpPr>
                <p:spPr bwMode="auto">
                  <a:xfrm rot="14288280">
                    <a:off x="4890957" y="3177841"/>
                    <a:ext cx="1588" cy="9525"/>
                  </a:xfrm>
                  <a:custGeom>
                    <a:avLst/>
                    <a:gdLst>
                      <a:gd name="T0" fmla="*/ 0 w 2"/>
                      <a:gd name="T1" fmla="*/ 0 h 11"/>
                      <a:gd name="T2" fmla="*/ 0 w 2"/>
                      <a:gd name="T3" fmla="*/ 2 h 11"/>
                      <a:gd name="T4" fmla="*/ 0 w 2"/>
                      <a:gd name="T5" fmla="*/ 6 h 11"/>
                      <a:gd name="T6" fmla="*/ 2 w 2"/>
                      <a:gd name="T7" fmla="*/ 11 h 11"/>
                      <a:gd name="T8" fmla="*/ 2 w 2"/>
                      <a:gd name="T9" fmla="*/ 6 h 11"/>
                      <a:gd name="T10" fmla="*/ 0 w 2"/>
                      <a:gd name="T11" fmla="*/ 0 h 11"/>
                      <a:gd name="T12" fmla="*/ 0 w 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0" y="0"/>
                        </a:moveTo>
                        <a:lnTo>
                          <a:pt x="0" y="2"/>
                        </a:lnTo>
                        <a:lnTo>
                          <a:pt x="0" y="6"/>
                        </a:lnTo>
                        <a:lnTo>
                          <a:pt x="2" y="11"/>
                        </a:lnTo>
                        <a:lnTo>
                          <a:pt x="2"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11"/>
                  <p:cNvSpPr>
                    <a:spLocks/>
                  </p:cNvSpPr>
                  <p:nvPr/>
                </p:nvSpPr>
                <p:spPr bwMode="auto">
                  <a:xfrm rot="14288280">
                    <a:off x="4781110" y="3255102"/>
                    <a:ext cx="90488" cy="74613"/>
                  </a:xfrm>
                  <a:custGeom>
                    <a:avLst/>
                    <a:gdLst>
                      <a:gd name="T0" fmla="*/ 93 w 114"/>
                      <a:gd name="T1" fmla="*/ 59 h 96"/>
                      <a:gd name="T2" fmla="*/ 82 w 114"/>
                      <a:gd name="T3" fmla="*/ 63 h 96"/>
                      <a:gd name="T4" fmla="*/ 76 w 114"/>
                      <a:gd name="T5" fmla="*/ 61 h 96"/>
                      <a:gd name="T6" fmla="*/ 84 w 114"/>
                      <a:gd name="T7" fmla="*/ 58 h 96"/>
                      <a:gd name="T8" fmla="*/ 82 w 114"/>
                      <a:gd name="T9" fmla="*/ 48 h 96"/>
                      <a:gd name="T10" fmla="*/ 78 w 114"/>
                      <a:gd name="T11" fmla="*/ 56 h 96"/>
                      <a:gd name="T12" fmla="*/ 74 w 114"/>
                      <a:gd name="T13" fmla="*/ 59 h 96"/>
                      <a:gd name="T14" fmla="*/ 67 w 114"/>
                      <a:gd name="T15" fmla="*/ 52 h 96"/>
                      <a:gd name="T16" fmla="*/ 63 w 114"/>
                      <a:gd name="T17" fmla="*/ 44 h 96"/>
                      <a:gd name="T18" fmla="*/ 61 w 114"/>
                      <a:gd name="T19" fmla="*/ 35 h 96"/>
                      <a:gd name="T20" fmla="*/ 61 w 114"/>
                      <a:gd name="T21" fmla="*/ 31 h 96"/>
                      <a:gd name="T22" fmla="*/ 53 w 114"/>
                      <a:gd name="T23" fmla="*/ 31 h 96"/>
                      <a:gd name="T24" fmla="*/ 53 w 114"/>
                      <a:gd name="T25" fmla="*/ 39 h 96"/>
                      <a:gd name="T26" fmla="*/ 53 w 114"/>
                      <a:gd name="T27" fmla="*/ 48 h 96"/>
                      <a:gd name="T28" fmla="*/ 59 w 114"/>
                      <a:gd name="T29" fmla="*/ 52 h 96"/>
                      <a:gd name="T30" fmla="*/ 61 w 114"/>
                      <a:gd name="T31" fmla="*/ 59 h 96"/>
                      <a:gd name="T32" fmla="*/ 55 w 114"/>
                      <a:gd name="T33" fmla="*/ 54 h 96"/>
                      <a:gd name="T34" fmla="*/ 50 w 114"/>
                      <a:gd name="T35" fmla="*/ 44 h 96"/>
                      <a:gd name="T36" fmla="*/ 46 w 114"/>
                      <a:gd name="T37" fmla="*/ 33 h 96"/>
                      <a:gd name="T38" fmla="*/ 46 w 114"/>
                      <a:gd name="T39" fmla="*/ 27 h 96"/>
                      <a:gd name="T40" fmla="*/ 44 w 114"/>
                      <a:gd name="T41" fmla="*/ 20 h 96"/>
                      <a:gd name="T42" fmla="*/ 46 w 114"/>
                      <a:gd name="T43" fmla="*/ 16 h 96"/>
                      <a:gd name="T44" fmla="*/ 48 w 114"/>
                      <a:gd name="T45" fmla="*/ 8 h 96"/>
                      <a:gd name="T46" fmla="*/ 46 w 114"/>
                      <a:gd name="T47" fmla="*/ 0 h 96"/>
                      <a:gd name="T48" fmla="*/ 38 w 114"/>
                      <a:gd name="T49" fmla="*/ 12 h 96"/>
                      <a:gd name="T50" fmla="*/ 33 w 114"/>
                      <a:gd name="T51" fmla="*/ 23 h 96"/>
                      <a:gd name="T52" fmla="*/ 29 w 114"/>
                      <a:gd name="T53" fmla="*/ 29 h 96"/>
                      <a:gd name="T54" fmla="*/ 27 w 114"/>
                      <a:gd name="T55" fmla="*/ 37 h 96"/>
                      <a:gd name="T56" fmla="*/ 27 w 114"/>
                      <a:gd name="T57" fmla="*/ 42 h 96"/>
                      <a:gd name="T58" fmla="*/ 21 w 114"/>
                      <a:gd name="T59" fmla="*/ 33 h 96"/>
                      <a:gd name="T60" fmla="*/ 15 w 114"/>
                      <a:gd name="T61" fmla="*/ 37 h 96"/>
                      <a:gd name="T62" fmla="*/ 25 w 114"/>
                      <a:gd name="T63" fmla="*/ 65 h 96"/>
                      <a:gd name="T64" fmla="*/ 40 w 114"/>
                      <a:gd name="T65" fmla="*/ 75 h 96"/>
                      <a:gd name="T66" fmla="*/ 40 w 114"/>
                      <a:gd name="T67" fmla="*/ 78 h 96"/>
                      <a:gd name="T68" fmla="*/ 48 w 114"/>
                      <a:gd name="T69" fmla="*/ 84 h 96"/>
                      <a:gd name="T70" fmla="*/ 52 w 114"/>
                      <a:gd name="T71" fmla="*/ 88 h 96"/>
                      <a:gd name="T72" fmla="*/ 52 w 114"/>
                      <a:gd name="T73" fmla="*/ 92 h 96"/>
                      <a:gd name="T74" fmla="*/ 44 w 114"/>
                      <a:gd name="T75" fmla="*/ 88 h 96"/>
                      <a:gd name="T76" fmla="*/ 36 w 114"/>
                      <a:gd name="T77" fmla="*/ 84 h 96"/>
                      <a:gd name="T78" fmla="*/ 27 w 114"/>
                      <a:gd name="T79" fmla="*/ 80 h 96"/>
                      <a:gd name="T80" fmla="*/ 25 w 114"/>
                      <a:gd name="T81" fmla="*/ 78 h 96"/>
                      <a:gd name="T82" fmla="*/ 17 w 114"/>
                      <a:gd name="T83" fmla="*/ 67 h 96"/>
                      <a:gd name="T84" fmla="*/ 12 w 114"/>
                      <a:gd name="T85" fmla="*/ 61 h 96"/>
                      <a:gd name="T86" fmla="*/ 6 w 114"/>
                      <a:gd name="T87" fmla="*/ 58 h 96"/>
                      <a:gd name="T88" fmla="*/ 0 w 114"/>
                      <a:gd name="T89" fmla="*/ 63 h 96"/>
                      <a:gd name="T90" fmla="*/ 12 w 114"/>
                      <a:gd name="T91" fmla="*/ 71 h 96"/>
                      <a:gd name="T92" fmla="*/ 21 w 114"/>
                      <a:gd name="T93" fmla="*/ 84 h 96"/>
                      <a:gd name="T94" fmla="*/ 27 w 114"/>
                      <a:gd name="T95" fmla="*/ 84 h 96"/>
                      <a:gd name="T96" fmla="*/ 36 w 114"/>
                      <a:gd name="T97" fmla="*/ 88 h 96"/>
                      <a:gd name="T98" fmla="*/ 48 w 114"/>
                      <a:gd name="T99" fmla="*/ 92 h 96"/>
                      <a:gd name="T100" fmla="*/ 61 w 114"/>
                      <a:gd name="T101" fmla="*/ 96 h 96"/>
                      <a:gd name="T102" fmla="*/ 72 w 114"/>
                      <a:gd name="T103" fmla="*/ 96 h 96"/>
                      <a:gd name="T104" fmla="*/ 88 w 114"/>
                      <a:gd name="T105" fmla="*/ 96 h 96"/>
                      <a:gd name="T106" fmla="*/ 101 w 114"/>
                      <a:gd name="T107" fmla="*/ 94 h 96"/>
                      <a:gd name="T108" fmla="*/ 114 w 114"/>
                      <a:gd name="T109" fmla="*/ 90 h 96"/>
                      <a:gd name="T110" fmla="*/ 112 w 114"/>
                      <a:gd name="T111" fmla="*/ 77 h 96"/>
                      <a:gd name="T112" fmla="*/ 109 w 114"/>
                      <a:gd name="T113" fmla="*/ 67 h 96"/>
                      <a:gd name="T114" fmla="*/ 103 w 114"/>
                      <a:gd name="T115" fmla="*/ 59 h 96"/>
                      <a:gd name="T116" fmla="*/ 93 w 114"/>
                      <a:gd name="T117" fmla="*/ 59 h 96"/>
                      <a:gd name="T118" fmla="*/ 93 w 114"/>
                      <a:gd name="T119"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 h="96">
                        <a:moveTo>
                          <a:pt x="93" y="59"/>
                        </a:moveTo>
                        <a:lnTo>
                          <a:pt x="82" y="63"/>
                        </a:lnTo>
                        <a:lnTo>
                          <a:pt x="76" y="61"/>
                        </a:lnTo>
                        <a:lnTo>
                          <a:pt x="84" y="58"/>
                        </a:lnTo>
                        <a:lnTo>
                          <a:pt x="82" y="48"/>
                        </a:lnTo>
                        <a:lnTo>
                          <a:pt x="78" y="56"/>
                        </a:lnTo>
                        <a:lnTo>
                          <a:pt x="74" y="59"/>
                        </a:lnTo>
                        <a:lnTo>
                          <a:pt x="67" y="52"/>
                        </a:lnTo>
                        <a:lnTo>
                          <a:pt x="63" y="44"/>
                        </a:lnTo>
                        <a:lnTo>
                          <a:pt x="61" y="35"/>
                        </a:lnTo>
                        <a:lnTo>
                          <a:pt x="61" y="31"/>
                        </a:lnTo>
                        <a:lnTo>
                          <a:pt x="53" y="31"/>
                        </a:lnTo>
                        <a:lnTo>
                          <a:pt x="53" y="39"/>
                        </a:lnTo>
                        <a:lnTo>
                          <a:pt x="53" y="48"/>
                        </a:lnTo>
                        <a:lnTo>
                          <a:pt x="59" y="52"/>
                        </a:lnTo>
                        <a:lnTo>
                          <a:pt x="61" y="59"/>
                        </a:lnTo>
                        <a:lnTo>
                          <a:pt x="55" y="54"/>
                        </a:lnTo>
                        <a:lnTo>
                          <a:pt x="50" y="44"/>
                        </a:lnTo>
                        <a:lnTo>
                          <a:pt x="46" y="33"/>
                        </a:lnTo>
                        <a:lnTo>
                          <a:pt x="46" y="27"/>
                        </a:lnTo>
                        <a:lnTo>
                          <a:pt x="44" y="20"/>
                        </a:lnTo>
                        <a:lnTo>
                          <a:pt x="46" y="16"/>
                        </a:lnTo>
                        <a:lnTo>
                          <a:pt x="48" y="8"/>
                        </a:lnTo>
                        <a:lnTo>
                          <a:pt x="46" y="0"/>
                        </a:lnTo>
                        <a:lnTo>
                          <a:pt x="38" y="12"/>
                        </a:lnTo>
                        <a:lnTo>
                          <a:pt x="33" y="23"/>
                        </a:lnTo>
                        <a:lnTo>
                          <a:pt x="29" y="29"/>
                        </a:lnTo>
                        <a:lnTo>
                          <a:pt x="27" y="37"/>
                        </a:lnTo>
                        <a:lnTo>
                          <a:pt x="27" y="42"/>
                        </a:lnTo>
                        <a:lnTo>
                          <a:pt x="21" y="33"/>
                        </a:lnTo>
                        <a:lnTo>
                          <a:pt x="15" y="37"/>
                        </a:lnTo>
                        <a:lnTo>
                          <a:pt x="25" y="65"/>
                        </a:lnTo>
                        <a:lnTo>
                          <a:pt x="40" y="75"/>
                        </a:lnTo>
                        <a:lnTo>
                          <a:pt x="40" y="78"/>
                        </a:lnTo>
                        <a:lnTo>
                          <a:pt x="48" y="84"/>
                        </a:lnTo>
                        <a:lnTo>
                          <a:pt x="52" y="88"/>
                        </a:lnTo>
                        <a:lnTo>
                          <a:pt x="52" y="92"/>
                        </a:lnTo>
                        <a:lnTo>
                          <a:pt x="44" y="88"/>
                        </a:lnTo>
                        <a:lnTo>
                          <a:pt x="36" y="84"/>
                        </a:lnTo>
                        <a:lnTo>
                          <a:pt x="27" y="80"/>
                        </a:lnTo>
                        <a:lnTo>
                          <a:pt x="25" y="78"/>
                        </a:lnTo>
                        <a:lnTo>
                          <a:pt x="17" y="67"/>
                        </a:lnTo>
                        <a:lnTo>
                          <a:pt x="12" y="61"/>
                        </a:lnTo>
                        <a:lnTo>
                          <a:pt x="6" y="58"/>
                        </a:lnTo>
                        <a:lnTo>
                          <a:pt x="0" y="63"/>
                        </a:lnTo>
                        <a:lnTo>
                          <a:pt x="12" y="71"/>
                        </a:lnTo>
                        <a:lnTo>
                          <a:pt x="21" y="84"/>
                        </a:lnTo>
                        <a:lnTo>
                          <a:pt x="27" y="84"/>
                        </a:lnTo>
                        <a:lnTo>
                          <a:pt x="36" y="88"/>
                        </a:lnTo>
                        <a:lnTo>
                          <a:pt x="48" y="92"/>
                        </a:lnTo>
                        <a:lnTo>
                          <a:pt x="61" y="96"/>
                        </a:lnTo>
                        <a:lnTo>
                          <a:pt x="72" y="96"/>
                        </a:lnTo>
                        <a:lnTo>
                          <a:pt x="88" y="96"/>
                        </a:lnTo>
                        <a:lnTo>
                          <a:pt x="101" y="94"/>
                        </a:lnTo>
                        <a:lnTo>
                          <a:pt x="114" y="90"/>
                        </a:lnTo>
                        <a:lnTo>
                          <a:pt x="112" y="77"/>
                        </a:lnTo>
                        <a:lnTo>
                          <a:pt x="109" y="67"/>
                        </a:lnTo>
                        <a:lnTo>
                          <a:pt x="103" y="59"/>
                        </a:lnTo>
                        <a:lnTo>
                          <a:pt x="93" y="59"/>
                        </a:lnTo>
                        <a:lnTo>
                          <a:pt x="9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12"/>
                  <p:cNvSpPr>
                    <a:spLocks/>
                  </p:cNvSpPr>
                  <p:nvPr/>
                </p:nvSpPr>
                <p:spPr bwMode="auto">
                  <a:xfrm rot="14288280">
                    <a:off x="4760418" y="3234243"/>
                    <a:ext cx="84138" cy="93663"/>
                  </a:xfrm>
                  <a:custGeom>
                    <a:avLst/>
                    <a:gdLst>
                      <a:gd name="T0" fmla="*/ 104 w 104"/>
                      <a:gd name="T1" fmla="*/ 80 h 118"/>
                      <a:gd name="T2" fmla="*/ 102 w 104"/>
                      <a:gd name="T3" fmla="*/ 57 h 118"/>
                      <a:gd name="T4" fmla="*/ 93 w 104"/>
                      <a:gd name="T5" fmla="*/ 27 h 118"/>
                      <a:gd name="T6" fmla="*/ 64 w 104"/>
                      <a:gd name="T7" fmla="*/ 2 h 118"/>
                      <a:gd name="T8" fmla="*/ 36 w 104"/>
                      <a:gd name="T9" fmla="*/ 2 h 118"/>
                      <a:gd name="T10" fmla="*/ 11 w 104"/>
                      <a:gd name="T11" fmla="*/ 15 h 118"/>
                      <a:gd name="T12" fmla="*/ 0 w 104"/>
                      <a:gd name="T13" fmla="*/ 32 h 118"/>
                      <a:gd name="T14" fmla="*/ 7 w 104"/>
                      <a:gd name="T15" fmla="*/ 34 h 118"/>
                      <a:gd name="T16" fmla="*/ 22 w 104"/>
                      <a:gd name="T17" fmla="*/ 19 h 118"/>
                      <a:gd name="T18" fmla="*/ 24 w 104"/>
                      <a:gd name="T19" fmla="*/ 19 h 118"/>
                      <a:gd name="T20" fmla="*/ 17 w 104"/>
                      <a:gd name="T21" fmla="*/ 32 h 118"/>
                      <a:gd name="T22" fmla="*/ 34 w 104"/>
                      <a:gd name="T23" fmla="*/ 25 h 118"/>
                      <a:gd name="T24" fmla="*/ 51 w 104"/>
                      <a:gd name="T25" fmla="*/ 25 h 118"/>
                      <a:gd name="T26" fmla="*/ 19 w 104"/>
                      <a:gd name="T27" fmla="*/ 44 h 118"/>
                      <a:gd name="T28" fmla="*/ 19 w 104"/>
                      <a:gd name="T29" fmla="*/ 67 h 118"/>
                      <a:gd name="T30" fmla="*/ 30 w 104"/>
                      <a:gd name="T31" fmla="*/ 55 h 118"/>
                      <a:gd name="T32" fmla="*/ 43 w 104"/>
                      <a:gd name="T33" fmla="*/ 48 h 118"/>
                      <a:gd name="T34" fmla="*/ 53 w 104"/>
                      <a:gd name="T35" fmla="*/ 49 h 118"/>
                      <a:gd name="T36" fmla="*/ 45 w 104"/>
                      <a:gd name="T37" fmla="*/ 55 h 118"/>
                      <a:gd name="T38" fmla="*/ 30 w 104"/>
                      <a:gd name="T39" fmla="*/ 70 h 118"/>
                      <a:gd name="T40" fmla="*/ 36 w 104"/>
                      <a:gd name="T41" fmla="*/ 80 h 118"/>
                      <a:gd name="T42" fmla="*/ 49 w 104"/>
                      <a:gd name="T43" fmla="*/ 82 h 118"/>
                      <a:gd name="T44" fmla="*/ 55 w 104"/>
                      <a:gd name="T45" fmla="*/ 80 h 118"/>
                      <a:gd name="T46" fmla="*/ 39 w 104"/>
                      <a:gd name="T47" fmla="*/ 76 h 118"/>
                      <a:gd name="T48" fmla="*/ 32 w 104"/>
                      <a:gd name="T49" fmla="*/ 72 h 118"/>
                      <a:gd name="T50" fmla="*/ 49 w 104"/>
                      <a:gd name="T51" fmla="*/ 67 h 118"/>
                      <a:gd name="T52" fmla="*/ 45 w 104"/>
                      <a:gd name="T53" fmla="*/ 59 h 118"/>
                      <a:gd name="T54" fmla="*/ 51 w 104"/>
                      <a:gd name="T55" fmla="*/ 65 h 118"/>
                      <a:gd name="T56" fmla="*/ 60 w 104"/>
                      <a:gd name="T57" fmla="*/ 87 h 118"/>
                      <a:gd name="T58" fmla="*/ 68 w 104"/>
                      <a:gd name="T59" fmla="*/ 103 h 118"/>
                      <a:gd name="T60" fmla="*/ 77 w 104"/>
                      <a:gd name="T61" fmla="*/ 118 h 118"/>
                      <a:gd name="T62" fmla="*/ 93 w 104"/>
                      <a:gd name="T63" fmla="*/ 106 h 118"/>
                      <a:gd name="T64" fmla="*/ 104 w 104"/>
                      <a:gd name="T65" fmla="*/ 9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118">
                        <a:moveTo>
                          <a:pt x="104" y="91"/>
                        </a:moveTo>
                        <a:lnTo>
                          <a:pt x="104" y="80"/>
                        </a:lnTo>
                        <a:lnTo>
                          <a:pt x="104" y="68"/>
                        </a:lnTo>
                        <a:lnTo>
                          <a:pt x="102" y="57"/>
                        </a:lnTo>
                        <a:lnTo>
                          <a:pt x="100" y="48"/>
                        </a:lnTo>
                        <a:lnTo>
                          <a:pt x="93" y="27"/>
                        </a:lnTo>
                        <a:lnTo>
                          <a:pt x="81" y="13"/>
                        </a:lnTo>
                        <a:lnTo>
                          <a:pt x="64" y="2"/>
                        </a:lnTo>
                        <a:lnTo>
                          <a:pt x="47" y="0"/>
                        </a:lnTo>
                        <a:lnTo>
                          <a:pt x="36" y="2"/>
                        </a:lnTo>
                        <a:lnTo>
                          <a:pt x="24" y="8"/>
                        </a:lnTo>
                        <a:lnTo>
                          <a:pt x="11" y="15"/>
                        </a:lnTo>
                        <a:lnTo>
                          <a:pt x="0" y="28"/>
                        </a:lnTo>
                        <a:lnTo>
                          <a:pt x="0" y="32"/>
                        </a:lnTo>
                        <a:lnTo>
                          <a:pt x="7" y="38"/>
                        </a:lnTo>
                        <a:lnTo>
                          <a:pt x="7" y="34"/>
                        </a:lnTo>
                        <a:lnTo>
                          <a:pt x="7" y="30"/>
                        </a:lnTo>
                        <a:lnTo>
                          <a:pt x="22" y="19"/>
                        </a:lnTo>
                        <a:lnTo>
                          <a:pt x="30" y="17"/>
                        </a:lnTo>
                        <a:lnTo>
                          <a:pt x="24" y="19"/>
                        </a:lnTo>
                        <a:lnTo>
                          <a:pt x="15" y="30"/>
                        </a:lnTo>
                        <a:lnTo>
                          <a:pt x="17" y="32"/>
                        </a:lnTo>
                        <a:lnTo>
                          <a:pt x="26" y="28"/>
                        </a:lnTo>
                        <a:lnTo>
                          <a:pt x="34" y="25"/>
                        </a:lnTo>
                        <a:lnTo>
                          <a:pt x="39" y="23"/>
                        </a:lnTo>
                        <a:lnTo>
                          <a:pt x="51" y="25"/>
                        </a:lnTo>
                        <a:lnTo>
                          <a:pt x="34" y="30"/>
                        </a:lnTo>
                        <a:lnTo>
                          <a:pt x="19" y="44"/>
                        </a:lnTo>
                        <a:lnTo>
                          <a:pt x="13" y="59"/>
                        </a:lnTo>
                        <a:lnTo>
                          <a:pt x="19" y="67"/>
                        </a:lnTo>
                        <a:lnTo>
                          <a:pt x="28" y="59"/>
                        </a:lnTo>
                        <a:lnTo>
                          <a:pt x="30" y="55"/>
                        </a:lnTo>
                        <a:lnTo>
                          <a:pt x="38" y="53"/>
                        </a:lnTo>
                        <a:lnTo>
                          <a:pt x="43" y="48"/>
                        </a:lnTo>
                        <a:lnTo>
                          <a:pt x="51" y="46"/>
                        </a:lnTo>
                        <a:lnTo>
                          <a:pt x="53" y="49"/>
                        </a:lnTo>
                        <a:lnTo>
                          <a:pt x="51" y="55"/>
                        </a:lnTo>
                        <a:lnTo>
                          <a:pt x="45" y="55"/>
                        </a:lnTo>
                        <a:lnTo>
                          <a:pt x="41" y="55"/>
                        </a:lnTo>
                        <a:lnTo>
                          <a:pt x="30" y="70"/>
                        </a:lnTo>
                        <a:lnTo>
                          <a:pt x="32" y="76"/>
                        </a:lnTo>
                        <a:lnTo>
                          <a:pt x="36" y="80"/>
                        </a:lnTo>
                        <a:lnTo>
                          <a:pt x="45" y="76"/>
                        </a:lnTo>
                        <a:lnTo>
                          <a:pt x="49" y="82"/>
                        </a:lnTo>
                        <a:lnTo>
                          <a:pt x="55" y="91"/>
                        </a:lnTo>
                        <a:lnTo>
                          <a:pt x="55" y="80"/>
                        </a:lnTo>
                        <a:lnTo>
                          <a:pt x="49" y="72"/>
                        </a:lnTo>
                        <a:lnTo>
                          <a:pt x="39" y="76"/>
                        </a:lnTo>
                        <a:lnTo>
                          <a:pt x="36" y="74"/>
                        </a:lnTo>
                        <a:lnTo>
                          <a:pt x="32" y="72"/>
                        </a:lnTo>
                        <a:lnTo>
                          <a:pt x="34" y="67"/>
                        </a:lnTo>
                        <a:lnTo>
                          <a:pt x="49" y="67"/>
                        </a:lnTo>
                        <a:lnTo>
                          <a:pt x="43" y="63"/>
                        </a:lnTo>
                        <a:lnTo>
                          <a:pt x="45" y="59"/>
                        </a:lnTo>
                        <a:lnTo>
                          <a:pt x="49" y="59"/>
                        </a:lnTo>
                        <a:lnTo>
                          <a:pt x="51" y="65"/>
                        </a:lnTo>
                        <a:lnTo>
                          <a:pt x="58" y="72"/>
                        </a:lnTo>
                        <a:lnTo>
                          <a:pt x="60" y="87"/>
                        </a:lnTo>
                        <a:lnTo>
                          <a:pt x="62" y="93"/>
                        </a:lnTo>
                        <a:lnTo>
                          <a:pt x="68" y="103"/>
                        </a:lnTo>
                        <a:lnTo>
                          <a:pt x="74" y="110"/>
                        </a:lnTo>
                        <a:lnTo>
                          <a:pt x="77" y="118"/>
                        </a:lnTo>
                        <a:lnTo>
                          <a:pt x="85" y="110"/>
                        </a:lnTo>
                        <a:lnTo>
                          <a:pt x="93" y="106"/>
                        </a:lnTo>
                        <a:lnTo>
                          <a:pt x="98" y="99"/>
                        </a:lnTo>
                        <a:lnTo>
                          <a:pt x="104" y="91"/>
                        </a:lnTo>
                        <a:lnTo>
                          <a:pt x="104"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3"/>
                  <p:cNvSpPr>
                    <a:spLocks/>
                  </p:cNvSpPr>
                  <p:nvPr/>
                </p:nvSpPr>
                <p:spPr bwMode="auto">
                  <a:xfrm rot="14288280">
                    <a:off x="4801463" y="3252455"/>
                    <a:ext cx="6350" cy="19050"/>
                  </a:xfrm>
                  <a:custGeom>
                    <a:avLst/>
                    <a:gdLst>
                      <a:gd name="T0" fmla="*/ 8 w 8"/>
                      <a:gd name="T1" fmla="*/ 21 h 25"/>
                      <a:gd name="T2" fmla="*/ 2 w 8"/>
                      <a:gd name="T3" fmla="*/ 23 h 25"/>
                      <a:gd name="T4" fmla="*/ 0 w 8"/>
                      <a:gd name="T5" fmla="*/ 25 h 25"/>
                      <a:gd name="T6" fmla="*/ 0 w 8"/>
                      <a:gd name="T7" fmla="*/ 17 h 25"/>
                      <a:gd name="T8" fmla="*/ 0 w 8"/>
                      <a:gd name="T9" fmla="*/ 6 h 25"/>
                      <a:gd name="T10" fmla="*/ 0 w 8"/>
                      <a:gd name="T11" fmla="*/ 0 h 25"/>
                      <a:gd name="T12" fmla="*/ 8 w 8"/>
                      <a:gd name="T13" fmla="*/ 21 h 25"/>
                      <a:gd name="T14" fmla="*/ 8 w 8"/>
                      <a:gd name="T15" fmla="*/ 2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5">
                        <a:moveTo>
                          <a:pt x="8" y="21"/>
                        </a:moveTo>
                        <a:lnTo>
                          <a:pt x="2" y="23"/>
                        </a:lnTo>
                        <a:lnTo>
                          <a:pt x="0" y="25"/>
                        </a:lnTo>
                        <a:lnTo>
                          <a:pt x="0" y="17"/>
                        </a:lnTo>
                        <a:lnTo>
                          <a:pt x="0" y="6"/>
                        </a:lnTo>
                        <a:lnTo>
                          <a:pt x="0" y="0"/>
                        </a:lnTo>
                        <a:lnTo>
                          <a:pt x="8" y="21"/>
                        </a:lnTo>
                        <a:lnTo>
                          <a:pt x="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14"/>
                  <p:cNvSpPr>
                    <a:spLocks/>
                  </p:cNvSpPr>
                  <p:nvPr/>
                </p:nvSpPr>
                <p:spPr bwMode="auto">
                  <a:xfrm rot="14288280">
                    <a:off x="4836458" y="3296444"/>
                    <a:ext cx="9525" cy="12700"/>
                  </a:xfrm>
                  <a:custGeom>
                    <a:avLst/>
                    <a:gdLst>
                      <a:gd name="T0" fmla="*/ 2 w 11"/>
                      <a:gd name="T1" fmla="*/ 0 h 17"/>
                      <a:gd name="T2" fmla="*/ 0 w 11"/>
                      <a:gd name="T3" fmla="*/ 0 h 17"/>
                      <a:gd name="T4" fmla="*/ 2 w 11"/>
                      <a:gd name="T5" fmla="*/ 11 h 17"/>
                      <a:gd name="T6" fmla="*/ 11 w 11"/>
                      <a:gd name="T7" fmla="*/ 17 h 17"/>
                      <a:gd name="T8" fmla="*/ 7 w 11"/>
                      <a:gd name="T9" fmla="*/ 8 h 17"/>
                      <a:gd name="T10" fmla="*/ 2 w 11"/>
                      <a:gd name="T11" fmla="*/ 0 h 17"/>
                      <a:gd name="T12" fmla="*/ 2 w 1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2" y="0"/>
                        </a:moveTo>
                        <a:lnTo>
                          <a:pt x="0" y="0"/>
                        </a:lnTo>
                        <a:lnTo>
                          <a:pt x="2" y="11"/>
                        </a:lnTo>
                        <a:lnTo>
                          <a:pt x="11" y="17"/>
                        </a:lnTo>
                        <a:lnTo>
                          <a:pt x="7"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15"/>
                  <p:cNvSpPr>
                    <a:spLocks/>
                  </p:cNvSpPr>
                  <p:nvPr/>
                </p:nvSpPr>
                <p:spPr bwMode="auto">
                  <a:xfrm rot="14288280">
                    <a:off x="4820320" y="3227125"/>
                    <a:ext cx="9525" cy="3175"/>
                  </a:xfrm>
                  <a:custGeom>
                    <a:avLst/>
                    <a:gdLst>
                      <a:gd name="T0" fmla="*/ 11 w 11"/>
                      <a:gd name="T1" fmla="*/ 4 h 6"/>
                      <a:gd name="T2" fmla="*/ 11 w 11"/>
                      <a:gd name="T3" fmla="*/ 0 h 6"/>
                      <a:gd name="T4" fmla="*/ 6 w 11"/>
                      <a:gd name="T5" fmla="*/ 0 h 6"/>
                      <a:gd name="T6" fmla="*/ 2 w 11"/>
                      <a:gd name="T7" fmla="*/ 2 h 6"/>
                      <a:gd name="T8" fmla="*/ 0 w 11"/>
                      <a:gd name="T9" fmla="*/ 6 h 6"/>
                      <a:gd name="T10" fmla="*/ 11 w 11"/>
                      <a:gd name="T11" fmla="*/ 4 h 6"/>
                      <a:gd name="T12" fmla="*/ 11 w 11"/>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11" y="4"/>
                        </a:moveTo>
                        <a:lnTo>
                          <a:pt x="11" y="0"/>
                        </a:lnTo>
                        <a:lnTo>
                          <a:pt x="6" y="0"/>
                        </a:lnTo>
                        <a:lnTo>
                          <a:pt x="2" y="2"/>
                        </a:lnTo>
                        <a:lnTo>
                          <a:pt x="0" y="6"/>
                        </a:lnTo>
                        <a:lnTo>
                          <a:pt x="11" y="4"/>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16"/>
                  <p:cNvSpPr>
                    <a:spLocks/>
                  </p:cNvSpPr>
                  <p:nvPr/>
                </p:nvSpPr>
                <p:spPr bwMode="auto">
                  <a:xfrm rot="14288280">
                    <a:off x="4788360" y="3223992"/>
                    <a:ext cx="1588" cy="11113"/>
                  </a:xfrm>
                  <a:custGeom>
                    <a:avLst/>
                    <a:gdLst>
                      <a:gd name="T0" fmla="*/ 2 w 2"/>
                      <a:gd name="T1" fmla="*/ 0 h 16"/>
                      <a:gd name="T2" fmla="*/ 0 w 2"/>
                      <a:gd name="T3" fmla="*/ 0 h 16"/>
                      <a:gd name="T4" fmla="*/ 0 w 2"/>
                      <a:gd name="T5" fmla="*/ 6 h 16"/>
                      <a:gd name="T6" fmla="*/ 0 w 2"/>
                      <a:gd name="T7" fmla="*/ 12 h 16"/>
                      <a:gd name="T8" fmla="*/ 2 w 2"/>
                      <a:gd name="T9" fmla="*/ 16 h 16"/>
                      <a:gd name="T10" fmla="*/ 2 w 2"/>
                      <a:gd name="T11" fmla="*/ 8 h 16"/>
                      <a:gd name="T12" fmla="*/ 2 w 2"/>
                      <a:gd name="T13" fmla="*/ 0 h 16"/>
                      <a:gd name="T14" fmla="*/ 2 w 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6">
                        <a:moveTo>
                          <a:pt x="2" y="0"/>
                        </a:moveTo>
                        <a:lnTo>
                          <a:pt x="0" y="0"/>
                        </a:lnTo>
                        <a:lnTo>
                          <a:pt x="0" y="6"/>
                        </a:lnTo>
                        <a:lnTo>
                          <a:pt x="0" y="12"/>
                        </a:lnTo>
                        <a:lnTo>
                          <a:pt x="2" y="16"/>
                        </a:lnTo>
                        <a:lnTo>
                          <a:pt x="2" y="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17"/>
                  <p:cNvSpPr>
                    <a:spLocks/>
                  </p:cNvSpPr>
                  <p:nvPr/>
                </p:nvSpPr>
                <p:spPr bwMode="auto">
                  <a:xfrm rot="14288280">
                    <a:off x="4775504" y="3235368"/>
                    <a:ext cx="3175" cy="12700"/>
                  </a:xfrm>
                  <a:custGeom>
                    <a:avLst/>
                    <a:gdLst>
                      <a:gd name="T0" fmla="*/ 0 w 4"/>
                      <a:gd name="T1" fmla="*/ 0 h 16"/>
                      <a:gd name="T2" fmla="*/ 0 w 4"/>
                      <a:gd name="T3" fmla="*/ 2 h 16"/>
                      <a:gd name="T4" fmla="*/ 0 w 4"/>
                      <a:gd name="T5" fmla="*/ 6 h 16"/>
                      <a:gd name="T6" fmla="*/ 4 w 4"/>
                      <a:gd name="T7" fmla="*/ 16 h 16"/>
                      <a:gd name="T8" fmla="*/ 2 w 4"/>
                      <a:gd name="T9" fmla="*/ 6 h 16"/>
                      <a:gd name="T10" fmla="*/ 0 w 4"/>
                      <a:gd name="T11" fmla="*/ 0 h 16"/>
                      <a:gd name="T12" fmla="*/ 0 w 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0" y="0"/>
                        </a:moveTo>
                        <a:lnTo>
                          <a:pt x="0" y="2"/>
                        </a:lnTo>
                        <a:lnTo>
                          <a:pt x="0" y="6"/>
                        </a:lnTo>
                        <a:lnTo>
                          <a:pt x="4" y="16"/>
                        </a:lnTo>
                        <a:lnTo>
                          <a:pt x="2"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58" name="TextBox 57"/>
          <p:cNvSpPr txBox="1"/>
          <p:nvPr/>
        </p:nvSpPr>
        <p:spPr>
          <a:xfrm>
            <a:off x="908001" y="1948824"/>
            <a:ext cx="2198180" cy="1261884"/>
          </a:xfrm>
          <a:prstGeom prst="rect">
            <a:avLst/>
          </a:prstGeom>
          <a:noFill/>
        </p:spPr>
        <p:txBody>
          <a:bodyPr wrap="square" rtlCol="0">
            <a:spAutoFit/>
          </a:bodyPr>
          <a:lstStyle/>
          <a:p>
            <a:pPr algn="ctr"/>
            <a:r>
              <a:rPr lang="en-US" sz="2200" b="1" dirty="0" smtClean="0">
                <a:solidFill>
                  <a:schemeClr val="tx1">
                    <a:lumMod val="75000"/>
                    <a:lumOff val="25000"/>
                  </a:schemeClr>
                </a:solidFill>
                <a:effectLst>
                  <a:outerShdw blurRad="38100" dist="38100" dir="2700000" algn="tl">
                    <a:srgbClr val="000000">
                      <a:alpha val="43137"/>
                    </a:srgbClr>
                  </a:outerShdw>
                </a:effectLst>
              </a:rPr>
              <a:t>Personal Records</a:t>
            </a:r>
          </a:p>
          <a:p>
            <a:endParaRPr lang="en-US" dirty="0"/>
          </a:p>
          <a:p>
            <a:pPr algn="ctr"/>
            <a:r>
              <a:rPr lang="en-US" dirty="0" smtClean="0">
                <a:solidFill>
                  <a:schemeClr val="tx1">
                    <a:lumMod val="75000"/>
                    <a:lumOff val="25000"/>
                  </a:schemeClr>
                </a:solidFill>
              </a:rPr>
              <a:t>Enter your birthdate to access your data</a:t>
            </a:r>
            <a:endParaRPr lang="en-US" dirty="0">
              <a:solidFill>
                <a:schemeClr val="tx1">
                  <a:lumMod val="75000"/>
                  <a:lumOff val="25000"/>
                </a:schemeClr>
              </a:solidFill>
            </a:endParaRPr>
          </a:p>
        </p:txBody>
      </p:sp>
      <p:sp>
        <p:nvSpPr>
          <p:cNvPr id="59" name="Rectangle 58"/>
          <p:cNvSpPr/>
          <p:nvPr/>
        </p:nvSpPr>
        <p:spPr>
          <a:xfrm>
            <a:off x="1076024" y="3305367"/>
            <a:ext cx="1823118" cy="437801"/>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bg1">
                    <a:lumMod val="75000"/>
                  </a:schemeClr>
                </a:solidFill>
              </a:rPr>
              <a:t>MM</a:t>
            </a:r>
            <a:r>
              <a:rPr lang="en-US" dirty="0" smtClean="0">
                <a:solidFill>
                  <a:schemeClr val="tx1"/>
                </a:solidFill>
              </a:rPr>
              <a:t> </a:t>
            </a:r>
            <a:r>
              <a:rPr lang="en-US" dirty="0" smtClean="0">
                <a:solidFill>
                  <a:schemeClr val="tx1">
                    <a:lumMod val="75000"/>
                    <a:lumOff val="25000"/>
                  </a:schemeClr>
                </a:solidFill>
              </a:rPr>
              <a:t>/</a:t>
            </a:r>
            <a:r>
              <a:rPr lang="en-US" dirty="0" smtClean="0">
                <a:solidFill>
                  <a:schemeClr val="tx1"/>
                </a:solidFill>
              </a:rPr>
              <a:t> </a:t>
            </a:r>
            <a:r>
              <a:rPr lang="en-US" u="sng" dirty="0" smtClean="0">
                <a:solidFill>
                  <a:schemeClr val="bg1">
                    <a:lumMod val="75000"/>
                  </a:schemeClr>
                </a:solidFill>
              </a:rPr>
              <a:t>DD</a:t>
            </a:r>
            <a:r>
              <a:rPr lang="en-US" dirty="0" smtClean="0">
                <a:solidFill>
                  <a:schemeClr val="tx1"/>
                </a:solidFill>
              </a:rPr>
              <a:t> </a:t>
            </a:r>
            <a:r>
              <a:rPr lang="en-US" dirty="0" smtClean="0">
                <a:solidFill>
                  <a:schemeClr val="tx1">
                    <a:lumMod val="75000"/>
                    <a:lumOff val="25000"/>
                  </a:schemeClr>
                </a:solidFill>
              </a:rPr>
              <a:t>/</a:t>
            </a:r>
            <a:r>
              <a:rPr lang="en-US" dirty="0" smtClean="0">
                <a:solidFill>
                  <a:schemeClr val="tx1"/>
                </a:solidFill>
              </a:rPr>
              <a:t> </a:t>
            </a:r>
            <a:r>
              <a:rPr lang="en-US" u="sng" dirty="0" smtClean="0">
                <a:solidFill>
                  <a:schemeClr val="bg1">
                    <a:lumMod val="75000"/>
                  </a:schemeClr>
                </a:solidFill>
              </a:rPr>
              <a:t>YYYY</a:t>
            </a:r>
            <a:endParaRPr lang="en-US" u="sng" dirty="0">
              <a:solidFill>
                <a:schemeClr val="bg1">
                  <a:lumMod val="75000"/>
                </a:schemeClr>
              </a:solidFill>
            </a:endParaRPr>
          </a:p>
        </p:txBody>
      </p:sp>
      <p:sp>
        <p:nvSpPr>
          <p:cNvPr id="60" name="Rounded Rectangle 59"/>
          <p:cNvSpPr/>
          <p:nvPr/>
        </p:nvSpPr>
        <p:spPr>
          <a:xfrm>
            <a:off x="1089680" y="4058440"/>
            <a:ext cx="1809461" cy="422180"/>
          </a:xfrm>
          <a:prstGeom prst="roundRect">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Submit</a:t>
            </a:r>
            <a:endParaRPr lang="en-US" dirty="0">
              <a:solidFill>
                <a:schemeClr val="tx1">
                  <a:lumMod val="75000"/>
                  <a:lumOff val="25000"/>
                </a:schemeClr>
              </a:solidFill>
            </a:endParaRPr>
          </a:p>
        </p:txBody>
      </p:sp>
      <p:sp>
        <p:nvSpPr>
          <p:cNvPr id="274" name="TextBox 273"/>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930530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A5 </a:t>
            </a:r>
            <a:r>
              <a:rPr lang="en-US" dirty="0"/>
              <a:t>– Security </a:t>
            </a:r>
            <a:r>
              <a:rPr lang="en-US" dirty="0" smtClean="0"/>
              <a:t>Misconfiguration</a:t>
            </a:r>
            <a:endParaRPr lang="en-US" dirty="0"/>
          </a:p>
        </p:txBody>
      </p:sp>
      <p:sp>
        <p:nvSpPr>
          <p:cNvPr id="3" name="Content Placeholder 2"/>
          <p:cNvSpPr>
            <a:spLocks noGrp="1"/>
          </p:cNvSpPr>
          <p:nvPr>
            <p:ph idx="1"/>
          </p:nvPr>
        </p:nvSpPr>
        <p:spPr>
          <a:xfrm>
            <a:off x="4572000" y="1340768"/>
            <a:ext cx="4114800" cy="4785395"/>
          </a:xfrm>
        </p:spPr>
        <p:txBody>
          <a:bodyPr>
            <a:normAutofit fontScale="92500" lnSpcReduction="10000"/>
          </a:bodyPr>
          <a:lstStyle/>
          <a:p>
            <a:r>
              <a:rPr lang="en-US" dirty="0" err="1" smtClean="0"/>
              <a:t>DevOps</a:t>
            </a:r>
            <a:r>
              <a:rPr lang="en-US" dirty="0" smtClean="0"/>
              <a:t> issue</a:t>
            </a:r>
          </a:p>
          <a:p>
            <a:r>
              <a:rPr lang="en-US" dirty="0" smtClean="0"/>
              <a:t>Poor configuration with insecure values in production environment technology stack </a:t>
            </a:r>
            <a:endParaRPr lang="en-US" dirty="0"/>
          </a:p>
          <a:p>
            <a:r>
              <a:rPr lang="en-US" dirty="0" smtClean="0"/>
              <a:t>Inadequate controls in configuration, change and release management activity</a:t>
            </a:r>
          </a:p>
          <a:p>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76772"/>
            <a:ext cx="39243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9572" y="1592796"/>
            <a:ext cx="2340260" cy="923330"/>
          </a:xfrm>
          <a:prstGeom prst="rect">
            <a:avLst/>
          </a:prstGeom>
          <a:noFill/>
        </p:spPr>
        <p:txBody>
          <a:bodyPr wrap="square" rtlCol="0">
            <a:spAutoFit/>
          </a:bodyPr>
          <a:lstStyle/>
          <a:p>
            <a:r>
              <a:rPr lang="en-US" dirty="0" smtClean="0"/>
              <a:t>Host = </a:t>
            </a:r>
            <a:r>
              <a:rPr lang="en-US" dirty="0" err="1" smtClean="0"/>
              <a:t>localhost</a:t>
            </a:r>
            <a:endParaRPr lang="en-US" dirty="0" smtClean="0"/>
          </a:p>
          <a:p>
            <a:r>
              <a:rPr lang="en-US" dirty="0" smtClean="0"/>
              <a:t>Username = (default)</a:t>
            </a:r>
          </a:p>
          <a:p>
            <a:r>
              <a:rPr lang="en-US" dirty="0" smtClean="0"/>
              <a:t>Password = (default)</a:t>
            </a:r>
            <a:endParaRPr lang="en-US" dirty="0"/>
          </a:p>
        </p:txBody>
      </p:sp>
      <p:sp>
        <p:nvSpPr>
          <p:cNvPr id="32" name="TextBox 31"/>
          <p:cNvSpPr txBox="1"/>
          <p:nvPr/>
        </p:nvSpPr>
        <p:spPr>
          <a:xfrm>
            <a:off x="1115616" y="4221088"/>
            <a:ext cx="2952328" cy="815608"/>
          </a:xfrm>
          <a:prstGeom prst="rect">
            <a:avLst/>
          </a:prstGeom>
          <a:noFill/>
        </p:spPr>
        <p:txBody>
          <a:bodyPr wrap="square" rtlCol="0">
            <a:spAutoFit/>
          </a:bodyPr>
          <a:lstStyle/>
          <a:p>
            <a:r>
              <a:rPr lang="en-US" dirty="0" smtClean="0"/>
              <a:t>Troubleshooting with </a:t>
            </a:r>
          </a:p>
          <a:p>
            <a:endParaRPr lang="en-US" sz="1100" dirty="0"/>
          </a:p>
          <a:p>
            <a:r>
              <a:rPr lang="en-US" dirty="0" smtClean="0"/>
              <a:t>Backdoor account</a:t>
            </a:r>
            <a:endParaRPr lang="en-US" dirty="0"/>
          </a:p>
        </p:txBody>
      </p:sp>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587134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5516" y="1304764"/>
            <a:ext cx="4140460" cy="19082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A6 </a:t>
            </a:r>
            <a:r>
              <a:rPr lang="en-US" dirty="0"/>
              <a:t>– Sensitive Data </a:t>
            </a:r>
            <a:r>
              <a:rPr lang="en-US" dirty="0" smtClean="0"/>
              <a:t>Exposure</a:t>
            </a:r>
            <a:endParaRPr lang="en-US" dirty="0"/>
          </a:p>
        </p:txBody>
      </p:sp>
      <p:sp>
        <p:nvSpPr>
          <p:cNvPr id="3" name="Content Placeholder 2"/>
          <p:cNvSpPr>
            <a:spLocks noGrp="1"/>
          </p:cNvSpPr>
          <p:nvPr>
            <p:ph idx="1"/>
          </p:nvPr>
        </p:nvSpPr>
        <p:spPr>
          <a:xfrm>
            <a:off x="4572000" y="1340768"/>
            <a:ext cx="4114800" cy="4785395"/>
          </a:xfrm>
        </p:spPr>
        <p:txBody>
          <a:bodyPr>
            <a:normAutofit fontScale="85000" lnSpcReduction="10000"/>
          </a:bodyPr>
          <a:lstStyle/>
          <a:p>
            <a:r>
              <a:rPr lang="en-US" dirty="0" smtClean="0"/>
              <a:t>Failed to classify data</a:t>
            </a:r>
          </a:p>
          <a:p>
            <a:r>
              <a:rPr lang="en-US" dirty="0" smtClean="0"/>
              <a:t>Unencrypted sensitive data stolen from storage, transit or client</a:t>
            </a:r>
          </a:p>
          <a:p>
            <a:r>
              <a:rPr lang="en-US" dirty="0" smtClean="0"/>
              <a:t>Admin having access to encrypted data and keys</a:t>
            </a:r>
          </a:p>
          <a:p>
            <a:r>
              <a:rPr lang="en-US" dirty="0" smtClean="0"/>
              <a:t>insecure key management, </a:t>
            </a:r>
            <a:r>
              <a:rPr lang="en-US" dirty="0"/>
              <a:t>Weak </a:t>
            </a:r>
            <a:r>
              <a:rPr lang="en-US" dirty="0" smtClean="0"/>
              <a:t>algorithm selection or poor implementation  using good algorithm</a:t>
            </a:r>
          </a:p>
        </p:txBody>
      </p:sp>
      <p:sp>
        <p:nvSpPr>
          <p:cNvPr id="5" name="Can 4"/>
          <p:cNvSpPr/>
          <p:nvPr/>
        </p:nvSpPr>
        <p:spPr>
          <a:xfrm>
            <a:off x="509343" y="1927398"/>
            <a:ext cx="1398361" cy="106955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lumMod val="75000"/>
                    <a:lumOff val="25000"/>
                  </a:schemeClr>
                </a:solidFill>
              </a:rPr>
              <a:t>Unecrypted</a:t>
            </a:r>
            <a:r>
              <a:rPr lang="en-US" dirty="0" smtClean="0">
                <a:solidFill>
                  <a:schemeClr val="tx1">
                    <a:lumMod val="75000"/>
                    <a:lumOff val="25000"/>
                  </a:schemeClr>
                </a:solidFill>
              </a:rPr>
              <a:t> Data</a:t>
            </a:r>
            <a:endParaRPr lang="en-US" dirty="0">
              <a:solidFill>
                <a:schemeClr val="tx1">
                  <a:lumMod val="75000"/>
                  <a:lumOff val="25000"/>
                </a:schemeClr>
              </a:solidFill>
            </a:endParaRPr>
          </a:p>
        </p:txBody>
      </p:sp>
      <p:sp>
        <p:nvSpPr>
          <p:cNvPr id="10" name="Can 9"/>
          <p:cNvSpPr/>
          <p:nvPr/>
        </p:nvSpPr>
        <p:spPr>
          <a:xfrm>
            <a:off x="2339752" y="1920396"/>
            <a:ext cx="1398361" cy="1069554"/>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Encrypted Data</a:t>
            </a:r>
            <a:endParaRPr lang="en-US" dirty="0"/>
          </a:p>
        </p:txBody>
      </p:sp>
      <p:pic>
        <p:nvPicPr>
          <p:cNvPr id="4098" name="Picture 2" descr="C:\Users\162878\AppData\Local\Microsoft\Windows\Temporary Internet Files\Content.IE5\QCEZBTB3\MC90038383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408162" y="2130127"/>
            <a:ext cx="817528" cy="6500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5516" y="1304764"/>
            <a:ext cx="2880320" cy="461665"/>
          </a:xfrm>
          <a:prstGeom prst="rect">
            <a:avLst/>
          </a:prstGeom>
          <a:noFill/>
        </p:spPr>
        <p:txBody>
          <a:bodyPr wrap="square" rtlCol="0">
            <a:spAutoFit/>
          </a:bodyPr>
          <a:lstStyle/>
          <a:p>
            <a:r>
              <a:rPr lang="en-US" sz="2400" dirty="0" smtClean="0"/>
              <a:t>Sensitive Data Vault</a:t>
            </a:r>
            <a:endParaRPr lang="en-US" sz="2400" dirty="0"/>
          </a:p>
        </p:txBody>
      </p:sp>
      <p:sp>
        <p:nvSpPr>
          <p:cNvPr id="11" name="Up-Down Arrow 10"/>
          <p:cNvSpPr/>
          <p:nvPr/>
        </p:nvSpPr>
        <p:spPr>
          <a:xfrm>
            <a:off x="1208523" y="3356992"/>
            <a:ext cx="1333470" cy="2376264"/>
          </a:xfrm>
          <a:prstGeom prst="upDownArrow">
            <a:avLst>
              <a:gd name="adj1" fmla="val 50000"/>
              <a:gd name="adj2" fmla="val 25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Users\162878\AppData\Local\Microsoft\Windows\Temporary Internet Files\Content.IE5\VL0CXEFQ\MC900432610[1].png"/>
          <p:cNvPicPr>
            <a:picLocks noChangeAspect="1" noChangeArrowheads="1"/>
          </p:cNvPicPr>
          <p:nvPr/>
        </p:nvPicPr>
        <p:blipFill>
          <a:blip r:embed="rId3"/>
          <a:srcRect/>
          <a:stretch>
            <a:fillRect/>
          </a:stretch>
        </p:blipFill>
        <p:spPr bwMode="auto">
          <a:xfrm>
            <a:off x="1043608" y="5733256"/>
            <a:ext cx="638378" cy="637860"/>
          </a:xfrm>
          <a:prstGeom prst="rect">
            <a:avLst/>
          </a:prstGeom>
          <a:noFill/>
          <a:ln w="9525">
            <a:noFill/>
            <a:miter lim="800000"/>
            <a:headEnd/>
            <a:tailEnd/>
          </a:ln>
        </p:spPr>
      </p:pic>
      <p:grpSp>
        <p:nvGrpSpPr>
          <p:cNvPr id="16" name="Group 15"/>
          <p:cNvGrpSpPr>
            <a:grpSpLocks noChangeAspect="1"/>
          </p:cNvGrpSpPr>
          <p:nvPr/>
        </p:nvGrpSpPr>
        <p:grpSpPr>
          <a:xfrm>
            <a:off x="2200477" y="5733256"/>
            <a:ext cx="601347" cy="623594"/>
            <a:chOff x="838200" y="2057400"/>
            <a:chExt cx="1763556" cy="1828800"/>
          </a:xfrm>
        </p:grpSpPr>
        <p:pic>
          <p:nvPicPr>
            <p:cNvPr id="17" name="Picture 16" descr="C:\Users\162878\AppData\Local\Microsoft\Windows\Temporary Internet Files\Content.IE5\VL0CXEFQ\MC900432610[1].png"/>
            <p:cNvPicPr>
              <a:picLocks noChangeAspect="1" noChangeArrowheads="1"/>
            </p:cNvPicPr>
            <p:nvPr/>
          </p:nvPicPr>
          <p:blipFill>
            <a:blip r:embed="rId3">
              <a:duotone>
                <a:prstClr val="black"/>
                <a:schemeClr val="tx1">
                  <a:tint val="45000"/>
                  <a:satMod val="400000"/>
                </a:schemeClr>
              </a:duotone>
              <a:lum bright="-40000"/>
            </a:blip>
            <a:srcRect/>
            <a:stretch>
              <a:fillRect/>
            </a:stretch>
          </p:blipFill>
          <p:spPr bwMode="auto">
            <a:xfrm>
              <a:off x="838200" y="2124075"/>
              <a:ext cx="1763556" cy="1762125"/>
            </a:xfrm>
            <a:prstGeom prst="rect">
              <a:avLst/>
            </a:prstGeom>
            <a:noFill/>
            <a:ln w="9525">
              <a:noFill/>
              <a:miter lim="800000"/>
              <a:headEnd/>
              <a:tailEnd/>
            </a:ln>
          </p:spPr>
        </p:pic>
        <p:grpSp>
          <p:nvGrpSpPr>
            <p:cNvPr id="18" name="Group 70"/>
            <p:cNvGrpSpPr/>
            <p:nvPr/>
          </p:nvGrpSpPr>
          <p:grpSpPr>
            <a:xfrm>
              <a:off x="957978" y="2057400"/>
              <a:ext cx="1524000" cy="685800"/>
              <a:chOff x="762000" y="3886200"/>
              <a:chExt cx="1905000" cy="609600"/>
            </a:xfrm>
          </p:grpSpPr>
          <p:sp>
            <p:nvSpPr>
              <p:cNvPr id="19" name="Freeform 18"/>
              <p:cNvSpPr>
                <a:spLocks/>
              </p:cNvSpPr>
              <p:nvPr/>
            </p:nvSpPr>
            <p:spPr bwMode="auto">
              <a:xfrm>
                <a:off x="762000" y="3886200"/>
                <a:ext cx="1905000" cy="609600"/>
              </a:xfrm>
              <a:custGeom>
                <a:avLst/>
                <a:gdLst/>
                <a:ahLst/>
                <a:cxnLst>
                  <a:cxn ang="0">
                    <a:pos x="731" y="284"/>
                  </a:cxn>
                  <a:cxn ang="0">
                    <a:pos x="709" y="207"/>
                  </a:cxn>
                  <a:cxn ang="0">
                    <a:pos x="688" y="143"/>
                  </a:cxn>
                  <a:cxn ang="0">
                    <a:pos x="666" y="91"/>
                  </a:cxn>
                  <a:cxn ang="0">
                    <a:pos x="644" y="50"/>
                  </a:cxn>
                  <a:cxn ang="0">
                    <a:pos x="619" y="22"/>
                  </a:cxn>
                  <a:cxn ang="0">
                    <a:pos x="591" y="4"/>
                  </a:cxn>
                  <a:cxn ang="0">
                    <a:pos x="561" y="0"/>
                  </a:cxn>
                  <a:cxn ang="0">
                    <a:pos x="534" y="3"/>
                  </a:cxn>
                  <a:cxn ang="0">
                    <a:pos x="512" y="15"/>
                  </a:cxn>
                  <a:cxn ang="0">
                    <a:pos x="489" y="31"/>
                  </a:cxn>
                  <a:cxn ang="0">
                    <a:pos x="467" y="52"/>
                  </a:cxn>
                  <a:cxn ang="0">
                    <a:pos x="446" y="52"/>
                  </a:cxn>
                  <a:cxn ang="0">
                    <a:pos x="423" y="31"/>
                  </a:cxn>
                  <a:cxn ang="0">
                    <a:pos x="400" y="15"/>
                  </a:cxn>
                  <a:cxn ang="0">
                    <a:pos x="378" y="3"/>
                  </a:cxn>
                  <a:cxn ang="0">
                    <a:pos x="350" y="0"/>
                  </a:cxn>
                  <a:cxn ang="0">
                    <a:pos x="319" y="4"/>
                  </a:cxn>
                  <a:cxn ang="0">
                    <a:pos x="292" y="22"/>
                  </a:cxn>
                  <a:cxn ang="0">
                    <a:pos x="266" y="50"/>
                  </a:cxn>
                  <a:cxn ang="0">
                    <a:pos x="243" y="92"/>
                  </a:cxn>
                  <a:cxn ang="0">
                    <a:pos x="222" y="145"/>
                  </a:cxn>
                  <a:cxn ang="0">
                    <a:pos x="200" y="211"/>
                  </a:cxn>
                  <a:cxn ang="0">
                    <a:pos x="180" y="289"/>
                  </a:cxn>
                  <a:cxn ang="0">
                    <a:pos x="130" y="349"/>
                  </a:cxn>
                  <a:cxn ang="0">
                    <a:pos x="68" y="388"/>
                  </a:cxn>
                  <a:cxn ang="0">
                    <a:pos x="25" y="432"/>
                  </a:cxn>
                  <a:cxn ang="0">
                    <a:pos x="2" y="479"/>
                  </a:cxn>
                  <a:cxn ang="0">
                    <a:pos x="1" y="517"/>
                  </a:cxn>
                  <a:cxn ang="0">
                    <a:pos x="7" y="543"/>
                  </a:cxn>
                  <a:cxn ang="0">
                    <a:pos x="18" y="568"/>
                  </a:cxn>
                  <a:cxn ang="0">
                    <a:pos x="36" y="591"/>
                  </a:cxn>
                  <a:cxn ang="0">
                    <a:pos x="61" y="616"/>
                  </a:cxn>
                  <a:cxn ang="0">
                    <a:pos x="98" y="643"/>
                  </a:cxn>
                  <a:cxn ang="0">
                    <a:pos x="141" y="666"/>
                  </a:cxn>
                  <a:cxn ang="0">
                    <a:pos x="189" y="685"/>
                  </a:cxn>
                  <a:cxn ang="0">
                    <a:pos x="243" y="702"/>
                  </a:cxn>
                  <a:cxn ang="0">
                    <a:pos x="302" y="713"/>
                  </a:cxn>
                  <a:cxn ang="0">
                    <a:pos x="363" y="722"/>
                  </a:cxn>
                  <a:cxn ang="0">
                    <a:pos x="429" y="727"/>
                  </a:cxn>
                  <a:cxn ang="0">
                    <a:pos x="495" y="727"/>
                  </a:cxn>
                  <a:cxn ang="0">
                    <a:pos x="561" y="722"/>
                  </a:cxn>
                  <a:cxn ang="0">
                    <a:pos x="622" y="713"/>
                  </a:cxn>
                  <a:cxn ang="0">
                    <a:pos x="681" y="702"/>
                  </a:cxn>
                  <a:cxn ang="0">
                    <a:pos x="735" y="685"/>
                  </a:cxn>
                  <a:cxn ang="0">
                    <a:pos x="784" y="666"/>
                  </a:cxn>
                  <a:cxn ang="0">
                    <a:pos x="826" y="643"/>
                  </a:cxn>
                  <a:cxn ang="0">
                    <a:pos x="863" y="616"/>
                  </a:cxn>
                  <a:cxn ang="0">
                    <a:pos x="888" y="591"/>
                  </a:cxn>
                  <a:cxn ang="0">
                    <a:pos x="906" y="568"/>
                  </a:cxn>
                  <a:cxn ang="0">
                    <a:pos x="917" y="543"/>
                  </a:cxn>
                  <a:cxn ang="0">
                    <a:pos x="923" y="517"/>
                  </a:cxn>
                  <a:cxn ang="0">
                    <a:pos x="921" y="478"/>
                  </a:cxn>
                  <a:cxn ang="0">
                    <a:pos x="897" y="428"/>
                  </a:cxn>
                  <a:cxn ang="0">
                    <a:pos x="850" y="384"/>
                  </a:cxn>
                  <a:cxn ang="0">
                    <a:pos x="782" y="344"/>
                  </a:cxn>
                </a:cxnLst>
                <a:rect l="0" t="0" r="r" b="b"/>
                <a:pathLst>
                  <a:path w="924" h="727">
                    <a:moveTo>
                      <a:pt x="741" y="327"/>
                    </a:moveTo>
                    <a:lnTo>
                      <a:pt x="731" y="284"/>
                    </a:lnTo>
                    <a:lnTo>
                      <a:pt x="719" y="244"/>
                    </a:lnTo>
                    <a:lnTo>
                      <a:pt x="709" y="207"/>
                    </a:lnTo>
                    <a:lnTo>
                      <a:pt x="698" y="174"/>
                    </a:lnTo>
                    <a:lnTo>
                      <a:pt x="688" y="143"/>
                    </a:lnTo>
                    <a:lnTo>
                      <a:pt x="678" y="115"/>
                    </a:lnTo>
                    <a:lnTo>
                      <a:pt x="666" y="91"/>
                    </a:lnTo>
                    <a:lnTo>
                      <a:pt x="656" y="69"/>
                    </a:lnTo>
                    <a:lnTo>
                      <a:pt x="644" y="50"/>
                    </a:lnTo>
                    <a:lnTo>
                      <a:pt x="631" y="34"/>
                    </a:lnTo>
                    <a:lnTo>
                      <a:pt x="619" y="22"/>
                    </a:lnTo>
                    <a:lnTo>
                      <a:pt x="606" y="11"/>
                    </a:lnTo>
                    <a:lnTo>
                      <a:pt x="591" y="4"/>
                    </a:lnTo>
                    <a:lnTo>
                      <a:pt x="577" y="1"/>
                    </a:lnTo>
                    <a:lnTo>
                      <a:pt x="561" y="0"/>
                    </a:lnTo>
                    <a:lnTo>
                      <a:pt x="544" y="1"/>
                    </a:lnTo>
                    <a:lnTo>
                      <a:pt x="534" y="3"/>
                    </a:lnTo>
                    <a:lnTo>
                      <a:pt x="523" y="8"/>
                    </a:lnTo>
                    <a:lnTo>
                      <a:pt x="512" y="15"/>
                    </a:lnTo>
                    <a:lnTo>
                      <a:pt x="500" y="22"/>
                    </a:lnTo>
                    <a:lnTo>
                      <a:pt x="489" y="31"/>
                    </a:lnTo>
                    <a:lnTo>
                      <a:pt x="477" y="41"/>
                    </a:lnTo>
                    <a:lnTo>
                      <a:pt x="467" y="52"/>
                    </a:lnTo>
                    <a:lnTo>
                      <a:pt x="456" y="63"/>
                    </a:lnTo>
                    <a:lnTo>
                      <a:pt x="446" y="52"/>
                    </a:lnTo>
                    <a:lnTo>
                      <a:pt x="434" y="41"/>
                    </a:lnTo>
                    <a:lnTo>
                      <a:pt x="423" y="31"/>
                    </a:lnTo>
                    <a:lnTo>
                      <a:pt x="411" y="22"/>
                    </a:lnTo>
                    <a:lnTo>
                      <a:pt x="400" y="15"/>
                    </a:lnTo>
                    <a:lnTo>
                      <a:pt x="388" y="8"/>
                    </a:lnTo>
                    <a:lnTo>
                      <a:pt x="378" y="3"/>
                    </a:lnTo>
                    <a:lnTo>
                      <a:pt x="368" y="1"/>
                    </a:lnTo>
                    <a:lnTo>
                      <a:pt x="350" y="0"/>
                    </a:lnTo>
                    <a:lnTo>
                      <a:pt x="334" y="1"/>
                    </a:lnTo>
                    <a:lnTo>
                      <a:pt x="319" y="4"/>
                    </a:lnTo>
                    <a:lnTo>
                      <a:pt x="305" y="12"/>
                    </a:lnTo>
                    <a:lnTo>
                      <a:pt x="292" y="22"/>
                    </a:lnTo>
                    <a:lnTo>
                      <a:pt x="279" y="36"/>
                    </a:lnTo>
                    <a:lnTo>
                      <a:pt x="266" y="50"/>
                    </a:lnTo>
                    <a:lnTo>
                      <a:pt x="255" y="70"/>
                    </a:lnTo>
                    <a:lnTo>
                      <a:pt x="243" y="92"/>
                    </a:lnTo>
                    <a:lnTo>
                      <a:pt x="233" y="117"/>
                    </a:lnTo>
                    <a:lnTo>
                      <a:pt x="222" y="145"/>
                    </a:lnTo>
                    <a:lnTo>
                      <a:pt x="211" y="176"/>
                    </a:lnTo>
                    <a:lnTo>
                      <a:pt x="200" y="211"/>
                    </a:lnTo>
                    <a:lnTo>
                      <a:pt x="190" y="249"/>
                    </a:lnTo>
                    <a:lnTo>
                      <a:pt x="180" y="289"/>
                    </a:lnTo>
                    <a:lnTo>
                      <a:pt x="168" y="333"/>
                    </a:lnTo>
                    <a:lnTo>
                      <a:pt x="130" y="349"/>
                    </a:lnTo>
                    <a:lnTo>
                      <a:pt x="97" y="367"/>
                    </a:lnTo>
                    <a:lnTo>
                      <a:pt x="68" y="388"/>
                    </a:lnTo>
                    <a:lnTo>
                      <a:pt x="44" y="409"/>
                    </a:lnTo>
                    <a:lnTo>
                      <a:pt x="25" y="432"/>
                    </a:lnTo>
                    <a:lnTo>
                      <a:pt x="11" y="455"/>
                    </a:lnTo>
                    <a:lnTo>
                      <a:pt x="2" y="479"/>
                    </a:lnTo>
                    <a:lnTo>
                      <a:pt x="0" y="505"/>
                    </a:lnTo>
                    <a:lnTo>
                      <a:pt x="1" y="517"/>
                    </a:lnTo>
                    <a:lnTo>
                      <a:pt x="3" y="530"/>
                    </a:lnTo>
                    <a:lnTo>
                      <a:pt x="7" y="543"/>
                    </a:lnTo>
                    <a:lnTo>
                      <a:pt x="11" y="555"/>
                    </a:lnTo>
                    <a:lnTo>
                      <a:pt x="18" y="568"/>
                    </a:lnTo>
                    <a:lnTo>
                      <a:pt x="26" y="579"/>
                    </a:lnTo>
                    <a:lnTo>
                      <a:pt x="36" y="591"/>
                    </a:lnTo>
                    <a:lnTo>
                      <a:pt x="46" y="602"/>
                    </a:lnTo>
                    <a:lnTo>
                      <a:pt x="61" y="616"/>
                    </a:lnTo>
                    <a:lnTo>
                      <a:pt x="78" y="630"/>
                    </a:lnTo>
                    <a:lnTo>
                      <a:pt x="98" y="643"/>
                    </a:lnTo>
                    <a:lnTo>
                      <a:pt x="119" y="654"/>
                    </a:lnTo>
                    <a:lnTo>
                      <a:pt x="141" y="666"/>
                    </a:lnTo>
                    <a:lnTo>
                      <a:pt x="165" y="676"/>
                    </a:lnTo>
                    <a:lnTo>
                      <a:pt x="189" y="685"/>
                    </a:lnTo>
                    <a:lnTo>
                      <a:pt x="215" y="694"/>
                    </a:lnTo>
                    <a:lnTo>
                      <a:pt x="243" y="702"/>
                    </a:lnTo>
                    <a:lnTo>
                      <a:pt x="272" y="707"/>
                    </a:lnTo>
                    <a:lnTo>
                      <a:pt x="302" y="713"/>
                    </a:lnTo>
                    <a:lnTo>
                      <a:pt x="332" y="719"/>
                    </a:lnTo>
                    <a:lnTo>
                      <a:pt x="363" y="722"/>
                    </a:lnTo>
                    <a:lnTo>
                      <a:pt x="395" y="725"/>
                    </a:lnTo>
                    <a:lnTo>
                      <a:pt x="429" y="727"/>
                    </a:lnTo>
                    <a:lnTo>
                      <a:pt x="462" y="727"/>
                    </a:lnTo>
                    <a:lnTo>
                      <a:pt x="495" y="727"/>
                    </a:lnTo>
                    <a:lnTo>
                      <a:pt x="529" y="725"/>
                    </a:lnTo>
                    <a:lnTo>
                      <a:pt x="561" y="722"/>
                    </a:lnTo>
                    <a:lnTo>
                      <a:pt x="592" y="719"/>
                    </a:lnTo>
                    <a:lnTo>
                      <a:pt x="622" y="713"/>
                    </a:lnTo>
                    <a:lnTo>
                      <a:pt x="652" y="707"/>
                    </a:lnTo>
                    <a:lnTo>
                      <a:pt x="681" y="702"/>
                    </a:lnTo>
                    <a:lnTo>
                      <a:pt x="709" y="694"/>
                    </a:lnTo>
                    <a:lnTo>
                      <a:pt x="735" y="685"/>
                    </a:lnTo>
                    <a:lnTo>
                      <a:pt x="759" y="676"/>
                    </a:lnTo>
                    <a:lnTo>
                      <a:pt x="784" y="666"/>
                    </a:lnTo>
                    <a:lnTo>
                      <a:pt x="805" y="654"/>
                    </a:lnTo>
                    <a:lnTo>
                      <a:pt x="826" y="643"/>
                    </a:lnTo>
                    <a:lnTo>
                      <a:pt x="846" y="630"/>
                    </a:lnTo>
                    <a:lnTo>
                      <a:pt x="863" y="616"/>
                    </a:lnTo>
                    <a:lnTo>
                      <a:pt x="878" y="602"/>
                    </a:lnTo>
                    <a:lnTo>
                      <a:pt x="888" y="591"/>
                    </a:lnTo>
                    <a:lnTo>
                      <a:pt x="898" y="579"/>
                    </a:lnTo>
                    <a:lnTo>
                      <a:pt x="906" y="568"/>
                    </a:lnTo>
                    <a:lnTo>
                      <a:pt x="913" y="555"/>
                    </a:lnTo>
                    <a:lnTo>
                      <a:pt x="917" y="543"/>
                    </a:lnTo>
                    <a:lnTo>
                      <a:pt x="921" y="530"/>
                    </a:lnTo>
                    <a:lnTo>
                      <a:pt x="923" y="517"/>
                    </a:lnTo>
                    <a:lnTo>
                      <a:pt x="924" y="505"/>
                    </a:lnTo>
                    <a:lnTo>
                      <a:pt x="921" y="478"/>
                    </a:lnTo>
                    <a:lnTo>
                      <a:pt x="912" y="453"/>
                    </a:lnTo>
                    <a:lnTo>
                      <a:pt x="897" y="428"/>
                    </a:lnTo>
                    <a:lnTo>
                      <a:pt x="876" y="405"/>
                    </a:lnTo>
                    <a:lnTo>
                      <a:pt x="850" y="384"/>
                    </a:lnTo>
                    <a:lnTo>
                      <a:pt x="818" y="363"/>
                    </a:lnTo>
                    <a:lnTo>
                      <a:pt x="782" y="344"/>
                    </a:lnTo>
                    <a:lnTo>
                      <a:pt x="741" y="327"/>
                    </a:lnTo>
                    <a:close/>
                  </a:path>
                </a:pathLst>
              </a:custGeom>
              <a:solidFill>
                <a:schemeClr val="tx1">
                  <a:lumMod val="95000"/>
                  <a:lumOff val="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20" name="Rectangle 19"/>
              <p:cNvSpPr/>
              <p:nvPr/>
            </p:nvSpPr>
            <p:spPr>
              <a:xfrm>
                <a:off x="1447800" y="3886200"/>
                <a:ext cx="533400" cy="76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sp>
        <p:nvSpPr>
          <p:cNvPr id="12" name="TextBox 11"/>
          <p:cNvSpPr txBox="1"/>
          <p:nvPr/>
        </p:nvSpPr>
        <p:spPr>
          <a:xfrm rot="16200000">
            <a:off x="1098902" y="4221958"/>
            <a:ext cx="1552711" cy="646331"/>
          </a:xfrm>
          <a:prstGeom prst="rect">
            <a:avLst/>
          </a:prstGeom>
          <a:noFill/>
        </p:spPr>
        <p:txBody>
          <a:bodyPr wrap="square" rtlCol="0">
            <a:spAutoFit/>
          </a:bodyPr>
          <a:lstStyle/>
          <a:p>
            <a:pPr algn="ctr"/>
            <a:r>
              <a:rPr lang="en-US" dirty="0" smtClean="0"/>
              <a:t>Unencrypted</a:t>
            </a:r>
          </a:p>
          <a:p>
            <a:pPr algn="ctr"/>
            <a:r>
              <a:rPr lang="en-US" dirty="0" smtClean="0"/>
              <a:t>channel</a:t>
            </a:r>
            <a:endParaRPr lang="en-US" dirty="0"/>
          </a:p>
        </p:txBody>
      </p:sp>
      <p:sp>
        <p:nvSpPr>
          <p:cNvPr id="21" name="TextBox 20"/>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577736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A7 </a:t>
            </a:r>
            <a:r>
              <a:rPr lang="en-US" dirty="0"/>
              <a:t>– Missing Function Level Access </a:t>
            </a:r>
            <a:r>
              <a:rPr lang="en-US" dirty="0" smtClean="0"/>
              <a:t>Control</a:t>
            </a:r>
            <a:endParaRPr lang="en-US" dirty="0"/>
          </a:p>
        </p:txBody>
      </p:sp>
      <p:sp>
        <p:nvSpPr>
          <p:cNvPr id="3" name="Content Placeholder 2"/>
          <p:cNvSpPr>
            <a:spLocks noGrp="1"/>
          </p:cNvSpPr>
          <p:nvPr>
            <p:ph idx="1"/>
          </p:nvPr>
        </p:nvSpPr>
        <p:spPr>
          <a:xfrm>
            <a:off x="4572000" y="1340768"/>
            <a:ext cx="4114800" cy="4785395"/>
          </a:xfrm>
        </p:spPr>
        <p:txBody>
          <a:bodyPr>
            <a:normAutofit fontScale="92500" lnSpcReduction="20000"/>
          </a:bodyPr>
          <a:lstStyle/>
          <a:p>
            <a:r>
              <a:rPr lang="en-US" dirty="0" smtClean="0"/>
              <a:t>Application fails to protect </a:t>
            </a:r>
            <a:r>
              <a:rPr lang="en-US" dirty="0"/>
              <a:t>application </a:t>
            </a:r>
            <a:r>
              <a:rPr lang="en-US" dirty="0" smtClean="0"/>
              <a:t>functions</a:t>
            </a:r>
            <a:endParaRPr lang="en-US" dirty="0"/>
          </a:p>
          <a:p>
            <a:r>
              <a:rPr lang="en-US" dirty="0" smtClean="0"/>
              <a:t>Horizontal and vertical privilege escalation </a:t>
            </a:r>
            <a:endParaRPr lang="en-US" dirty="0"/>
          </a:p>
          <a:p>
            <a:r>
              <a:rPr lang="en-US" dirty="0" smtClean="0"/>
              <a:t>Lack of clarity about who has what level of access to which resources, when and how</a:t>
            </a:r>
            <a:endParaRPr lang="en-US" dirty="0"/>
          </a:p>
        </p:txBody>
      </p:sp>
      <p:pic>
        <p:nvPicPr>
          <p:cNvPr id="5" name="Picture 4" descr="C:\Users\162878\AppData\Local\Microsoft\Windows\Temporary Internet Files\Content.IE5\VL0CXEFQ\MC900432610[1].png"/>
          <p:cNvPicPr>
            <a:picLocks noChangeAspect="1" noChangeArrowheads="1"/>
          </p:cNvPicPr>
          <p:nvPr/>
        </p:nvPicPr>
        <p:blipFill>
          <a:blip r:embed="rId2"/>
          <a:srcRect/>
          <a:stretch>
            <a:fillRect/>
          </a:stretch>
        </p:blipFill>
        <p:spPr bwMode="auto">
          <a:xfrm>
            <a:off x="765556" y="5120715"/>
            <a:ext cx="638378" cy="637860"/>
          </a:xfrm>
          <a:prstGeom prst="rect">
            <a:avLst/>
          </a:prstGeom>
          <a:noFill/>
          <a:ln w="9525">
            <a:noFill/>
            <a:miter lim="800000"/>
            <a:headEnd/>
            <a:tailEnd/>
          </a:ln>
        </p:spPr>
      </p:pic>
      <p:grpSp>
        <p:nvGrpSpPr>
          <p:cNvPr id="7" name="Group 6"/>
          <p:cNvGrpSpPr>
            <a:grpSpLocks noChangeAspect="1"/>
          </p:cNvGrpSpPr>
          <p:nvPr/>
        </p:nvGrpSpPr>
        <p:grpSpPr>
          <a:xfrm>
            <a:off x="2960456" y="5145666"/>
            <a:ext cx="601347" cy="623594"/>
            <a:chOff x="838200" y="2057400"/>
            <a:chExt cx="1763556" cy="1828800"/>
          </a:xfrm>
        </p:grpSpPr>
        <p:pic>
          <p:nvPicPr>
            <p:cNvPr id="8" name="Picture 7" descr="C:\Users\162878\AppData\Local\Microsoft\Windows\Temporary Internet Files\Content.IE5\VL0CXEFQ\MC900432610[1].png"/>
            <p:cNvPicPr>
              <a:picLocks noChangeAspect="1" noChangeArrowheads="1"/>
            </p:cNvPicPr>
            <p:nvPr/>
          </p:nvPicPr>
          <p:blipFill>
            <a:blip r:embed="rId2">
              <a:duotone>
                <a:prstClr val="black"/>
                <a:schemeClr val="tx1">
                  <a:tint val="45000"/>
                  <a:satMod val="400000"/>
                </a:schemeClr>
              </a:duotone>
              <a:lum bright="-40000"/>
            </a:blip>
            <a:srcRect/>
            <a:stretch>
              <a:fillRect/>
            </a:stretch>
          </p:blipFill>
          <p:spPr bwMode="auto">
            <a:xfrm>
              <a:off x="838200" y="2124075"/>
              <a:ext cx="1763556" cy="1762125"/>
            </a:xfrm>
            <a:prstGeom prst="rect">
              <a:avLst/>
            </a:prstGeom>
            <a:noFill/>
            <a:ln w="9525">
              <a:noFill/>
              <a:miter lim="800000"/>
              <a:headEnd/>
              <a:tailEnd/>
            </a:ln>
          </p:spPr>
        </p:pic>
        <p:grpSp>
          <p:nvGrpSpPr>
            <p:cNvPr id="9" name="Group 70"/>
            <p:cNvGrpSpPr/>
            <p:nvPr/>
          </p:nvGrpSpPr>
          <p:grpSpPr>
            <a:xfrm>
              <a:off x="957978" y="2057400"/>
              <a:ext cx="1524000" cy="685800"/>
              <a:chOff x="762000" y="3886200"/>
              <a:chExt cx="1905000" cy="609600"/>
            </a:xfrm>
          </p:grpSpPr>
          <p:sp>
            <p:nvSpPr>
              <p:cNvPr id="10" name="Freeform 9"/>
              <p:cNvSpPr>
                <a:spLocks/>
              </p:cNvSpPr>
              <p:nvPr/>
            </p:nvSpPr>
            <p:spPr bwMode="auto">
              <a:xfrm>
                <a:off x="762000" y="3886200"/>
                <a:ext cx="1905000" cy="609600"/>
              </a:xfrm>
              <a:custGeom>
                <a:avLst/>
                <a:gdLst/>
                <a:ahLst/>
                <a:cxnLst>
                  <a:cxn ang="0">
                    <a:pos x="731" y="284"/>
                  </a:cxn>
                  <a:cxn ang="0">
                    <a:pos x="709" y="207"/>
                  </a:cxn>
                  <a:cxn ang="0">
                    <a:pos x="688" y="143"/>
                  </a:cxn>
                  <a:cxn ang="0">
                    <a:pos x="666" y="91"/>
                  </a:cxn>
                  <a:cxn ang="0">
                    <a:pos x="644" y="50"/>
                  </a:cxn>
                  <a:cxn ang="0">
                    <a:pos x="619" y="22"/>
                  </a:cxn>
                  <a:cxn ang="0">
                    <a:pos x="591" y="4"/>
                  </a:cxn>
                  <a:cxn ang="0">
                    <a:pos x="561" y="0"/>
                  </a:cxn>
                  <a:cxn ang="0">
                    <a:pos x="534" y="3"/>
                  </a:cxn>
                  <a:cxn ang="0">
                    <a:pos x="512" y="15"/>
                  </a:cxn>
                  <a:cxn ang="0">
                    <a:pos x="489" y="31"/>
                  </a:cxn>
                  <a:cxn ang="0">
                    <a:pos x="467" y="52"/>
                  </a:cxn>
                  <a:cxn ang="0">
                    <a:pos x="446" y="52"/>
                  </a:cxn>
                  <a:cxn ang="0">
                    <a:pos x="423" y="31"/>
                  </a:cxn>
                  <a:cxn ang="0">
                    <a:pos x="400" y="15"/>
                  </a:cxn>
                  <a:cxn ang="0">
                    <a:pos x="378" y="3"/>
                  </a:cxn>
                  <a:cxn ang="0">
                    <a:pos x="350" y="0"/>
                  </a:cxn>
                  <a:cxn ang="0">
                    <a:pos x="319" y="4"/>
                  </a:cxn>
                  <a:cxn ang="0">
                    <a:pos x="292" y="22"/>
                  </a:cxn>
                  <a:cxn ang="0">
                    <a:pos x="266" y="50"/>
                  </a:cxn>
                  <a:cxn ang="0">
                    <a:pos x="243" y="92"/>
                  </a:cxn>
                  <a:cxn ang="0">
                    <a:pos x="222" y="145"/>
                  </a:cxn>
                  <a:cxn ang="0">
                    <a:pos x="200" y="211"/>
                  </a:cxn>
                  <a:cxn ang="0">
                    <a:pos x="180" y="289"/>
                  </a:cxn>
                  <a:cxn ang="0">
                    <a:pos x="130" y="349"/>
                  </a:cxn>
                  <a:cxn ang="0">
                    <a:pos x="68" y="388"/>
                  </a:cxn>
                  <a:cxn ang="0">
                    <a:pos x="25" y="432"/>
                  </a:cxn>
                  <a:cxn ang="0">
                    <a:pos x="2" y="479"/>
                  </a:cxn>
                  <a:cxn ang="0">
                    <a:pos x="1" y="517"/>
                  </a:cxn>
                  <a:cxn ang="0">
                    <a:pos x="7" y="543"/>
                  </a:cxn>
                  <a:cxn ang="0">
                    <a:pos x="18" y="568"/>
                  </a:cxn>
                  <a:cxn ang="0">
                    <a:pos x="36" y="591"/>
                  </a:cxn>
                  <a:cxn ang="0">
                    <a:pos x="61" y="616"/>
                  </a:cxn>
                  <a:cxn ang="0">
                    <a:pos x="98" y="643"/>
                  </a:cxn>
                  <a:cxn ang="0">
                    <a:pos x="141" y="666"/>
                  </a:cxn>
                  <a:cxn ang="0">
                    <a:pos x="189" y="685"/>
                  </a:cxn>
                  <a:cxn ang="0">
                    <a:pos x="243" y="702"/>
                  </a:cxn>
                  <a:cxn ang="0">
                    <a:pos x="302" y="713"/>
                  </a:cxn>
                  <a:cxn ang="0">
                    <a:pos x="363" y="722"/>
                  </a:cxn>
                  <a:cxn ang="0">
                    <a:pos x="429" y="727"/>
                  </a:cxn>
                  <a:cxn ang="0">
                    <a:pos x="495" y="727"/>
                  </a:cxn>
                  <a:cxn ang="0">
                    <a:pos x="561" y="722"/>
                  </a:cxn>
                  <a:cxn ang="0">
                    <a:pos x="622" y="713"/>
                  </a:cxn>
                  <a:cxn ang="0">
                    <a:pos x="681" y="702"/>
                  </a:cxn>
                  <a:cxn ang="0">
                    <a:pos x="735" y="685"/>
                  </a:cxn>
                  <a:cxn ang="0">
                    <a:pos x="784" y="666"/>
                  </a:cxn>
                  <a:cxn ang="0">
                    <a:pos x="826" y="643"/>
                  </a:cxn>
                  <a:cxn ang="0">
                    <a:pos x="863" y="616"/>
                  </a:cxn>
                  <a:cxn ang="0">
                    <a:pos x="888" y="591"/>
                  </a:cxn>
                  <a:cxn ang="0">
                    <a:pos x="906" y="568"/>
                  </a:cxn>
                  <a:cxn ang="0">
                    <a:pos x="917" y="543"/>
                  </a:cxn>
                  <a:cxn ang="0">
                    <a:pos x="923" y="517"/>
                  </a:cxn>
                  <a:cxn ang="0">
                    <a:pos x="921" y="478"/>
                  </a:cxn>
                  <a:cxn ang="0">
                    <a:pos x="897" y="428"/>
                  </a:cxn>
                  <a:cxn ang="0">
                    <a:pos x="850" y="384"/>
                  </a:cxn>
                  <a:cxn ang="0">
                    <a:pos x="782" y="344"/>
                  </a:cxn>
                </a:cxnLst>
                <a:rect l="0" t="0" r="r" b="b"/>
                <a:pathLst>
                  <a:path w="924" h="727">
                    <a:moveTo>
                      <a:pt x="741" y="327"/>
                    </a:moveTo>
                    <a:lnTo>
                      <a:pt x="731" y="284"/>
                    </a:lnTo>
                    <a:lnTo>
                      <a:pt x="719" y="244"/>
                    </a:lnTo>
                    <a:lnTo>
                      <a:pt x="709" y="207"/>
                    </a:lnTo>
                    <a:lnTo>
                      <a:pt x="698" y="174"/>
                    </a:lnTo>
                    <a:lnTo>
                      <a:pt x="688" y="143"/>
                    </a:lnTo>
                    <a:lnTo>
                      <a:pt x="678" y="115"/>
                    </a:lnTo>
                    <a:lnTo>
                      <a:pt x="666" y="91"/>
                    </a:lnTo>
                    <a:lnTo>
                      <a:pt x="656" y="69"/>
                    </a:lnTo>
                    <a:lnTo>
                      <a:pt x="644" y="50"/>
                    </a:lnTo>
                    <a:lnTo>
                      <a:pt x="631" y="34"/>
                    </a:lnTo>
                    <a:lnTo>
                      <a:pt x="619" y="22"/>
                    </a:lnTo>
                    <a:lnTo>
                      <a:pt x="606" y="11"/>
                    </a:lnTo>
                    <a:lnTo>
                      <a:pt x="591" y="4"/>
                    </a:lnTo>
                    <a:lnTo>
                      <a:pt x="577" y="1"/>
                    </a:lnTo>
                    <a:lnTo>
                      <a:pt x="561" y="0"/>
                    </a:lnTo>
                    <a:lnTo>
                      <a:pt x="544" y="1"/>
                    </a:lnTo>
                    <a:lnTo>
                      <a:pt x="534" y="3"/>
                    </a:lnTo>
                    <a:lnTo>
                      <a:pt x="523" y="8"/>
                    </a:lnTo>
                    <a:lnTo>
                      <a:pt x="512" y="15"/>
                    </a:lnTo>
                    <a:lnTo>
                      <a:pt x="500" y="22"/>
                    </a:lnTo>
                    <a:lnTo>
                      <a:pt x="489" y="31"/>
                    </a:lnTo>
                    <a:lnTo>
                      <a:pt x="477" y="41"/>
                    </a:lnTo>
                    <a:lnTo>
                      <a:pt x="467" y="52"/>
                    </a:lnTo>
                    <a:lnTo>
                      <a:pt x="456" y="63"/>
                    </a:lnTo>
                    <a:lnTo>
                      <a:pt x="446" y="52"/>
                    </a:lnTo>
                    <a:lnTo>
                      <a:pt x="434" y="41"/>
                    </a:lnTo>
                    <a:lnTo>
                      <a:pt x="423" y="31"/>
                    </a:lnTo>
                    <a:lnTo>
                      <a:pt x="411" y="22"/>
                    </a:lnTo>
                    <a:lnTo>
                      <a:pt x="400" y="15"/>
                    </a:lnTo>
                    <a:lnTo>
                      <a:pt x="388" y="8"/>
                    </a:lnTo>
                    <a:lnTo>
                      <a:pt x="378" y="3"/>
                    </a:lnTo>
                    <a:lnTo>
                      <a:pt x="368" y="1"/>
                    </a:lnTo>
                    <a:lnTo>
                      <a:pt x="350" y="0"/>
                    </a:lnTo>
                    <a:lnTo>
                      <a:pt x="334" y="1"/>
                    </a:lnTo>
                    <a:lnTo>
                      <a:pt x="319" y="4"/>
                    </a:lnTo>
                    <a:lnTo>
                      <a:pt x="305" y="12"/>
                    </a:lnTo>
                    <a:lnTo>
                      <a:pt x="292" y="22"/>
                    </a:lnTo>
                    <a:lnTo>
                      <a:pt x="279" y="36"/>
                    </a:lnTo>
                    <a:lnTo>
                      <a:pt x="266" y="50"/>
                    </a:lnTo>
                    <a:lnTo>
                      <a:pt x="255" y="70"/>
                    </a:lnTo>
                    <a:lnTo>
                      <a:pt x="243" y="92"/>
                    </a:lnTo>
                    <a:lnTo>
                      <a:pt x="233" y="117"/>
                    </a:lnTo>
                    <a:lnTo>
                      <a:pt x="222" y="145"/>
                    </a:lnTo>
                    <a:lnTo>
                      <a:pt x="211" y="176"/>
                    </a:lnTo>
                    <a:lnTo>
                      <a:pt x="200" y="211"/>
                    </a:lnTo>
                    <a:lnTo>
                      <a:pt x="190" y="249"/>
                    </a:lnTo>
                    <a:lnTo>
                      <a:pt x="180" y="289"/>
                    </a:lnTo>
                    <a:lnTo>
                      <a:pt x="168" y="333"/>
                    </a:lnTo>
                    <a:lnTo>
                      <a:pt x="130" y="349"/>
                    </a:lnTo>
                    <a:lnTo>
                      <a:pt x="97" y="367"/>
                    </a:lnTo>
                    <a:lnTo>
                      <a:pt x="68" y="388"/>
                    </a:lnTo>
                    <a:lnTo>
                      <a:pt x="44" y="409"/>
                    </a:lnTo>
                    <a:lnTo>
                      <a:pt x="25" y="432"/>
                    </a:lnTo>
                    <a:lnTo>
                      <a:pt x="11" y="455"/>
                    </a:lnTo>
                    <a:lnTo>
                      <a:pt x="2" y="479"/>
                    </a:lnTo>
                    <a:lnTo>
                      <a:pt x="0" y="505"/>
                    </a:lnTo>
                    <a:lnTo>
                      <a:pt x="1" y="517"/>
                    </a:lnTo>
                    <a:lnTo>
                      <a:pt x="3" y="530"/>
                    </a:lnTo>
                    <a:lnTo>
                      <a:pt x="7" y="543"/>
                    </a:lnTo>
                    <a:lnTo>
                      <a:pt x="11" y="555"/>
                    </a:lnTo>
                    <a:lnTo>
                      <a:pt x="18" y="568"/>
                    </a:lnTo>
                    <a:lnTo>
                      <a:pt x="26" y="579"/>
                    </a:lnTo>
                    <a:lnTo>
                      <a:pt x="36" y="591"/>
                    </a:lnTo>
                    <a:lnTo>
                      <a:pt x="46" y="602"/>
                    </a:lnTo>
                    <a:lnTo>
                      <a:pt x="61" y="616"/>
                    </a:lnTo>
                    <a:lnTo>
                      <a:pt x="78" y="630"/>
                    </a:lnTo>
                    <a:lnTo>
                      <a:pt x="98" y="643"/>
                    </a:lnTo>
                    <a:lnTo>
                      <a:pt x="119" y="654"/>
                    </a:lnTo>
                    <a:lnTo>
                      <a:pt x="141" y="666"/>
                    </a:lnTo>
                    <a:lnTo>
                      <a:pt x="165" y="676"/>
                    </a:lnTo>
                    <a:lnTo>
                      <a:pt x="189" y="685"/>
                    </a:lnTo>
                    <a:lnTo>
                      <a:pt x="215" y="694"/>
                    </a:lnTo>
                    <a:lnTo>
                      <a:pt x="243" y="702"/>
                    </a:lnTo>
                    <a:lnTo>
                      <a:pt x="272" y="707"/>
                    </a:lnTo>
                    <a:lnTo>
                      <a:pt x="302" y="713"/>
                    </a:lnTo>
                    <a:lnTo>
                      <a:pt x="332" y="719"/>
                    </a:lnTo>
                    <a:lnTo>
                      <a:pt x="363" y="722"/>
                    </a:lnTo>
                    <a:lnTo>
                      <a:pt x="395" y="725"/>
                    </a:lnTo>
                    <a:lnTo>
                      <a:pt x="429" y="727"/>
                    </a:lnTo>
                    <a:lnTo>
                      <a:pt x="462" y="727"/>
                    </a:lnTo>
                    <a:lnTo>
                      <a:pt x="495" y="727"/>
                    </a:lnTo>
                    <a:lnTo>
                      <a:pt x="529" y="725"/>
                    </a:lnTo>
                    <a:lnTo>
                      <a:pt x="561" y="722"/>
                    </a:lnTo>
                    <a:lnTo>
                      <a:pt x="592" y="719"/>
                    </a:lnTo>
                    <a:lnTo>
                      <a:pt x="622" y="713"/>
                    </a:lnTo>
                    <a:lnTo>
                      <a:pt x="652" y="707"/>
                    </a:lnTo>
                    <a:lnTo>
                      <a:pt x="681" y="702"/>
                    </a:lnTo>
                    <a:lnTo>
                      <a:pt x="709" y="694"/>
                    </a:lnTo>
                    <a:lnTo>
                      <a:pt x="735" y="685"/>
                    </a:lnTo>
                    <a:lnTo>
                      <a:pt x="759" y="676"/>
                    </a:lnTo>
                    <a:lnTo>
                      <a:pt x="784" y="666"/>
                    </a:lnTo>
                    <a:lnTo>
                      <a:pt x="805" y="654"/>
                    </a:lnTo>
                    <a:lnTo>
                      <a:pt x="826" y="643"/>
                    </a:lnTo>
                    <a:lnTo>
                      <a:pt x="846" y="630"/>
                    </a:lnTo>
                    <a:lnTo>
                      <a:pt x="863" y="616"/>
                    </a:lnTo>
                    <a:lnTo>
                      <a:pt x="878" y="602"/>
                    </a:lnTo>
                    <a:lnTo>
                      <a:pt x="888" y="591"/>
                    </a:lnTo>
                    <a:lnTo>
                      <a:pt x="898" y="579"/>
                    </a:lnTo>
                    <a:lnTo>
                      <a:pt x="906" y="568"/>
                    </a:lnTo>
                    <a:lnTo>
                      <a:pt x="913" y="555"/>
                    </a:lnTo>
                    <a:lnTo>
                      <a:pt x="917" y="543"/>
                    </a:lnTo>
                    <a:lnTo>
                      <a:pt x="921" y="530"/>
                    </a:lnTo>
                    <a:lnTo>
                      <a:pt x="923" y="517"/>
                    </a:lnTo>
                    <a:lnTo>
                      <a:pt x="924" y="505"/>
                    </a:lnTo>
                    <a:lnTo>
                      <a:pt x="921" y="478"/>
                    </a:lnTo>
                    <a:lnTo>
                      <a:pt x="912" y="453"/>
                    </a:lnTo>
                    <a:lnTo>
                      <a:pt x="897" y="428"/>
                    </a:lnTo>
                    <a:lnTo>
                      <a:pt x="876" y="405"/>
                    </a:lnTo>
                    <a:lnTo>
                      <a:pt x="850" y="384"/>
                    </a:lnTo>
                    <a:lnTo>
                      <a:pt x="818" y="363"/>
                    </a:lnTo>
                    <a:lnTo>
                      <a:pt x="782" y="344"/>
                    </a:lnTo>
                    <a:lnTo>
                      <a:pt x="741" y="327"/>
                    </a:lnTo>
                    <a:close/>
                  </a:path>
                </a:pathLst>
              </a:custGeom>
              <a:solidFill>
                <a:schemeClr val="tx1">
                  <a:lumMod val="95000"/>
                  <a:lumOff val="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1" name="Rectangle 10"/>
              <p:cNvSpPr/>
              <p:nvPr/>
            </p:nvSpPr>
            <p:spPr>
              <a:xfrm>
                <a:off x="1447800" y="3886200"/>
                <a:ext cx="533400" cy="76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 y="1304764"/>
            <a:ext cx="1059333" cy="1261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TextBox 14"/>
              <p:cNvSpPr txBox="1"/>
              <p:nvPr/>
            </p:nvSpPr>
            <p:spPr>
              <a:xfrm>
                <a:off x="597849" y="3432410"/>
                <a:ext cx="9737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sz="2800" i="1" smtClean="0">
                          <a:latin typeface="Cambria Math"/>
                        </a:rPr>
                        <m:t>𝑓</m:t>
                      </m:r>
                      <m:d>
                        <m:dPr>
                          <m:ctrlPr>
                            <a:rPr lang="pt-BR" sz="2800" i="1" smtClean="0">
                              <a:latin typeface="Cambria Math" panose="02040503050406030204" pitchFamily="18" charset="0"/>
                            </a:rPr>
                          </m:ctrlPr>
                        </m:dPr>
                        <m:e>
                          <m:r>
                            <a:rPr lang="pt-BR" sz="2800" i="1" smtClean="0">
                              <a:latin typeface="Cambria Math"/>
                            </a:rPr>
                            <m:t>𝑥</m:t>
                          </m:r>
                        </m:e>
                      </m:d>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97849" y="3432410"/>
                <a:ext cx="973793" cy="52322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01246" y="3429000"/>
                <a:ext cx="9786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sz="2800" i="1" smtClean="0">
                          <a:latin typeface="Cambria Math"/>
                        </a:rPr>
                        <m:t>𝑓</m:t>
                      </m:r>
                      <m:d>
                        <m:dPr>
                          <m:ctrlPr>
                            <a:rPr lang="pt-BR" sz="2800" i="1" smtClean="0">
                              <a:latin typeface="Cambria Math" panose="02040503050406030204" pitchFamily="18" charset="0"/>
                            </a:rPr>
                          </m:ctrlPr>
                        </m:dPr>
                        <m:e>
                          <m:r>
                            <a:rPr lang="en-US" sz="2800" b="0" i="1" smtClean="0">
                              <a:latin typeface="Cambria Math"/>
                            </a:rPr>
                            <m:t>𝑦</m:t>
                          </m:r>
                        </m:e>
                      </m:d>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801246" y="3429000"/>
                <a:ext cx="978666" cy="523220"/>
              </a:xfrm>
              <a:prstGeom prst="rect">
                <a:avLst/>
              </a:prstGeom>
              <a:blipFill rotWithShape="0">
                <a:blip r:embed="rId5"/>
                <a:stretch>
                  <a:fillRect/>
                </a:stretch>
              </a:blipFill>
            </p:spPr>
            <p:txBody>
              <a:bodyPr/>
              <a:lstStyle/>
              <a:p>
                <a:r>
                  <a:rPr lang="en-IN">
                    <a:noFill/>
                  </a:rPr>
                  <a:t> </a:t>
                </a:r>
              </a:p>
            </p:txBody>
          </p:sp>
        </mc:Fallback>
      </mc:AlternateContent>
      <p:cxnSp>
        <p:nvCxnSpPr>
          <p:cNvPr id="17" name="Straight Arrow Connector 16"/>
          <p:cNvCxnSpPr>
            <a:stCxn id="5" idx="0"/>
            <a:endCxn id="33" idx="2"/>
          </p:cNvCxnSpPr>
          <p:nvPr/>
        </p:nvCxnSpPr>
        <p:spPr>
          <a:xfrm flipV="1">
            <a:off x="1084745" y="4230380"/>
            <a:ext cx="3" cy="890335"/>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1681879" y="2566442"/>
            <a:ext cx="1119367" cy="1124168"/>
          </a:xfrm>
          <a:prstGeom prst="straightConnector1">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p:cNvCxnSpPr>
          <p:nvPr/>
        </p:nvCxnSpPr>
        <p:spPr>
          <a:xfrm flipV="1">
            <a:off x="1084746" y="2566442"/>
            <a:ext cx="2" cy="865968"/>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0"/>
            <a:endCxn id="1031" idx="2"/>
          </p:cNvCxnSpPr>
          <p:nvPr/>
        </p:nvCxnSpPr>
        <p:spPr>
          <a:xfrm flipV="1">
            <a:off x="3290579" y="2420888"/>
            <a:ext cx="2" cy="1008112"/>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5516" y="1465402"/>
            <a:ext cx="684076" cy="646331"/>
          </a:xfrm>
          <a:prstGeom prst="rect">
            <a:avLst/>
          </a:prstGeom>
          <a:noFill/>
        </p:spPr>
        <p:txBody>
          <a:bodyPr wrap="square" rtlCol="0">
            <a:spAutoFit/>
          </a:bodyPr>
          <a:lstStyle/>
          <a:p>
            <a:r>
              <a:rPr lang="en-US" dirty="0" smtClean="0">
                <a:solidFill>
                  <a:srgbClr val="00B050"/>
                </a:solidFill>
              </a:rPr>
              <a:t>Bob’s Data</a:t>
            </a:r>
            <a:endParaRPr lang="en-US" dirty="0">
              <a:solidFill>
                <a:srgbClr val="00B050"/>
              </a:solidFill>
            </a:endParaRPr>
          </a:p>
        </p:txBody>
      </p:sp>
      <p:sp>
        <p:nvSpPr>
          <p:cNvPr id="33" name="TextBox 32"/>
          <p:cNvSpPr txBox="1"/>
          <p:nvPr/>
        </p:nvSpPr>
        <p:spPr>
          <a:xfrm>
            <a:off x="509522" y="3861048"/>
            <a:ext cx="1150452" cy="369332"/>
          </a:xfrm>
          <a:prstGeom prst="rect">
            <a:avLst/>
          </a:prstGeom>
          <a:noFill/>
        </p:spPr>
        <p:txBody>
          <a:bodyPr wrap="square" rtlCol="0">
            <a:spAutoFit/>
          </a:bodyPr>
          <a:lstStyle/>
          <a:p>
            <a:r>
              <a:rPr lang="en-US" dirty="0" smtClean="0"/>
              <a:t>Check ACL</a:t>
            </a:r>
            <a:endParaRPr lang="en-US" dirty="0"/>
          </a:p>
        </p:txBody>
      </p:sp>
      <p:pic>
        <p:nvPicPr>
          <p:cNvPr id="1031" name="Picture 7" descr="C:\Users\162878\AppData\Local\Microsoft\Windows\Temporary Internet Files\Content.IE5\8NAFFX5Q\MM900254494[1].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585226" y="1609418"/>
            <a:ext cx="1410710" cy="81147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80547" y="5700269"/>
            <a:ext cx="1008398" cy="369332"/>
          </a:xfrm>
          <a:prstGeom prst="rect">
            <a:avLst/>
          </a:prstGeom>
          <a:noFill/>
        </p:spPr>
        <p:txBody>
          <a:bodyPr wrap="square" rtlCol="0">
            <a:spAutoFit/>
          </a:bodyPr>
          <a:lstStyle/>
          <a:p>
            <a:pPr algn="ctr"/>
            <a:r>
              <a:rPr lang="en-US" dirty="0" smtClean="0"/>
              <a:t>Bob</a:t>
            </a:r>
            <a:endParaRPr lang="en-US" dirty="0"/>
          </a:p>
        </p:txBody>
      </p:sp>
      <p:sp>
        <p:nvSpPr>
          <p:cNvPr id="48" name="TextBox 47"/>
          <p:cNvSpPr txBox="1"/>
          <p:nvPr/>
        </p:nvSpPr>
        <p:spPr>
          <a:xfrm>
            <a:off x="2555776" y="3861048"/>
            <a:ext cx="1410709" cy="646331"/>
          </a:xfrm>
          <a:prstGeom prst="rect">
            <a:avLst/>
          </a:prstGeom>
          <a:noFill/>
        </p:spPr>
        <p:txBody>
          <a:bodyPr wrap="square" rtlCol="0">
            <a:spAutoFit/>
          </a:bodyPr>
          <a:lstStyle/>
          <a:p>
            <a:pPr algn="ctr"/>
            <a:r>
              <a:rPr lang="en-US" dirty="0" smtClean="0"/>
              <a:t>Redirect to given URL</a:t>
            </a:r>
            <a:endParaRPr lang="en-US" dirty="0"/>
          </a:p>
        </p:txBody>
      </p:sp>
      <p:cxnSp>
        <p:nvCxnSpPr>
          <p:cNvPr id="50" name="Straight Arrow Connector 49"/>
          <p:cNvCxnSpPr>
            <a:stCxn id="11" idx="0"/>
            <a:endCxn id="48" idx="2"/>
          </p:cNvCxnSpPr>
          <p:nvPr/>
        </p:nvCxnSpPr>
        <p:spPr>
          <a:xfrm flipV="1">
            <a:off x="3261130" y="4507379"/>
            <a:ext cx="1" cy="63828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1"/>
          </p:cNvCxnSpPr>
          <p:nvPr/>
        </p:nvCxnSpPr>
        <p:spPr>
          <a:xfrm flipH="1" flipV="1">
            <a:off x="1403934" y="4230380"/>
            <a:ext cx="1556522" cy="1238451"/>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391936" y="4496179"/>
            <a:ext cx="1006021" cy="369331"/>
          </a:xfrm>
          <a:prstGeom prst="rect">
            <a:avLst/>
          </a:prstGeom>
          <a:noFill/>
        </p:spPr>
        <p:txBody>
          <a:bodyPr wrap="square" rtlCol="0">
            <a:spAutoFit/>
          </a:bodyPr>
          <a:lstStyle/>
          <a:p>
            <a:r>
              <a:rPr lang="en-US" dirty="0" smtClean="0">
                <a:solidFill>
                  <a:srgbClr val="00B050"/>
                </a:solidFill>
              </a:rPr>
              <a:t>Allowed</a:t>
            </a:r>
            <a:endParaRPr lang="en-US" dirty="0">
              <a:solidFill>
                <a:srgbClr val="00B050"/>
              </a:solidFill>
            </a:endParaRPr>
          </a:p>
        </p:txBody>
      </p:sp>
      <p:sp>
        <p:nvSpPr>
          <p:cNvPr id="63" name="TextBox 62"/>
          <p:cNvSpPr txBox="1"/>
          <p:nvPr/>
        </p:nvSpPr>
        <p:spPr>
          <a:xfrm rot="2336524">
            <a:off x="1801473" y="4502245"/>
            <a:ext cx="1006021" cy="369331"/>
          </a:xfrm>
          <a:prstGeom prst="rect">
            <a:avLst/>
          </a:prstGeom>
          <a:noFill/>
        </p:spPr>
        <p:txBody>
          <a:bodyPr wrap="square" rtlCol="0">
            <a:spAutoFit/>
          </a:bodyPr>
          <a:lstStyle/>
          <a:p>
            <a:r>
              <a:rPr lang="en-US" dirty="0" smtClean="0">
                <a:solidFill>
                  <a:srgbClr val="FF0000"/>
                </a:solidFill>
              </a:rPr>
              <a:t>Denied</a:t>
            </a:r>
            <a:endParaRPr lang="en-US" dirty="0">
              <a:solidFill>
                <a:srgbClr val="FF0000"/>
              </a:solidFill>
            </a:endParaRPr>
          </a:p>
        </p:txBody>
      </p:sp>
      <p:sp>
        <p:nvSpPr>
          <p:cNvPr id="64" name="TextBox 63"/>
          <p:cNvSpPr txBox="1"/>
          <p:nvPr/>
        </p:nvSpPr>
        <p:spPr>
          <a:xfrm rot="16200000">
            <a:off x="391936" y="2744734"/>
            <a:ext cx="1006021" cy="369331"/>
          </a:xfrm>
          <a:prstGeom prst="rect">
            <a:avLst/>
          </a:prstGeom>
          <a:noFill/>
        </p:spPr>
        <p:txBody>
          <a:bodyPr wrap="square" rtlCol="0">
            <a:spAutoFit/>
          </a:bodyPr>
          <a:lstStyle/>
          <a:p>
            <a:r>
              <a:rPr lang="en-US" dirty="0" smtClean="0">
                <a:solidFill>
                  <a:srgbClr val="00B050"/>
                </a:solidFill>
              </a:rPr>
              <a:t>Allowed</a:t>
            </a:r>
            <a:endParaRPr lang="en-US" dirty="0">
              <a:solidFill>
                <a:srgbClr val="00B050"/>
              </a:solidFill>
            </a:endParaRPr>
          </a:p>
        </p:txBody>
      </p:sp>
      <p:sp>
        <p:nvSpPr>
          <p:cNvPr id="65" name="TextBox 64"/>
          <p:cNvSpPr txBox="1"/>
          <p:nvPr/>
        </p:nvSpPr>
        <p:spPr>
          <a:xfrm rot="2747353">
            <a:off x="1863769" y="2740278"/>
            <a:ext cx="1006021" cy="369331"/>
          </a:xfrm>
          <a:prstGeom prst="rect">
            <a:avLst/>
          </a:prstGeom>
          <a:noFill/>
        </p:spPr>
        <p:txBody>
          <a:bodyPr wrap="square" rtlCol="0">
            <a:spAutoFit/>
          </a:bodyPr>
          <a:lstStyle/>
          <a:p>
            <a:r>
              <a:rPr lang="en-US" dirty="0" smtClean="0">
                <a:solidFill>
                  <a:srgbClr val="00B050"/>
                </a:solidFill>
              </a:rPr>
              <a:t>Allowed</a:t>
            </a:r>
            <a:endParaRPr lang="en-US" dirty="0">
              <a:solidFill>
                <a:srgbClr val="00B050"/>
              </a:solidFill>
            </a:endParaRPr>
          </a:p>
        </p:txBody>
      </p:sp>
      <p:cxnSp>
        <p:nvCxnSpPr>
          <p:cNvPr id="12" name="Straight Arrow Connector 11"/>
          <p:cNvCxnSpPr>
            <a:stCxn id="5" idx="3"/>
            <a:endCxn id="48" idx="1"/>
          </p:cNvCxnSpPr>
          <p:nvPr/>
        </p:nvCxnSpPr>
        <p:spPr>
          <a:xfrm flipV="1">
            <a:off x="1403934" y="4184214"/>
            <a:ext cx="1151842" cy="125543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85130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fontScale="92500"/>
          </a:bodyPr>
          <a:lstStyle/>
          <a:p>
            <a:pPr marL="0" indent="0">
              <a:buNone/>
            </a:pPr>
            <a:r>
              <a:rPr lang="en-US" dirty="0"/>
              <a:t>The views and opinions expressed during this workshop are </a:t>
            </a:r>
            <a:r>
              <a:rPr lang="en-US" dirty="0">
                <a:solidFill>
                  <a:srgbClr val="0070C0"/>
                </a:solidFill>
              </a:rPr>
              <a:t>those of the </a:t>
            </a:r>
            <a:r>
              <a:rPr lang="en-US" dirty="0" smtClean="0">
                <a:solidFill>
                  <a:srgbClr val="0070C0"/>
                </a:solidFill>
              </a:rPr>
              <a:t>trainer </a:t>
            </a:r>
            <a:r>
              <a:rPr lang="en-US" dirty="0">
                <a:solidFill>
                  <a:srgbClr val="0070C0"/>
                </a:solidFill>
              </a:rPr>
              <a:t>alone</a:t>
            </a:r>
            <a:r>
              <a:rPr lang="en-US" dirty="0"/>
              <a:t> and </a:t>
            </a:r>
            <a:r>
              <a:rPr lang="en-US" dirty="0">
                <a:solidFill>
                  <a:srgbClr val="0070C0"/>
                </a:solidFill>
              </a:rPr>
              <a:t>do not necessarily reflect the positions or opinions of employer or employer affiliates.</a:t>
            </a:r>
            <a:r>
              <a:rPr lang="en-US" dirty="0"/>
              <a:t> This workshop is based on </a:t>
            </a:r>
            <a:r>
              <a:rPr lang="en-US" dirty="0" smtClean="0"/>
              <a:t>trainer’s </a:t>
            </a:r>
            <a:r>
              <a:rPr lang="en-US" dirty="0"/>
              <a:t>current knowledge on subject and personal experience. Please verify it independently before making decision based on it. In addition, any views or opinions expressed by audience during session are theirs and do not necessarily reflect </a:t>
            </a:r>
            <a:r>
              <a:rPr lang="en-US" dirty="0" smtClean="0"/>
              <a:t>trainer’s.</a:t>
            </a:r>
            <a:endParaRPr lang="en-US" dirty="0"/>
          </a:p>
        </p:txBody>
      </p:sp>
    </p:spTree>
    <p:extLst>
      <p:ext uri="{BB962C8B-B14F-4D97-AF65-F5344CB8AC3E}">
        <p14:creationId xmlns:p14="http://schemas.microsoft.com/office/powerpoint/2010/main" val="3923332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5515" y="1412776"/>
            <a:ext cx="4151376" cy="4392488"/>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A8 </a:t>
            </a:r>
            <a:r>
              <a:rPr lang="en-US" dirty="0"/>
              <a:t>– Cross-Site Request </a:t>
            </a:r>
            <a:r>
              <a:rPr lang="en-US" dirty="0" smtClean="0"/>
              <a:t>Forgery</a:t>
            </a:r>
            <a:endParaRPr lang="en-US" dirty="0"/>
          </a:p>
        </p:txBody>
      </p:sp>
      <p:sp>
        <p:nvSpPr>
          <p:cNvPr id="3" name="Content Placeholder 2"/>
          <p:cNvSpPr>
            <a:spLocks noGrp="1"/>
          </p:cNvSpPr>
          <p:nvPr>
            <p:ph idx="1"/>
          </p:nvPr>
        </p:nvSpPr>
        <p:spPr>
          <a:xfrm>
            <a:off x="4572000" y="1340768"/>
            <a:ext cx="4114800" cy="4785395"/>
          </a:xfrm>
        </p:spPr>
        <p:txBody>
          <a:bodyPr>
            <a:normAutofit fontScale="92500" lnSpcReduction="20000"/>
          </a:bodyPr>
          <a:lstStyle/>
          <a:p>
            <a:r>
              <a:rPr lang="en-US" dirty="0" smtClean="0"/>
              <a:t>Attacker tricks victim’s </a:t>
            </a:r>
            <a:r>
              <a:rPr lang="en-US" dirty="0"/>
              <a:t>browser </a:t>
            </a:r>
            <a:r>
              <a:rPr lang="en-US" dirty="0" smtClean="0"/>
              <a:t>to send valid request </a:t>
            </a:r>
            <a:r>
              <a:rPr lang="en-US" dirty="0"/>
              <a:t>u</a:t>
            </a:r>
            <a:r>
              <a:rPr lang="en-US" dirty="0" smtClean="0"/>
              <a:t>sing user’s access token without user’s consent</a:t>
            </a:r>
          </a:p>
          <a:p>
            <a:r>
              <a:rPr lang="en-US" dirty="0" smtClean="0"/>
              <a:t>Exploiting state change, transactions, functionality access etc. due to absence </a:t>
            </a:r>
            <a:r>
              <a:rPr lang="en-US" dirty="0"/>
              <a:t>of anti-automation </a:t>
            </a:r>
            <a:r>
              <a:rPr lang="en-US" dirty="0" smtClean="0"/>
              <a:t>control</a:t>
            </a:r>
            <a:endParaRPr lang="en-US" dirty="0"/>
          </a:p>
        </p:txBody>
      </p:sp>
      <p:pic>
        <p:nvPicPr>
          <p:cNvPr id="5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556792"/>
            <a:ext cx="4032448" cy="411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16672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A9 </a:t>
            </a:r>
            <a:r>
              <a:rPr lang="en-US" dirty="0"/>
              <a:t>– Using Known Vulnerable </a:t>
            </a:r>
            <a:r>
              <a:rPr lang="en-US" dirty="0" smtClean="0"/>
              <a:t>Components</a:t>
            </a:r>
            <a:endParaRPr lang="en-US" dirty="0"/>
          </a:p>
        </p:txBody>
      </p:sp>
      <p:sp>
        <p:nvSpPr>
          <p:cNvPr id="3" name="Content Placeholder 2"/>
          <p:cNvSpPr>
            <a:spLocks noGrp="1"/>
          </p:cNvSpPr>
          <p:nvPr>
            <p:ph idx="1"/>
          </p:nvPr>
        </p:nvSpPr>
        <p:spPr>
          <a:xfrm>
            <a:off x="4572000" y="1340768"/>
            <a:ext cx="4114800" cy="4785395"/>
          </a:xfrm>
        </p:spPr>
        <p:txBody>
          <a:bodyPr>
            <a:normAutofit fontScale="85000" lnSpcReduction="10000"/>
          </a:bodyPr>
          <a:lstStyle/>
          <a:p>
            <a:r>
              <a:rPr lang="en-US" dirty="0" smtClean="0"/>
              <a:t>Nobody wants to change running system</a:t>
            </a:r>
          </a:p>
          <a:p>
            <a:r>
              <a:rPr lang="en-US" dirty="0" smtClean="0"/>
              <a:t>Vulnerable components in technology stack can be identified and exploited using automated tools</a:t>
            </a:r>
          </a:p>
          <a:p>
            <a:r>
              <a:rPr lang="en-US" dirty="0" smtClean="0"/>
              <a:t>Out of date versions or unpatched software or dependent components </a:t>
            </a:r>
            <a:r>
              <a:rPr lang="en-US" dirty="0" err="1" smtClean="0"/>
              <a:t>evenif</a:t>
            </a:r>
            <a:r>
              <a:rPr lang="en-US" dirty="0" smtClean="0"/>
              <a:t> new versions are released</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736812"/>
            <a:ext cx="4332241" cy="324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5" y="4977172"/>
            <a:ext cx="3924436" cy="1200329"/>
          </a:xfrm>
          <a:prstGeom prst="rect">
            <a:avLst/>
          </a:prstGeom>
        </p:spPr>
        <p:txBody>
          <a:bodyPr wrap="square">
            <a:spAutoFit/>
          </a:bodyPr>
          <a:lstStyle/>
          <a:p>
            <a:r>
              <a:rPr lang="en-US" dirty="0" smtClean="0">
                <a:solidFill>
                  <a:prstClr val="black"/>
                </a:solidFill>
                <a:cs typeface="Calibri" pitchFamily="34" charset="0"/>
              </a:rPr>
              <a:t>Source: https</a:t>
            </a:r>
            <a:r>
              <a:rPr lang="en-US" dirty="0">
                <a:solidFill>
                  <a:prstClr val="black"/>
                </a:solidFill>
                <a:cs typeface="Calibri" pitchFamily="34" charset="0"/>
              </a:rPr>
              <a:t>://www.aspectsecurity.com/news/press/the-unfortunate-reality-of-insecure-libraries</a:t>
            </a:r>
            <a:endParaRPr lang="en-US" dirty="0"/>
          </a:p>
        </p:txBody>
      </p:sp>
      <p:graphicFrame>
        <p:nvGraphicFramePr>
          <p:cNvPr id="8" name="Table 7"/>
          <p:cNvGraphicFramePr>
            <a:graphicFrameLocks noGrp="1"/>
          </p:cNvGraphicFramePr>
          <p:nvPr>
            <p:extLst/>
          </p:nvPr>
        </p:nvGraphicFramePr>
        <p:xfrm>
          <a:off x="1379982" y="3176972"/>
          <a:ext cx="2363926" cy="1071434"/>
        </p:xfrm>
        <a:graphic>
          <a:graphicData uri="http://schemas.openxmlformats.org/drawingml/2006/table">
            <a:tbl>
              <a:tblPr firstRow="1" bandRow="1"/>
              <a:tblGrid>
                <a:gridCol w="1181963"/>
                <a:gridCol w="1181963"/>
              </a:tblGrid>
              <a:tr h="2214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a:effectLst/>
                        </a:rPr>
                        <a:t>Libraries</a:t>
                      </a:r>
                      <a:endParaRPr lang="en-US" sz="12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a:effectLst/>
                        </a:rPr>
                        <a:t>31</a:t>
                      </a:r>
                      <a:endParaRPr lang="en-US" sz="12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2214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a:effectLst/>
                        </a:rPr>
                        <a:t>Library Versions</a:t>
                      </a:r>
                      <a:endParaRPr lang="en-US" sz="120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a:effectLst/>
                        </a:rPr>
                        <a:t>1,261</a:t>
                      </a:r>
                      <a:endParaRPr lang="en-US" sz="120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r h="2214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smtClean="0">
                          <a:effectLst/>
                        </a:rPr>
                        <a:t>Organizations</a:t>
                      </a:r>
                      <a:endParaRPr lang="en-US" sz="12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a:effectLst/>
                        </a:rPr>
                        <a:t>61,807</a:t>
                      </a:r>
                      <a:endParaRPr lang="en-US" sz="12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2214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a:effectLst/>
                        </a:rPr>
                        <a:t>Downloads</a:t>
                      </a:r>
                      <a:endParaRPr lang="en-US" sz="12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200" dirty="0">
                          <a:effectLst/>
                        </a:rPr>
                        <a:t>113,939,358</a:t>
                      </a:r>
                      <a:endParaRPr lang="en-US" sz="12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bl>
          </a:graphicData>
        </a:graphic>
      </p:graphicFrame>
      <p:sp>
        <p:nvSpPr>
          <p:cNvPr id="9" name="TextBox 8"/>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237951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3153544" y="1595226"/>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A10 </a:t>
            </a:r>
            <a:r>
              <a:rPr lang="en-US" dirty="0"/>
              <a:t>– </a:t>
            </a:r>
            <a:r>
              <a:rPr lang="en-US" dirty="0" err="1"/>
              <a:t>Unvalidated</a:t>
            </a:r>
            <a:r>
              <a:rPr lang="en-US" dirty="0"/>
              <a:t> Redirects and </a:t>
            </a:r>
            <a:r>
              <a:rPr lang="en-US" dirty="0" smtClean="0"/>
              <a:t>Forwards</a:t>
            </a:r>
            <a:endParaRPr lang="en-US" dirty="0"/>
          </a:p>
        </p:txBody>
      </p:sp>
      <p:sp>
        <p:nvSpPr>
          <p:cNvPr id="3" name="Content Placeholder 2"/>
          <p:cNvSpPr>
            <a:spLocks noGrp="1"/>
          </p:cNvSpPr>
          <p:nvPr>
            <p:ph idx="1"/>
          </p:nvPr>
        </p:nvSpPr>
        <p:spPr>
          <a:xfrm>
            <a:off x="4572000" y="1340768"/>
            <a:ext cx="4114800" cy="4785395"/>
          </a:xfrm>
        </p:spPr>
        <p:txBody>
          <a:bodyPr>
            <a:normAutofit fontScale="92500" lnSpcReduction="20000"/>
          </a:bodyPr>
          <a:lstStyle/>
          <a:p>
            <a:r>
              <a:rPr lang="en-US" dirty="0" smtClean="0"/>
              <a:t>Application redirect users to destination based on attacker supplied parameters</a:t>
            </a:r>
          </a:p>
          <a:p>
            <a:r>
              <a:rPr lang="en-US" dirty="0" smtClean="0"/>
              <a:t>Attacker can also change internal forwards </a:t>
            </a:r>
          </a:p>
          <a:p>
            <a:r>
              <a:rPr lang="en-US" dirty="0" smtClean="0"/>
              <a:t>Check for 3xx codes (especially 302 for browser based redirects)</a:t>
            </a:r>
            <a:endParaRPr lang="en-US" dirty="0"/>
          </a:p>
        </p:txBody>
      </p:sp>
      <p:sp>
        <p:nvSpPr>
          <p:cNvPr id="4" name="Oval 3"/>
          <p:cNvSpPr/>
          <p:nvPr/>
        </p:nvSpPr>
        <p:spPr>
          <a:xfrm>
            <a:off x="594412" y="1628800"/>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5452" y="443711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74150" y="5718956"/>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B050"/>
                </a:solidFill>
              </a:rPr>
              <a:t>Good</a:t>
            </a:r>
            <a:endParaRPr lang="en-US" sz="1600" dirty="0">
              <a:solidFill>
                <a:srgbClr val="00B050"/>
              </a:solidFill>
            </a:endParaRPr>
          </a:p>
        </p:txBody>
      </p:sp>
      <p:sp>
        <p:nvSpPr>
          <p:cNvPr id="10" name="Oval 9"/>
          <p:cNvSpPr/>
          <p:nvPr/>
        </p:nvSpPr>
        <p:spPr>
          <a:xfrm>
            <a:off x="2374010" y="2852936"/>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61556" y="4401108"/>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450428" y="2286000"/>
            <a:ext cx="2221472" cy="3483260"/>
          </a:xfrm>
          <a:custGeom>
            <a:avLst/>
            <a:gdLst>
              <a:gd name="connsiteX0" fmla="*/ 0 w 1923722"/>
              <a:gd name="connsiteY0" fmla="*/ 0 h 3279228"/>
              <a:gd name="connsiteX1" fmla="*/ 78827 w 1923722"/>
              <a:gd name="connsiteY1" fmla="*/ 47297 h 3279228"/>
              <a:gd name="connsiteX2" fmla="*/ 173420 w 1923722"/>
              <a:gd name="connsiteY2" fmla="*/ 94593 h 3279228"/>
              <a:gd name="connsiteX3" fmla="*/ 236482 w 1923722"/>
              <a:gd name="connsiteY3" fmla="*/ 141890 h 3279228"/>
              <a:gd name="connsiteX4" fmla="*/ 283779 w 1923722"/>
              <a:gd name="connsiteY4" fmla="*/ 189186 h 3279228"/>
              <a:gd name="connsiteX5" fmla="*/ 409903 w 1923722"/>
              <a:gd name="connsiteY5" fmla="*/ 220717 h 3279228"/>
              <a:gd name="connsiteX6" fmla="*/ 457200 w 1923722"/>
              <a:gd name="connsiteY6" fmla="*/ 252248 h 3279228"/>
              <a:gd name="connsiteX7" fmla="*/ 504496 w 1923722"/>
              <a:gd name="connsiteY7" fmla="*/ 268014 h 3279228"/>
              <a:gd name="connsiteX8" fmla="*/ 567558 w 1923722"/>
              <a:gd name="connsiteY8" fmla="*/ 315310 h 3279228"/>
              <a:gd name="connsiteX9" fmla="*/ 614855 w 1923722"/>
              <a:gd name="connsiteY9" fmla="*/ 331076 h 3279228"/>
              <a:gd name="connsiteX10" fmla="*/ 725213 w 1923722"/>
              <a:gd name="connsiteY10" fmla="*/ 378372 h 3279228"/>
              <a:gd name="connsiteX11" fmla="*/ 772510 w 1923722"/>
              <a:gd name="connsiteY11" fmla="*/ 409903 h 3279228"/>
              <a:gd name="connsiteX12" fmla="*/ 788275 w 1923722"/>
              <a:gd name="connsiteY12" fmla="*/ 457200 h 3279228"/>
              <a:gd name="connsiteX13" fmla="*/ 835572 w 1923722"/>
              <a:gd name="connsiteY13" fmla="*/ 472966 h 3279228"/>
              <a:gd name="connsiteX14" fmla="*/ 930165 w 1923722"/>
              <a:gd name="connsiteY14" fmla="*/ 536028 h 3279228"/>
              <a:gd name="connsiteX15" fmla="*/ 1087820 w 1923722"/>
              <a:gd name="connsiteY15" fmla="*/ 693683 h 3279228"/>
              <a:gd name="connsiteX16" fmla="*/ 1135117 w 1923722"/>
              <a:gd name="connsiteY16" fmla="*/ 725214 h 3279228"/>
              <a:gd name="connsiteX17" fmla="*/ 1182413 w 1923722"/>
              <a:gd name="connsiteY17" fmla="*/ 756745 h 3279228"/>
              <a:gd name="connsiteX18" fmla="*/ 1213944 w 1923722"/>
              <a:gd name="connsiteY18" fmla="*/ 804041 h 3279228"/>
              <a:gd name="connsiteX19" fmla="*/ 1324303 w 1923722"/>
              <a:gd name="connsiteY19" fmla="*/ 945931 h 3279228"/>
              <a:gd name="connsiteX20" fmla="*/ 1355834 w 1923722"/>
              <a:gd name="connsiteY20" fmla="*/ 1056290 h 3279228"/>
              <a:gd name="connsiteX21" fmla="*/ 1371600 w 1923722"/>
              <a:gd name="connsiteY21" fmla="*/ 1103586 h 3279228"/>
              <a:gd name="connsiteX22" fmla="*/ 1387365 w 1923722"/>
              <a:gd name="connsiteY22" fmla="*/ 1166648 h 3279228"/>
              <a:gd name="connsiteX23" fmla="*/ 1450427 w 1923722"/>
              <a:gd name="connsiteY23" fmla="*/ 1308538 h 3279228"/>
              <a:gd name="connsiteX24" fmla="*/ 1481958 w 1923722"/>
              <a:gd name="connsiteY24" fmla="*/ 1403131 h 3279228"/>
              <a:gd name="connsiteX25" fmla="*/ 1513489 w 1923722"/>
              <a:gd name="connsiteY25" fmla="*/ 1639614 h 3279228"/>
              <a:gd name="connsiteX26" fmla="*/ 1545020 w 1923722"/>
              <a:gd name="connsiteY26" fmla="*/ 1702676 h 3279228"/>
              <a:gd name="connsiteX27" fmla="*/ 1560786 w 1923722"/>
              <a:gd name="connsiteY27" fmla="*/ 1765738 h 3279228"/>
              <a:gd name="connsiteX28" fmla="*/ 1576551 w 1923722"/>
              <a:gd name="connsiteY28" fmla="*/ 1813034 h 3279228"/>
              <a:gd name="connsiteX29" fmla="*/ 1608082 w 1923722"/>
              <a:gd name="connsiteY29" fmla="*/ 2459421 h 3279228"/>
              <a:gd name="connsiteX30" fmla="*/ 1623848 w 1923722"/>
              <a:gd name="connsiteY30" fmla="*/ 2522483 h 3279228"/>
              <a:gd name="connsiteX31" fmla="*/ 1655379 w 1923722"/>
              <a:gd name="connsiteY31" fmla="*/ 2695903 h 3279228"/>
              <a:gd name="connsiteX32" fmla="*/ 1671144 w 1923722"/>
              <a:gd name="connsiteY32" fmla="*/ 2743200 h 3279228"/>
              <a:gd name="connsiteX33" fmla="*/ 1702675 w 1923722"/>
              <a:gd name="connsiteY33" fmla="*/ 2900855 h 3279228"/>
              <a:gd name="connsiteX34" fmla="*/ 1734206 w 1923722"/>
              <a:gd name="connsiteY34" fmla="*/ 2948152 h 3279228"/>
              <a:gd name="connsiteX35" fmla="*/ 1781503 w 1923722"/>
              <a:gd name="connsiteY35" fmla="*/ 3042745 h 3279228"/>
              <a:gd name="connsiteX36" fmla="*/ 1891862 w 1923722"/>
              <a:gd name="connsiteY36" fmla="*/ 3200400 h 3279228"/>
              <a:gd name="connsiteX37" fmla="*/ 1923393 w 1923722"/>
              <a:gd name="connsiteY37" fmla="*/ 3279228 h 327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23722" h="3279228">
                <a:moveTo>
                  <a:pt x="0" y="0"/>
                </a:moveTo>
                <a:cubicBezTo>
                  <a:pt x="26276" y="15766"/>
                  <a:pt x="51419" y="33593"/>
                  <a:pt x="78827" y="47297"/>
                </a:cubicBezTo>
                <a:cubicBezTo>
                  <a:pt x="182956" y="99362"/>
                  <a:pt x="67994" y="19288"/>
                  <a:pt x="173420" y="94593"/>
                </a:cubicBezTo>
                <a:cubicBezTo>
                  <a:pt x="194802" y="109866"/>
                  <a:pt x="216532" y="124790"/>
                  <a:pt x="236482" y="141890"/>
                </a:cubicBezTo>
                <a:cubicBezTo>
                  <a:pt x="253410" y="156400"/>
                  <a:pt x="263482" y="179960"/>
                  <a:pt x="283779" y="189186"/>
                </a:cubicBezTo>
                <a:cubicBezTo>
                  <a:pt x="323230" y="207118"/>
                  <a:pt x="409903" y="220717"/>
                  <a:pt x="409903" y="220717"/>
                </a:cubicBezTo>
                <a:cubicBezTo>
                  <a:pt x="425669" y="231227"/>
                  <a:pt x="440253" y="243774"/>
                  <a:pt x="457200" y="252248"/>
                </a:cubicBezTo>
                <a:cubicBezTo>
                  <a:pt x="472064" y="259680"/>
                  <a:pt x="490067" y="259769"/>
                  <a:pt x="504496" y="268014"/>
                </a:cubicBezTo>
                <a:cubicBezTo>
                  <a:pt x="527310" y="281050"/>
                  <a:pt x="544744" y="302274"/>
                  <a:pt x="567558" y="315310"/>
                </a:cubicBezTo>
                <a:cubicBezTo>
                  <a:pt x="581987" y="323555"/>
                  <a:pt x="599580" y="324530"/>
                  <a:pt x="614855" y="331076"/>
                </a:cubicBezTo>
                <a:cubicBezTo>
                  <a:pt x="751217" y="389517"/>
                  <a:pt x="614301" y="341402"/>
                  <a:pt x="725213" y="378372"/>
                </a:cubicBezTo>
                <a:cubicBezTo>
                  <a:pt x="740979" y="388882"/>
                  <a:pt x="760673" y="395107"/>
                  <a:pt x="772510" y="409903"/>
                </a:cubicBezTo>
                <a:cubicBezTo>
                  <a:pt x="782891" y="422880"/>
                  <a:pt x="776524" y="445449"/>
                  <a:pt x="788275" y="457200"/>
                </a:cubicBezTo>
                <a:cubicBezTo>
                  <a:pt x="800026" y="468951"/>
                  <a:pt x="821045" y="464895"/>
                  <a:pt x="835572" y="472966"/>
                </a:cubicBezTo>
                <a:cubicBezTo>
                  <a:pt x="868699" y="491370"/>
                  <a:pt x="930165" y="536028"/>
                  <a:pt x="930165" y="536028"/>
                </a:cubicBezTo>
                <a:cubicBezTo>
                  <a:pt x="1014247" y="662151"/>
                  <a:pt x="961696" y="609601"/>
                  <a:pt x="1087820" y="693683"/>
                </a:cubicBezTo>
                <a:lnTo>
                  <a:pt x="1135117" y="725214"/>
                </a:lnTo>
                <a:lnTo>
                  <a:pt x="1182413" y="756745"/>
                </a:lnTo>
                <a:cubicBezTo>
                  <a:pt x="1192923" y="772510"/>
                  <a:pt x="1201814" y="789485"/>
                  <a:pt x="1213944" y="804041"/>
                </a:cubicBezTo>
                <a:cubicBezTo>
                  <a:pt x="1259287" y="858453"/>
                  <a:pt x="1297738" y="866238"/>
                  <a:pt x="1324303" y="945931"/>
                </a:cubicBezTo>
                <a:cubicBezTo>
                  <a:pt x="1362107" y="1059339"/>
                  <a:pt x="1316239" y="917709"/>
                  <a:pt x="1355834" y="1056290"/>
                </a:cubicBezTo>
                <a:cubicBezTo>
                  <a:pt x="1360399" y="1072269"/>
                  <a:pt x="1367035" y="1087607"/>
                  <a:pt x="1371600" y="1103586"/>
                </a:cubicBezTo>
                <a:cubicBezTo>
                  <a:pt x="1377553" y="1124420"/>
                  <a:pt x="1380513" y="1146092"/>
                  <a:pt x="1387365" y="1166648"/>
                </a:cubicBezTo>
                <a:cubicBezTo>
                  <a:pt x="1440570" y="1326267"/>
                  <a:pt x="1395489" y="1171192"/>
                  <a:pt x="1450427" y="1308538"/>
                </a:cubicBezTo>
                <a:cubicBezTo>
                  <a:pt x="1462771" y="1339397"/>
                  <a:pt x="1481958" y="1403131"/>
                  <a:pt x="1481958" y="1403131"/>
                </a:cubicBezTo>
                <a:cubicBezTo>
                  <a:pt x="1485679" y="1440335"/>
                  <a:pt x="1494831" y="1583640"/>
                  <a:pt x="1513489" y="1639614"/>
                </a:cubicBezTo>
                <a:cubicBezTo>
                  <a:pt x="1520921" y="1661910"/>
                  <a:pt x="1536768" y="1680671"/>
                  <a:pt x="1545020" y="1702676"/>
                </a:cubicBezTo>
                <a:cubicBezTo>
                  <a:pt x="1552628" y="1722964"/>
                  <a:pt x="1554833" y="1744904"/>
                  <a:pt x="1560786" y="1765738"/>
                </a:cubicBezTo>
                <a:cubicBezTo>
                  <a:pt x="1565351" y="1781717"/>
                  <a:pt x="1571296" y="1797269"/>
                  <a:pt x="1576551" y="1813034"/>
                </a:cubicBezTo>
                <a:cubicBezTo>
                  <a:pt x="1619587" y="2157314"/>
                  <a:pt x="1567490" y="1708461"/>
                  <a:pt x="1608082" y="2459421"/>
                </a:cubicBezTo>
                <a:cubicBezTo>
                  <a:pt x="1609252" y="2481057"/>
                  <a:pt x="1619599" y="2501236"/>
                  <a:pt x="1623848" y="2522483"/>
                </a:cubicBezTo>
                <a:cubicBezTo>
                  <a:pt x="1637910" y="2592795"/>
                  <a:pt x="1638464" y="2628241"/>
                  <a:pt x="1655379" y="2695903"/>
                </a:cubicBezTo>
                <a:cubicBezTo>
                  <a:pt x="1659410" y="2712025"/>
                  <a:pt x="1665889" y="2727434"/>
                  <a:pt x="1671144" y="2743200"/>
                </a:cubicBezTo>
                <a:cubicBezTo>
                  <a:pt x="1676954" y="2783866"/>
                  <a:pt x="1680663" y="2856830"/>
                  <a:pt x="1702675" y="2900855"/>
                </a:cubicBezTo>
                <a:cubicBezTo>
                  <a:pt x="1711149" y="2917803"/>
                  <a:pt x="1725732" y="2931205"/>
                  <a:pt x="1734206" y="2948152"/>
                </a:cubicBezTo>
                <a:cubicBezTo>
                  <a:pt x="1786267" y="3052273"/>
                  <a:pt x="1706203" y="2937325"/>
                  <a:pt x="1781503" y="3042745"/>
                </a:cubicBezTo>
                <a:cubicBezTo>
                  <a:pt x="1898229" y="3206161"/>
                  <a:pt x="1746886" y="2982935"/>
                  <a:pt x="1891862" y="3200400"/>
                </a:cubicBezTo>
                <a:cubicBezTo>
                  <a:pt x="1929223" y="3256442"/>
                  <a:pt x="1923393" y="3228749"/>
                  <a:pt x="1923393" y="3279228"/>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1907704" y="5733256"/>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Bad</a:t>
            </a:r>
            <a:endParaRPr lang="en-US" sz="1600" dirty="0">
              <a:solidFill>
                <a:srgbClr val="FF0000"/>
              </a:solidFill>
            </a:endParaRPr>
          </a:p>
        </p:txBody>
      </p:sp>
      <p:sp>
        <p:nvSpPr>
          <p:cNvPr id="12" name="Freeform 11"/>
          <p:cNvSpPr/>
          <p:nvPr/>
        </p:nvSpPr>
        <p:spPr>
          <a:xfrm>
            <a:off x="2443426" y="3689131"/>
            <a:ext cx="662381" cy="2065283"/>
          </a:xfrm>
          <a:custGeom>
            <a:avLst/>
            <a:gdLst>
              <a:gd name="connsiteX0" fmla="*/ 662381 w 662381"/>
              <a:gd name="connsiteY0" fmla="*/ 0 h 2065283"/>
              <a:gd name="connsiteX1" fmla="*/ 646615 w 662381"/>
              <a:gd name="connsiteY1" fmla="*/ 252248 h 2065283"/>
              <a:gd name="connsiteX2" fmla="*/ 615084 w 662381"/>
              <a:gd name="connsiteY2" fmla="*/ 346841 h 2065283"/>
              <a:gd name="connsiteX3" fmla="*/ 599319 w 662381"/>
              <a:gd name="connsiteY3" fmla="*/ 409903 h 2065283"/>
              <a:gd name="connsiteX4" fmla="*/ 567788 w 662381"/>
              <a:gd name="connsiteY4" fmla="*/ 504497 h 2065283"/>
              <a:gd name="connsiteX5" fmla="*/ 552022 w 662381"/>
              <a:gd name="connsiteY5" fmla="*/ 583324 h 2065283"/>
              <a:gd name="connsiteX6" fmla="*/ 504726 w 662381"/>
              <a:gd name="connsiteY6" fmla="*/ 867103 h 2065283"/>
              <a:gd name="connsiteX7" fmla="*/ 488960 w 662381"/>
              <a:gd name="connsiteY7" fmla="*/ 961697 h 2065283"/>
              <a:gd name="connsiteX8" fmla="*/ 473195 w 662381"/>
              <a:gd name="connsiteY8" fmla="*/ 1008993 h 2065283"/>
              <a:gd name="connsiteX9" fmla="*/ 457429 w 662381"/>
              <a:gd name="connsiteY9" fmla="*/ 1087821 h 2065283"/>
              <a:gd name="connsiteX10" fmla="*/ 394367 w 662381"/>
              <a:gd name="connsiteY10" fmla="*/ 1198179 h 2065283"/>
              <a:gd name="connsiteX11" fmla="*/ 315540 w 662381"/>
              <a:gd name="connsiteY11" fmla="*/ 1340069 h 2065283"/>
              <a:gd name="connsiteX12" fmla="*/ 268243 w 662381"/>
              <a:gd name="connsiteY12" fmla="*/ 1481959 h 2065283"/>
              <a:gd name="connsiteX13" fmla="*/ 252477 w 662381"/>
              <a:gd name="connsiteY13" fmla="*/ 1529255 h 2065283"/>
              <a:gd name="connsiteX14" fmla="*/ 205181 w 662381"/>
              <a:gd name="connsiteY14" fmla="*/ 1639614 h 2065283"/>
              <a:gd name="connsiteX15" fmla="*/ 157884 w 662381"/>
              <a:gd name="connsiteY15" fmla="*/ 1686910 h 2065283"/>
              <a:gd name="connsiteX16" fmla="*/ 126353 w 662381"/>
              <a:gd name="connsiteY16" fmla="*/ 1734207 h 2065283"/>
              <a:gd name="connsiteX17" fmla="*/ 63291 w 662381"/>
              <a:gd name="connsiteY17" fmla="*/ 1765738 h 2065283"/>
              <a:gd name="connsiteX18" fmla="*/ 31760 w 662381"/>
              <a:gd name="connsiteY18" fmla="*/ 1923393 h 2065283"/>
              <a:gd name="connsiteX19" fmla="*/ 229 w 662381"/>
              <a:gd name="connsiteY19" fmla="*/ 2065283 h 206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2381" h="2065283">
                <a:moveTo>
                  <a:pt x="662381" y="0"/>
                </a:moveTo>
                <a:cubicBezTo>
                  <a:pt x="657126" y="84083"/>
                  <a:pt x="657998" y="168774"/>
                  <a:pt x="646615" y="252248"/>
                </a:cubicBezTo>
                <a:cubicBezTo>
                  <a:pt x="642124" y="285180"/>
                  <a:pt x="623145" y="314597"/>
                  <a:pt x="615084" y="346841"/>
                </a:cubicBezTo>
                <a:cubicBezTo>
                  <a:pt x="609829" y="367862"/>
                  <a:pt x="605545" y="389149"/>
                  <a:pt x="599319" y="409903"/>
                </a:cubicBezTo>
                <a:cubicBezTo>
                  <a:pt x="589769" y="441738"/>
                  <a:pt x="574307" y="471906"/>
                  <a:pt x="567788" y="504497"/>
                </a:cubicBezTo>
                <a:lnTo>
                  <a:pt x="552022" y="583324"/>
                </a:lnTo>
                <a:cubicBezTo>
                  <a:pt x="533497" y="805632"/>
                  <a:pt x="556268" y="712477"/>
                  <a:pt x="504726" y="867103"/>
                </a:cubicBezTo>
                <a:cubicBezTo>
                  <a:pt x="494617" y="897429"/>
                  <a:pt x="495894" y="930492"/>
                  <a:pt x="488960" y="961697"/>
                </a:cubicBezTo>
                <a:cubicBezTo>
                  <a:pt x="485355" y="977919"/>
                  <a:pt x="477225" y="992871"/>
                  <a:pt x="473195" y="1008993"/>
                </a:cubicBezTo>
                <a:cubicBezTo>
                  <a:pt x="466696" y="1034989"/>
                  <a:pt x="465903" y="1062400"/>
                  <a:pt x="457429" y="1087821"/>
                </a:cubicBezTo>
                <a:cubicBezTo>
                  <a:pt x="444094" y="1127827"/>
                  <a:pt x="417433" y="1163580"/>
                  <a:pt x="394367" y="1198179"/>
                </a:cubicBezTo>
                <a:cubicBezTo>
                  <a:pt x="366619" y="1281427"/>
                  <a:pt x="387820" y="1231649"/>
                  <a:pt x="315540" y="1340069"/>
                </a:cubicBezTo>
                <a:cubicBezTo>
                  <a:pt x="315533" y="1340079"/>
                  <a:pt x="276128" y="1458305"/>
                  <a:pt x="268243" y="1481959"/>
                </a:cubicBezTo>
                <a:lnTo>
                  <a:pt x="252477" y="1529255"/>
                </a:lnTo>
                <a:cubicBezTo>
                  <a:pt x="239610" y="1567855"/>
                  <a:pt x="229535" y="1605518"/>
                  <a:pt x="205181" y="1639614"/>
                </a:cubicBezTo>
                <a:cubicBezTo>
                  <a:pt x="192222" y="1657757"/>
                  <a:pt x="172157" y="1669782"/>
                  <a:pt x="157884" y="1686910"/>
                </a:cubicBezTo>
                <a:cubicBezTo>
                  <a:pt x="145754" y="1701466"/>
                  <a:pt x="140909" y="1722077"/>
                  <a:pt x="126353" y="1734207"/>
                </a:cubicBezTo>
                <a:cubicBezTo>
                  <a:pt x="108298" y="1749253"/>
                  <a:pt x="84312" y="1755228"/>
                  <a:pt x="63291" y="1765738"/>
                </a:cubicBezTo>
                <a:cubicBezTo>
                  <a:pt x="19571" y="1896904"/>
                  <a:pt x="86111" y="1687874"/>
                  <a:pt x="31760" y="1923393"/>
                </a:cubicBezTo>
                <a:cubicBezTo>
                  <a:pt x="-4757" y="2081629"/>
                  <a:pt x="229" y="1961655"/>
                  <a:pt x="229" y="2065283"/>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descr="C:\Users\162878\AppData\Local\Microsoft\Windows\Temporary Internet Files\Content.IE5\VL0CXEFQ\MC900432610[1].png"/>
          <p:cNvPicPr>
            <a:picLocks noChangeAspect="1" noChangeArrowheads="1"/>
          </p:cNvPicPr>
          <p:nvPr/>
        </p:nvPicPr>
        <p:blipFill>
          <a:blip r:embed="rId2"/>
          <a:srcRect/>
          <a:stretch>
            <a:fillRect/>
          </a:stretch>
        </p:blipFill>
        <p:spPr bwMode="auto">
          <a:xfrm>
            <a:off x="732423" y="1767070"/>
            <a:ext cx="638378" cy="637860"/>
          </a:xfrm>
          <a:prstGeom prst="rect">
            <a:avLst/>
          </a:prstGeom>
          <a:noFill/>
          <a:ln w="9525">
            <a:noFill/>
            <a:miter lim="800000"/>
            <a:headEnd/>
            <a:tailEnd/>
          </a:ln>
        </p:spPr>
      </p:pic>
      <p:sp>
        <p:nvSpPr>
          <p:cNvPr id="13" name="Rectangle 12"/>
          <p:cNvSpPr/>
          <p:nvPr/>
        </p:nvSpPr>
        <p:spPr>
          <a:xfrm>
            <a:off x="275164" y="3121005"/>
            <a:ext cx="4572000" cy="369332"/>
          </a:xfrm>
          <a:prstGeom prst="rect">
            <a:avLst/>
          </a:prstGeom>
        </p:spPr>
        <p:txBody>
          <a:bodyPr>
            <a:spAutoFit/>
          </a:bodyPr>
          <a:lstStyle/>
          <a:p>
            <a:r>
              <a:rPr lang="en-US" dirty="0"/>
              <a:t>http</a:t>
            </a:r>
            <a:r>
              <a:rPr lang="en-US" dirty="0" smtClean="0"/>
              <a:t>://example.com/redirect.jsp?url=bad.com</a:t>
            </a:r>
            <a:endParaRPr lang="en-US" dirty="0"/>
          </a:p>
        </p:txBody>
      </p:sp>
      <p:grpSp>
        <p:nvGrpSpPr>
          <p:cNvPr id="18" name="Group 17"/>
          <p:cNvGrpSpPr>
            <a:grpSpLocks noChangeAspect="1"/>
          </p:cNvGrpSpPr>
          <p:nvPr/>
        </p:nvGrpSpPr>
        <p:grpSpPr>
          <a:xfrm>
            <a:off x="3310070" y="1729262"/>
            <a:ext cx="601347" cy="623594"/>
            <a:chOff x="838200" y="2057400"/>
            <a:chExt cx="1763556" cy="1828800"/>
          </a:xfrm>
        </p:grpSpPr>
        <p:pic>
          <p:nvPicPr>
            <p:cNvPr id="19" name="Picture 18" descr="C:\Users\162878\AppData\Local\Microsoft\Windows\Temporary Internet Files\Content.IE5\VL0CXEFQ\MC900432610[1].png"/>
            <p:cNvPicPr>
              <a:picLocks noChangeAspect="1" noChangeArrowheads="1"/>
            </p:cNvPicPr>
            <p:nvPr/>
          </p:nvPicPr>
          <p:blipFill>
            <a:blip r:embed="rId2">
              <a:duotone>
                <a:prstClr val="black"/>
                <a:schemeClr val="tx1">
                  <a:tint val="45000"/>
                  <a:satMod val="400000"/>
                </a:schemeClr>
              </a:duotone>
              <a:lum bright="-40000"/>
            </a:blip>
            <a:srcRect/>
            <a:stretch>
              <a:fillRect/>
            </a:stretch>
          </p:blipFill>
          <p:spPr bwMode="auto">
            <a:xfrm>
              <a:off x="838200" y="2124075"/>
              <a:ext cx="1763556" cy="1762125"/>
            </a:xfrm>
            <a:prstGeom prst="rect">
              <a:avLst/>
            </a:prstGeom>
            <a:noFill/>
            <a:ln w="9525">
              <a:noFill/>
              <a:miter lim="800000"/>
              <a:headEnd/>
              <a:tailEnd/>
            </a:ln>
          </p:spPr>
        </p:pic>
        <p:grpSp>
          <p:nvGrpSpPr>
            <p:cNvPr id="20" name="Group 70"/>
            <p:cNvGrpSpPr/>
            <p:nvPr/>
          </p:nvGrpSpPr>
          <p:grpSpPr>
            <a:xfrm>
              <a:off x="957978" y="2057400"/>
              <a:ext cx="1524000" cy="685800"/>
              <a:chOff x="762000" y="3886200"/>
              <a:chExt cx="1905000" cy="609600"/>
            </a:xfrm>
          </p:grpSpPr>
          <p:sp>
            <p:nvSpPr>
              <p:cNvPr id="21" name="Freeform 20"/>
              <p:cNvSpPr>
                <a:spLocks/>
              </p:cNvSpPr>
              <p:nvPr/>
            </p:nvSpPr>
            <p:spPr bwMode="auto">
              <a:xfrm>
                <a:off x="762000" y="3886200"/>
                <a:ext cx="1905000" cy="609600"/>
              </a:xfrm>
              <a:custGeom>
                <a:avLst/>
                <a:gdLst/>
                <a:ahLst/>
                <a:cxnLst>
                  <a:cxn ang="0">
                    <a:pos x="731" y="284"/>
                  </a:cxn>
                  <a:cxn ang="0">
                    <a:pos x="709" y="207"/>
                  </a:cxn>
                  <a:cxn ang="0">
                    <a:pos x="688" y="143"/>
                  </a:cxn>
                  <a:cxn ang="0">
                    <a:pos x="666" y="91"/>
                  </a:cxn>
                  <a:cxn ang="0">
                    <a:pos x="644" y="50"/>
                  </a:cxn>
                  <a:cxn ang="0">
                    <a:pos x="619" y="22"/>
                  </a:cxn>
                  <a:cxn ang="0">
                    <a:pos x="591" y="4"/>
                  </a:cxn>
                  <a:cxn ang="0">
                    <a:pos x="561" y="0"/>
                  </a:cxn>
                  <a:cxn ang="0">
                    <a:pos x="534" y="3"/>
                  </a:cxn>
                  <a:cxn ang="0">
                    <a:pos x="512" y="15"/>
                  </a:cxn>
                  <a:cxn ang="0">
                    <a:pos x="489" y="31"/>
                  </a:cxn>
                  <a:cxn ang="0">
                    <a:pos x="467" y="52"/>
                  </a:cxn>
                  <a:cxn ang="0">
                    <a:pos x="446" y="52"/>
                  </a:cxn>
                  <a:cxn ang="0">
                    <a:pos x="423" y="31"/>
                  </a:cxn>
                  <a:cxn ang="0">
                    <a:pos x="400" y="15"/>
                  </a:cxn>
                  <a:cxn ang="0">
                    <a:pos x="378" y="3"/>
                  </a:cxn>
                  <a:cxn ang="0">
                    <a:pos x="350" y="0"/>
                  </a:cxn>
                  <a:cxn ang="0">
                    <a:pos x="319" y="4"/>
                  </a:cxn>
                  <a:cxn ang="0">
                    <a:pos x="292" y="22"/>
                  </a:cxn>
                  <a:cxn ang="0">
                    <a:pos x="266" y="50"/>
                  </a:cxn>
                  <a:cxn ang="0">
                    <a:pos x="243" y="92"/>
                  </a:cxn>
                  <a:cxn ang="0">
                    <a:pos x="222" y="145"/>
                  </a:cxn>
                  <a:cxn ang="0">
                    <a:pos x="200" y="211"/>
                  </a:cxn>
                  <a:cxn ang="0">
                    <a:pos x="180" y="289"/>
                  </a:cxn>
                  <a:cxn ang="0">
                    <a:pos x="130" y="349"/>
                  </a:cxn>
                  <a:cxn ang="0">
                    <a:pos x="68" y="388"/>
                  </a:cxn>
                  <a:cxn ang="0">
                    <a:pos x="25" y="432"/>
                  </a:cxn>
                  <a:cxn ang="0">
                    <a:pos x="2" y="479"/>
                  </a:cxn>
                  <a:cxn ang="0">
                    <a:pos x="1" y="517"/>
                  </a:cxn>
                  <a:cxn ang="0">
                    <a:pos x="7" y="543"/>
                  </a:cxn>
                  <a:cxn ang="0">
                    <a:pos x="18" y="568"/>
                  </a:cxn>
                  <a:cxn ang="0">
                    <a:pos x="36" y="591"/>
                  </a:cxn>
                  <a:cxn ang="0">
                    <a:pos x="61" y="616"/>
                  </a:cxn>
                  <a:cxn ang="0">
                    <a:pos x="98" y="643"/>
                  </a:cxn>
                  <a:cxn ang="0">
                    <a:pos x="141" y="666"/>
                  </a:cxn>
                  <a:cxn ang="0">
                    <a:pos x="189" y="685"/>
                  </a:cxn>
                  <a:cxn ang="0">
                    <a:pos x="243" y="702"/>
                  </a:cxn>
                  <a:cxn ang="0">
                    <a:pos x="302" y="713"/>
                  </a:cxn>
                  <a:cxn ang="0">
                    <a:pos x="363" y="722"/>
                  </a:cxn>
                  <a:cxn ang="0">
                    <a:pos x="429" y="727"/>
                  </a:cxn>
                  <a:cxn ang="0">
                    <a:pos x="495" y="727"/>
                  </a:cxn>
                  <a:cxn ang="0">
                    <a:pos x="561" y="722"/>
                  </a:cxn>
                  <a:cxn ang="0">
                    <a:pos x="622" y="713"/>
                  </a:cxn>
                  <a:cxn ang="0">
                    <a:pos x="681" y="702"/>
                  </a:cxn>
                  <a:cxn ang="0">
                    <a:pos x="735" y="685"/>
                  </a:cxn>
                  <a:cxn ang="0">
                    <a:pos x="784" y="666"/>
                  </a:cxn>
                  <a:cxn ang="0">
                    <a:pos x="826" y="643"/>
                  </a:cxn>
                  <a:cxn ang="0">
                    <a:pos x="863" y="616"/>
                  </a:cxn>
                  <a:cxn ang="0">
                    <a:pos x="888" y="591"/>
                  </a:cxn>
                  <a:cxn ang="0">
                    <a:pos x="906" y="568"/>
                  </a:cxn>
                  <a:cxn ang="0">
                    <a:pos x="917" y="543"/>
                  </a:cxn>
                  <a:cxn ang="0">
                    <a:pos x="923" y="517"/>
                  </a:cxn>
                  <a:cxn ang="0">
                    <a:pos x="921" y="478"/>
                  </a:cxn>
                  <a:cxn ang="0">
                    <a:pos x="897" y="428"/>
                  </a:cxn>
                  <a:cxn ang="0">
                    <a:pos x="850" y="384"/>
                  </a:cxn>
                  <a:cxn ang="0">
                    <a:pos x="782" y="344"/>
                  </a:cxn>
                </a:cxnLst>
                <a:rect l="0" t="0" r="r" b="b"/>
                <a:pathLst>
                  <a:path w="924" h="727">
                    <a:moveTo>
                      <a:pt x="741" y="327"/>
                    </a:moveTo>
                    <a:lnTo>
                      <a:pt x="731" y="284"/>
                    </a:lnTo>
                    <a:lnTo>
                      <a:pt x="719" y="244"/>
                    </a:lnTo>
                    <a:lnTo>
                      <a:pt x="709" y="207"/>
                    </a:lnTo>
                    <a:lnTo>
                      <a:pt x="698" y="174"/>
                    </a:lnTo>
                    <a:lnTo>
                      <a:pt x="688" y="143"/>
                    </a:lnTo>
                    <a:lnTo>
                      <a:pt x="678" y="115"/>
                    </a:lnTo>
                    <a:lnTo>
                      <a:pt x="666" y="91"/>
                    </a:lnTo>
                    <a:lnTo>
                      <a:pt x="656" y="69"/>
                    </a:lnTo>
                    <a:lnTo>
                      <a:pt x="644" y="50"/>
                    </a:lnTo>
                    <a:lnTo>
                      <a:pt x="631" y="34"/>
                    </a:lnTo>
                    <a:lnTo>
                      <a:pt x="619" y="22"/>
                    </a:lnTo>
                    <a:lnTo>
                      <a:pt x="606" y="11"/>
                    </a:lnTo>
                    <a:lnTo>
                      <a:pt x="591" y="4"/>
                    </a:lnTo>
                    <a:lnTo>
                      <a:pt x="577" y="1"/>
                    </a:lnTo>
                    <a:lnTo>
                      <a:pt x="561" y="0"/>
                    </a:lnTo>
                    <a:lnTo>
                      <a:pt x="544" y="1"/>
                    </a:lnTo>
                    <a:lnTo>
                      <a:pt x="534" y="3"/>
                    </a:lnTo>
                    <a:lnTo>
                      <a:pt x="523" y="8"/>
                    </a:lnTo>
                    <a:lnTo>
                      <a:pt x="512" y="15"/>
                    </a:lnTo>
                    <a:lnTo>
                      <a:pt x="500" y="22"/>
                    </a:lnTo>
                    <a:lnTo>
                      <a:pt x="489" y="31"/>
                    </a:lnTo>
                    <a:lnTo>
                      <a:pt x="477" y="41"/>
                    </a:lnTo>
                    <a:lnTo>
                      <a:pt x="467" y="52"/>
                    </a:lnTo>
                    <a:lnTo>
                      <a:pt x="456" y="63"/>
                    </a:lnTo>
                    <a:lnTo>
                      <a:pt x="446" y="52"/>
                    </a:lnTo>
                    <a:lnTo>
                      <a:pt x="434" y="41"/>
                    </a:lnTo>
                    <a:lnTo>
                      <a:pt x="423" y="31"/>
                    </a:lnTo>
                    <a:lnTo>
                      <a:pt x="411" y="22"/>
                    </a:lnTo>
                    <a:lnTo>
                      <a:pt x="400" y="15"/>
                    </a:lnTo>
                    <a:lnTo>
                      <a:pt x="388" y="8"/>
                    </a:lnTo>
                    <a:lnTo>
                      <a:pt x="378" y="3"/>
                    </a:lnTo>
                    <a:lnTo>
                      <a:pt x="368" y="1"/>
                    </a:lnTo>
                    <a:lnTo>
                      <a:pt x="350" y="0"/>
                    </a:lnTo>
                    <a:lnTo>
                      <a:pt x="334" y="1"/>
                    </a:lnTo>
                    <a:lnTo>
                      <a:pt x="319" y="4"/>
                    </a:lnTo>
                    <a:lnTo>
                      <a:pt x="305" y="12"/>
                    </a:lnTo>
                    <a:lnTo>
                      <a:pt x="292" y="22"/>
                    </a:lnTo>
                    <a:lnTo>
                      <a:pt x="279" y="36"/>
                    </a:lnTo>
                    <a:lnTo>
                      <a:pt x="266" y="50"/>
                    </a:lnTo>
                    <a:lnTo>
                      <a:pt x="255" y="70"/>
                    </a:lnTo>
                    <a:lnTo>
                      <a:pt x="243" y="92"/>
                    </a:lnTo>
                    <a:lnTo>
                      <a:pt x="233" y="117"/>
                    </a:lnTo>
                    <a:lnTo>
                      <a:pt x="222" y="145"/>
                    </a:lnTo>
                    <a:lnTo>
                      <a:pt x="211" y="176"/>
                    </a:lnTo>
                    <a:lnTo>
                      <a:pt x="200" y="211"/>
                    </a:lnTo>
                    <a:lnTo>
                      <a:pt x="190" y="249"/>
                    </a:lnTo>
                    <a:lnTo>
                      <a:pt x="180" y="289"/>
                    </a:lnTo>
                    <a:lnTo>
                      <a:pt x="168" y="333"/>
                    </a:lnTo>
                    <a:lnTo>
                      <a:pt x="130" y="349"/>
                    </a:lnTo>
                    <a:lnTo>
                      <a:pt x="97" y="367"/>
                    </a:lnTo>
                    <a:lnTo>
                      <a:pt x="68" y="388"/>
                    </a:lnTo>
                    <a:lnTo>
                      <a:pt x="44" y="409"/>
                    </a:lnTo>
                    <a:lnTo>
                      <a:pt x="25" y="432"/>
                    </a:lnTo>
                    <a:lnTo>
                      <a:pt x="11" y="455"/>
                    </a:lnTo>
                    <a:lnTo>
                      <a:pt x="2" y="479"/>
                    </a:lnTo>
                    <a:lnTo>
                      <a:pt x="0" y="505"/>
                    </a:lnTo>
                    <a:lnTo>
                      <a:pt x="1" y="517"/>
                    </a:lnTo>
                    <a:lnTo>
                      <a:pt x="3" y="530"/>
                    </a:lnTo>
                    <a:lnTo>
                      <a:pt x="7" y="543"/>
                    </a:lnTo>
                    <a:lnTo>
                      <a:pt x="11" y="555"/>
                    </a:lnTo>
                    <a:lnTo>
                      <a:pt x="18" y="568"/>
                    </a:lnTo>
                    <a:lnTo>
                      <a:pt x="26" y="579"/>
                    </a:lnTo>
                    <a:lnTo>
                      <a:pt x="36" y="591"/>
                    </a:lnTo>
                    <a:lnTo>
                      <a:pt x="46" y="602"/>
                    </a:lnTo>
                    <a:lnTo>
                      <a:pt x="61" y="616"/>
                    </a:lnTo>
                    <a:lnTo>
                      <a:pt x="78" y="630"/>
                    </a:lnTo>
                    <a:lnTo>
                      <a:pt x="98" y="643"/>
                    </a:lnTo>
                    <a:lnTo>
                      <a:pt x="119" y="654"/>
                    </a:lnTo>
                    <a:lnTo>
                      <a:pt x="141" y="666"/>
                    </a:lnTo>
                    <a:lnTo>
                      <a:pt x="165" y="676"/>
                    </a:lnTo>
                    <a:lnTo>
                      <a:pt x="189" y="685"/>
                    </a:lnTo>
                    <a:lnTo>
                      <a:pt x="215" y="694"/>
                    </a:lnTo>
                    <a:lnTo>
                      <a:pt x="243" y="702"/>
                    </a:lnTo>
                    <a:lnTo>
                      <a:pt x="272" y="707"/>
                    </a:lnTo>
                    <a:lnTo>
                      <a:pt x="302" y="713"/>
                    </a:lnTo>
                    <a:lnTo>
                      <a:pt x="332" y="719"/>
                    </a:lnTo>
                    <a:lnTo>
                      <a:pt x="363" y="722"/>
                    </a:lnTo>
                    <a:lnTo>
                      <a:pt x="395" y="725"/>
                    </a:lnTo>
                    <a:lnTo>
                      <a:pt x="429" y="727"/>
                    </a:lnTo>
                    <a:lnTo>
                      <a:pt x="462" y="727"/>
                    </a:lnTo>
                    <a:lnTo>
                      <a:pt x="495" y="727"/>
                    </a:lnTo>
                    <a:lnTo>
                      <a:pt x="529" y="725"/>
                    </a:lnTo>
                    <a:lnTo>
                      <a:pt x="561" y="722"/>
                    </a:lnTo>
                    <a:lnTo>
                      <a:pt x="592" y="719"/>
                    </a:lnTo>
                    <a:lnTo>
                      <a:pt x="622" y="713"/>
                    </a:lnTo>
                    <a:lnTo>
                      <a:pt x="652" y="707"/>
                    </a:lnTo>
                    <a:lnTo>
                      <a:pt x="681" y="702"/>
                    </a:lnTo>
                    <a:lnTo>
                      <a:pt x="709" y="694"/>
                    </a:lnTo>
                    <a:lnTo>
                      <a:pt x="735" y="685"/>
                    </a:lnTo>
                    <a:lnTo>
                      <a:pt x="759" y="676"/>
                    </a:lnTo>
                    <a:lnTo>
                      <a:pt x="784" y="666"/>
                    </a:lnTo>
                    <a:lnTo>
                      <a:pt x="805" y="654"/>
                    </a:lnTo>
                    <a:lnTo>
                      <a:pt x="826" y="643"/>
                    </a:lnTo>
                    <a:lnTo>
                      <a:pt x="846" y="630"/>
                    </a:lnTo>
                    <a:lnTo>
                      <a:pt x="863" y="616"/>
                    </a:lnTo>
                    <a:lnTo>
                      <a:pt x="878" y="602"/>
                    </a:lnTo>
                    <a:lnTo>
                      <a:pt x="888" y="591"/>
                    </a:lnTo>
                    <a:lnTo>
                      <a:pt x="898" y="579"/>
                    </a:lnTo>
                    <a:lnTo>
                      <a:pt x="906" y="568"/>
                    </a:lnTo>
                    <a:lnTo>
                      <a:pt x="913" y="555"/>
                    </a:lnTo>
                    <a:lnTo>
                      <a:pt x="917" y="543"/>
                    </a:lnTo>
                    <a:lnTo>
                      <a:pt x="921" y="530"/>
                    </a:lnTo>
                    <a:lnTo>
                      <a:pt x="923" y="517"/>
                    </a:lnTo>
                    <a:lnTo>
                      <a:pt x="924" y="505"/>
                    </a:lnTo>
                    <a:lnTo>
                      <a:pt x="921" y="478"/>
                    </a:lnTo>
                    <a:lnTo>
                      <a:pt x="912" y="453"/>
                    </a:lnTo>
                    <a:lnTo>
                      <a:pt x="897" y="428"/>
                    </a:lnTo>
                    <a:lnTo>
                      <a:pt x="876" y="405"/>
                    </a:lnTo>
                    <a:lnTo>
                      <a:pt x="850" y="384"/>
                    </a:lnTo>
                    <a:lnTo>
                      <a:pt x="818" y="363"/>
                    </a:lnTo>
                    <a:lnTo>
                      <a:pt x="782" y="344"/>
                    </a:lnTo>
                    <a:lnTo>
                      <a:pt x="741" y="327"/>
                    </a:lnTo>
                    <a:close/>
                  </a:path>
                </a:pathLst>
              </a:custGeom>
              <a:solidFill>
                <a:schemeClr val="tx1">
                  <a:lumMod val="95000"/>
                  <a:lumOff val="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22" name="Rectangle 21"/>
              <p:cNvSpPr/>
              <p:nvPr/>
            </p:nvSpPr>
            <p:spPr>
              <a:xfrm>
                <a:off x="1447800" y="3886200"/>
                <a:ext cx="533400" cy="76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sp>
        <p:nvSpPr>
          <p:cNvPr id="15" name="Down Arrow 14"/>
          <p:cNvSpPr/>
          <p:nvPr/>
        </p:nvSpPr>
        <p:spPr>
          <a:xfrm>
            <a:off x="3484077" y="2563163"/>
            <a:ext cx="259831" cy="57780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71900" y="2563163"/>
            <a:ext cx="997260" cy="369332"/>
          </a:xfrm>
          <a:prstGeom prst="rect">
            <a:avLst/>
          </a:prstGeom>
          <a:noFill/>
        </p:spPr>
        <p:txBody>
          <a:bodyPr wrap="square" rtlCol="0">
            <a:spAutoFit/>
          </a:bodyPr>
          <a:lstStyle/>
          <a:p>
            <a:r>
              <a:rPr lang="en-US" dirty="0" smtClean="0">
                <a:solidFill>
                  <a:srgbClr val="FF0000"/>
                </a:solidFill>
              </a:rPr>
              <a:t>bad.com</a:t>
            </a:r>
            <a:endParaRPr lang="en-US" dirty="0">
              <a:solidFill>
                <a:srgbClr val="FF0000"/>
              </a:solidFill>
            </a:endParaRPr>
          </a:p>
        </p:txBody>
      </p:sp>
      <p:sp>
        <p:nvSpPr>
          <p:cNvPr id="24" name="TextBox 23"/>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018619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OWASP Mobile Top10 Risks</a:t>
            </a:r>
            <a:endParaRPr lang="en-IN" dirty="0"/>
          </a:p>
        </p:txBody>
      </p:sp>
      <p:pic>
        <p:nvPicPr>
          <p:cNvPr id="4" name="Picture 3"/>
          <p:cNvPicPr>
            <a:picLocks noChangeAspect="1"/>
          </p:cNvPicPr>
          <p:nvPr/>
        </p:nvPicPr>
        <p:blipFill>
          <a:blip r:embed="rId2"/>
          <a:stretch>
            <a:fillRect/>
          </a:stretch>
        </p:blipFill>
        <p:spPr>
          <a:xfrm>
            <a:off x="288365" y="1592796"/>
            <a:ext cx="8640119" cy="4104456"/>
          </a:xfrm>
          <a:prstGeom prst="rect">
            <a:avLst/>
          </a:prstGeom>
        </p:spPr>
      </p:pic>
      <p:sp>
        <p:nvSpPr>
          <p:cNvPr id="5" name="TextBox 4"/>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
        <p:nvSpPr>
          <p:cNvPr id="6" name="TextBox 5"/>
          <p:cNvSpPr txBox="1"/>
          <p:nvPr/>
        </p:nvSpPr>
        <p:spPr>
          <a:xfrm>
            <a:off x="179512" y="6129300"/>
            <a:ext cx="8507288" cy="338554"/>
          </a:xfrm>
          <a:prstGeom prst="rect">
            <a:avLst/>
          </a:prstGeom>
          <a:noFill/>
        </p:spPr>
        <p:txBody>
          <a:bodyPr wrap="square" rtlCol="0">
            <a:spAutoFit/>
          </a:bodyPr>
          <a:lstStyle/>
          <a:p>
            <a:r>
              <a:rPr lang="en-IN" sz="1600" dirty="0" smtClean="0"/>
              <a:t>Source</a:t>
            </a:r>
            <a:r>
              <a:rPr lang="en-IN" sz="1600" dirty="0"/>
              <a:t>: https://www.owasp.org/index.php/OWASP_Mobile_Security_Project</a:t>
            </a:r>
            <a:endParaRPr lang="en-IN" sz="1600" dirty="0"/>
          </a:p>
        </p:txBody>
      </p:sp>
    </p:spTree>
    <p:extLst>
      <p:ext uri="{BB962C8B-B14F-4D97-AF65-F5344CB8AC3E}">
        <p14:creationId xmlns:p14="http://schemas.microsoft.com/office/powerpoint/2010/main" val="859253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Security Defect Patterns and Root causes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6779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Tainted Data</a:t>
            </a:r>
            <a:endParaRPr lang="en-US" dirty="0"/>
          </a:p>
        </p:txBody>
      </p:sp>
      <p:sp>
        <p:nvSpPr>
          <p:cNvPr id="3" name="Content Placeholder 2"/>
          <p:cNvSpPr>
            <a:spLocks noGrp="1"/>
          </p:cNvSpPr>
          <p:nvPr>
            <p:ph idx="1"/>
          </p:nvPr>
        </p:nvSpPr>
        <p:spPr>
          <a:xfrm>
            <a:off x="457200" y="1340768"/>
            <a:ext cx="4906888" cy="4785395"/>
          </a:xfrm>
        </p:spPr>
        <p:txBody>
          <a:bodyPr/>
          <a:lstStyle/>
          <a:p>
            <a:r>
              <a:rPr lang="en-US" dirty="0" smtClean="0"/>
              <a:t>User supplied data is interpreted as instruction</a:t>
            </a:r>
          </a:p>
          <a:p>
            <a:pPr lvl="1"/>
            <a:r>
              <a:rPr lang="en-US" dirty="0" smtClean="0"/>
              <a:t>A1 – Injection</a:t>
            </a:r>
          </a:p>
          <a:p>
            <a:pPr lvl="1"/>
            <a:r>
              <a:rPr lang="en-US" dirty="0" smtClean="0"/>
              <a:t>A3 – XSS</a:t>
            </a:r>
          </a:p>
          <a:p>
            <a:r>
              <a:rPr lang="en-US" dirty="0" smtClean="0"/>
              <a:t>Mostly code level issue</a:t>
            </a:r>
          </a:p>
        </p:txBody>
      </p:sp>
      <p:grpSp>
        <p:nvGrpSpPr>
          <p:cNvPr id="1040" name="Group 1039"/>
          <p:cNvGrpSpPr/>
          <p:nvPr/>
        </p:nvGrpSpPr>
        <p:grpSpPr>
          <a:xfrm>
            <a:off x="6095119" y="1592796"/>
            <a:ext cx="2473325" cy="3673475"/>
            <a:chOff x="6084888" y="2139950"/>
            <a:chExt cx="2473325" cy="3673475"/>
          </a:xfrm>
        </p:grpSpPr>
        <p:sp>
          <p:nvSpPr>
            <p:cNvPr id="5" name="AutoShape 6"/>
            <p:cNvSpPr>
              <a:spLocks noChangeAspect="1" noChangeArrowheads="1" noTextEdit="1"/>
            </p:cNvSpPr>
            <p:nvPr/>
          </p:nvSpPr>
          <p:spPr bwMode="auto">
            <a:xfrm>
              <a:off x="6084888" y="2139950"/>
              <a:ext cx="24733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p:cNvSpPr>
            <p:nvPr/>
          </p:nvSpPr>
          <p:spPr bwMode="auto">
            <a:xfrm>
              <a:off x="6488113" y="3121025"/>
              <a:ext cx="288925" cy="288925"/>
            </a:xfrm>
            <a:custGeom>
              <a:avLst/>
              <a:gdLst>
                <a:gd name="T0" fmla="*/ 182 w 182"/>
                <a:gd name="T1" fmla="*/ 89 h 182"/>
                <a:gd name="T2" fmla="*/ 182 w 182"/>
                <a:gd name="T3" fmla="*/ 89 h 182"/>
                <a:gd name="T4" fmla="*/ 178 w 182"/>
                <a:gd name="T5" fmla="*/ 73 h 182"/>
                <a:gd name="T6" fmla="*/ 174 w 182"/>
                <a:gd name="T7" fmla="*/ 52 h 182"/>
                <a:gd name="T8" fmla="*/ 166 w 182"/>
                <a:gd name="T9" fmla="*/ 40 h 182"/>
                <a:gd name="T10" fmla="*/ 154 w 182"/>
                <a:gd name="T11" fmla="*/ 24 h 182"/>
                <a:gd name="T12" fmla="*/ 142 w 182"/>
                <a:gd name="T13" fmla="*/ 16 h 182"/>
                <a:gd name="T14" fmla="*/ 125 w 182"/>
                <a:gd name="T15" fmla="*/ 4 h 182"/>
                <a:gd name="T16" fmla="*/ 109 w 182"/>
                <a:gd name="T17" fmla="*/ 0 h 182"/>
                <a:gd name="T18" fmla="*/ 89 w 182"/>
                <a:gd name="T19" fmla="*/ 0 h 182"/>
                <a:gd name="T20" fmla="*/ 89 w 182"/>
                <a:gd name="T21" fmla="*/ 0 h 182"/>
                <a:gd name="T22" fmla="*/ 73 w 182"/>
                <a:gd name="T23" fmla="*/ 0 h 182"/>
                <a:gd name="T24" fmla="*/ 53 w 182"/>
                <a:gd name="T25" fmla="*/ 4 h 182"/>
                <a:gd name="T26" fmla="*/ 41 w 182"/>
                <a:gd name="T27" fmla="*/ 16 h 182"/>
                <a:gd name="T28" fmla="*/ 25 w 182"/>
                <a:gd name="T29" fmla="*/ 24 h 182"/>
                <a:gd name="T30" fmla="*/ 12 w 182"/>
                <a:gd name="T31" fmla="*/ 40 h 182"/>
                <a:gd name="T32" fmla="*/ 4 w 182"/>
                <a:gd name="T33" fmla="*/ 52 h 182"/>
                <a:gd name="T34" fmla="*/ 0 w 182"/>
                <a:gd name="T35" fmla="*/ 73 h 182"/>
                <a:gd name="T36" fmla="*/ 0 w 182"/>
                <a:gd name="T37" fmla="*/ 89 h 182"/>
                <a:gd name="T38" fmla="*/ 0 w 182"/>
                <a:gd name="T39" fmla="*/ 89 h 182"/>
                <a:gd name="T40" fmla="*/ 0 w 182"/>
                <a:gd name="T41" fmla="*/ 109 h 182"/>
                <a:gd name="T42" fmla="*/ 4 w 182"/>
                <a:gd name="T43" fmla="*/ 125 h 182"/>
                <a:gd name="T44" fmla="*/ 12 w 182"/>
                <a:gd name="T45" fmla="*/ 141 h 182"/>
                <a:gd name="T46" fmla="*/ 25 w 182"/>
                <a:gd name="T47" fmla="*/ 153 h 182"/>
                <a:gd name="T48" fmla="*/ 41 w 182"/>
                <a:gd name="T49" fmla="*/ 165 h 182"/>
                <a:gd name="T50" fmla="*/ 53 w 182"/>
                <a:gd name="T51" fmla="*/ 174 h 182"/>
                <a:gd name="T52" fmla="*/ 73 w 182"/>
                <a:gd name="T53" fmla="*/ 182 h 182"/>
                <a:gd name="T54" fmla="*/ 89 w 182"/>
                <a:gd name="T55" fmla="*/ 182 h 182"/>
                <a:gd name="T56" fmla="*/ 89 w 182"/>
                <a:gd name="T57" fmla="*/ 182 h 182"/>
                <a:gd name="T58" fmla="*/ 109 w 182"/>
                <a:gd name="T59" fmla="*/ 182 h 182"/>
                <a:gd name="T60" fmla="*/ 125 w 182"/>
                <a:gd name="T61" fmla="*/ 174 h 182"/>
                <a:gd name="T62" fmla="*/ 142 w 182"/>
                <a:gd name="T63" fmla="*/ 165 h 182"/>
                <a:gd name="T64" fmla="*/ 154 w 182"/>
                <a:gd name="T65" fmla="*/ 153 h 182"/>
                <a:gd name="T66" fmla="*/ 166 w 182"/>
                <a:gd name="T67" fmla="*/ 141 h 182"/>
                <a:gd name="T68" fmla="*/ 174 w 182"/>
                <a:gd name="T69" fmla="*/ 125 h 182"/>
                <a:gd name="T70" fmla="*/ 178 w 182"/>
                <a:gd name="T71" fmla="*/ 109 h 182"/>
                <a:gd name="T72" fmla="*/ 182 w 182"/>
                <a:gd name="T73" fmla="*/ 89 h 182"/>
                <a:gd name="T74" fmla="*/ 182 w 182"/>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82" y="89"/>
                  </a:moveTo>
                  <a:lnTo>
                    <a:pt x="182" y="89"/>
                  </a:lnTo>
                  <a:lnTo>
                    <a:pt x="178" y="73"/>
                  </a:lnTo>
                  <a:lnTo>
                    <a:pt x="174" y="52"/>
                  </a:lnTo>
                  <a:lnTo>
                    <a:pt x="166" y="40"/>
                  </a:lnTo>
                  <a:lnTo>
                    <a:pt x="154" y="24"/>
                  </a:lnTo>
                  <a:lnTo>
                    <a:pt x="142" y="16"/>
                  </a:lnTo>
                  <a:lnTo>
                    <a:pt x="125" y="4"/>
                  </a:lnTo>
                  <a:lnTo>
                    <a:pt x="109" y="0"/>
                  </a:lnTo>
                  <a:lnTo>
                    <a:pt x="89" y="0"/>
                  </a:lnTo>
                  <a:lnTo>
                    <a:pt x="89" y="0"/>
                  </a:lnTo>
                  <a:lnTo>
                    <a:pt x="73" y="0"/>
                  </a:lnTo>
                  <a:lnTo>
                    <a:pt x="53" y="4"/>
                  </a:lnTo>
                  <a:lnTo>
                    <a:pt x="41" y="16"/>
                  </a:lnTo>
                  <a:lnTo>
                    <a:pt x="25" y="24"/>
                  </a:lnTo>
                  <a:lnTo>
                    <a:pt x="12" y="40"/>
                  </a:lnTo>
                  <a:lnTo>
                    <a:pt x="4" y="52"/>
                  </a:lnTo>
                  <a:lnTo>
                    <a:pt x="0" y="73"/>
                  </a:lnTo>
                  <a:lnTo>
                    <a:pt x="0" y="89"/>
                  </a:lnTo>
                  <a:lnTo>
                    <a:pt x="0" y="89"/>
                  </a:lnTo>
                  <a:lnTo>
                    <a:pt x="0" y="109"/>
                  </a:lnTo>
                  <a:lnTo>
                    <a:pt x="4" y="125"/>
                  </a:lnTo>
                  <a:lnTo>
                    <a:pt x="12" y="141"/>
                  </a:lnTo>
                  <a:lnTo>
                    <a:pt x="25" y="153"/>
                  </a:lnTo>
                  <a:lnTo>
                    <a:pt x="41" y="165"/>
                  </a:lnTo>
                  <a:lnTo>
                    <a:pt x="53" y="174"/>
                  </a:lnTo>
                  <a:lnTo>
                    <a:pt x="73" y="182"/>
                  </a:lnTo>
                  <a:lnTo>
                    <a:pt x="89" y="182"/>
                  </a:lnTo>
                  <a:lnTo>
                    <a:pt x="89" y="182"/>
                  </a:lnTo>
                  <a:lnTo>
                    <a:pt x="109" y="182"/>
                  </a:lnTo>
                  <a:lnTo>
                    <a:pt x="125" y="174"/>
                  </a:lnTo>
                  <a:lnTo>
                    <a:pt x="142" y="165"/>
                  </a:lnTo>
                  <a:lnTo>
                    <a:pt x="154" y="153"/>
                  </a:lnTo>
                  <a:lnTo>
                    <a:pt x="166" y="141"/>
                  </a:lnTo>
                  <a:lnTo>
                    <a:pt x="174" y="125"/>
                  </a:lnTo>
                  <a:lnTo>
                    <a:pt x="178" y="109"/>
                  </a:lnTo>
                  <a:lnTo>
                    <a:pt x="182" y="89"/>
                  </a:lnTo>
                  <a:lnTo>
                    <a:pt x="182"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noEditPoints="1"/>
            </p:cNvSpPr>
            <p:nvPr/>
          </p:nvSpPr>
          <p:spPr bwMode="auto">
            <a:xfrm>
              <a:off x="6475413" y="3108325"/>
              <a:ext cx="307975" cy="314325"/>
            </a:xfrm>
            <a:custGeom>
              <a:avLst/>
              <a:gdLst>
                <a:gd name="T0" fmla="*/ 0 w 194"/>
                <a:gd name="T1" fmla="*/ 97 h 198"/>
                <a:gd name="T2" fmla="*/ 8 w 194"/>
                <a:gd name="T3" fmla="*/ 60 h 198"/>
                <a:gd name="T4" fmla="*/ 28 w 194"/>
                <a:gd name="T5" fmla="*/ 28 h 198"/>
                <a:gd name="T6" fmla="*/ 61 w 194"/>
                <a:gd name="T7" fmla="*/ 8 h 198"/>
                <a:gd name="T8" fmla="*/ 97 w 194"/>
                <a:gd name="T9" fmla="*/ 0 h 198"/>
                <a:gd name="T10" fmla="*/ 97 w 194"/>
                <a:gd name="T11" fmla="*/ 0 h 198"/>
                <a:gd name="T12" fmla="*/ 137 w 194"/>
                <a:gd name="T13" fmla="*/ 8 h 198"/>
                <a:gd name="T14" fmla="*/ 166 w 194"/>
                <a:gd name="T15" fmla="*/ 28 h 198"/>
                <a:gd name="T16" fmla="*/ 190 w 194"/>
                <a:gd name="T17" fmla="*/ 60 h 198"/>
                <a:gd name="T18" fmla="*/ 194 w 194"/>
                <a:gd name="T19" fmla="*/ 97 h 198"/>
                <a:gd name="T20" fmla="*/ 194 w 194"/>
                <a:gd name="T21" fmla="*/ 97 h 198"/>
                <a:gd name="T22" fmla="*/ 190 w 194"/>
                <a:gd name="T23" fmla="*/ 137 h 198"/>
                <a:gd name="T24" fmla="*/ 166 w 194"/>
                <a:gd name="T25" fmla="*/ 165 h 198"/>
                <a:gd name="T26" fmla="*/ 137 w 194"/>
                <a:gd name="T27" fmla="*/ 190 h 198"/>
                <a:gd name="T28" fmla="*/ 97 w 194"/>
                <a:gd name="T29" fmla="*/ 198 h 198"/>
                <a:gd name="T30" fmla="*/ 97 w 194"/>
                <a:gd name="T31" fmla="*/ 198 h 198"/>
                <a:gd name="T32" fmla="*/ 61 w 194"/>
                <a:gd name="T33" fmla="*/ 190 h 198"/>
                <a:gd name="T34" fmla="*/ 28 w 194"/>
                <a:gd name="T35" fmla="*/ 165 h 198"/>
                <a:gd name="T36" fmla="*/ 8 w 194"/>
                <a:gd name="T37" fmla="*/ 137 h 198"/>
                <a:gd name="T38" fmla="*/ 0 w 194"/>
                <a:gd name="T39" fmla="*/ 97 h 198"/>
                <a:gd name="T40" fmla="*/ 37 w 194"/>
                <a:gd name="T41" fmla="*/ 36 h 198"/>
                <a:gd name="T42" fmla="*/ 28 w 194"/>
                <a:gd name="T43" fmla="*/ 52 h 198"/>
                <a:gd name="T44" fmla="*/ 16 w 194"/>
                <a:gd name="T45" fmla="*/ 81 h 198"/>
                <a:gd name="T46" fmla="*/ 12 w 194"/>
                <a:gd name="T47" fmla="*/ 97 h 198"/>
                <a:gd name="T48" fmla="*/ 16 w 194"/>
                <a:gd name="T49" fmla="*/ 117 h 198"/>
                <a:gd name="T50" fmla="*/ 28 w 194"/>
                <a:gd name="T51" fmla="*/ 145 h 198"/>
                <a:gd name="T52" fmla="*/ 37 w 194"/>
                <a:gd name="T53" fmla="*/ 157 h 198"/>
                <a:gd name="T54" fmla="*/ 49 w 194"/>
                <a:gd name="T55" fmla="*/ 169 h 198"/>
                <a:gd name="T56" fmla="*/ 81 w 194"/>
                <a:gd name="T57" fmla="*/ 182 h 198"/>
                <a:gd name="T58" fmla="*/ 97 w 194"/>
                <a:gd name="T59" fmla="*/ 182 h 198"/>
                <a:gd name="T60" fmla="*/ 113 w 194"/>
                <a:gd name="T61" fmla="*/ 182 h 198"/>
                <a:gd name="T62" fmla="*/ 146 w 194"/>
                <a:gd name="T63" fmla="*/ 169 h 198"/>
                <a:gd name="T64" fmla="*/ 158 w 194"/>
                <a:gd name="T65" fmla="*/ 157 h 198"/>
                <a:gd name="T66" fmla="*/ 170 w 194"/>
                <a:gd name="T67" fmla="*/ 145 h 198"/>
                <a:gd name="T68" fmla="*/ 182 w 194"/>
                <a:gd name="T69" fmla="*/ 117 h 198"/>
                <a:gd name="T70" fmla="*/ 182 w 194"/>
                <a:gd name="T71" fmla="*/ 97 h 198"/>
                <a:gd name="T72" fmla="*/ 182 w 194"/>
                <a:gd name="T73" fmla="*/ 81 h 198"/>
                <a:gd name="T74" fmla="*/ 170 w 194"/>
                <a:gd name="T75" fmla="*/ 52 h 198"/>
                <a:gd name="T76" fmla="*/ 158 w 194"/>
                <a:gd name="T77" fmla="*/ 36 h 198"/>
                <a:gd name="T78" fmla="*/ 146 w 194"/>
                <a:gd name="T79" fmla="*/ 28 h 198"/>
                <a:gd name="T80" fmla="*/ 113 w 194"/>
                <a:gd name="T81" fmla="*/ 16 h 198"/>
                <a:gd name="T82" fmla="*/ 97 w 194"/>
                <a:gd name="T83" fmla="*/ 12 h 198"/>
                <a:gd name="T84" fmla="*/ 81 w 194"/>
                <a:gd name="T85" fmla="*/ 16 h 198"/>
                <a:gd name="T86" fmla="*/ 49 w 194"/>
                <a:gd name="T87" fmla="*/ 28 h 198"/>
                <a:gd name="T88" fmla="*/ 37 w 194"/>
                <a:gd name="T89" fmla="*/ 3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97"/>
                  </a:moveTo>
                  <a:lnTo>
                    <a:pt x="0" y="97"/>
                  </a:lnTo>
                  <a:lnTo>
                    <a:pt x="0" y="77"/>
                  </a:lnTo>
                  <a:lnTo>
                    <a:pt x="8" y="60"/>
                  </a:lnTo>
                  <a:lnTo>
                    <a:pt x="16" y="44"/>
                  </a:lnTo>
                  <a:lnTo>
                    <a:pt x="28" y="28"/>
                  </a:lnTo>
                  <a:lnTo>
                    <a:pt x="45" y="16"/>
                  </a:lnTo>
                  <a:lnTo>
                    <a:pt x="61" y="8"/>
                  </a:lnTo>
                  <a:lnTo>
                    <a:pt x="77" y="4"/>
                  </a:lnTo>
                  <a:lnTo>
                    <a:pt x="97" y="0"/>
                  </a:lnTo>
                  <a:lnTo>
                    <a:pt x="97" y="0"/>
                  </a:lnTo>
                  <a:lnTo>
                    <a:pt x="97" y="0"/>
                  </a:lnTo>
                  <a:lnTo>
                    <a:pt x="117" y="4"/>
                  </a:lnTo>
                  <a:lnTo>
                    <a:pt x="137" y="8"/>
                  </a:lnTo>
                  <a:lnTo>
                    <a:pt x="154" y="16"/>
                  </a:lnTo>
                  <a:lnTo>
                    <a:pt x="166" y="28"/>
                  </a:lnTo>
                  <a:lnTo>
                    <a:pt x="178" y="44"/>
                  </a:lnTo>
                  <a:lnTo>
                    <a:pt x="190" y="60"/>
                  </a:lnTo>
                  <a:lnTo>
                    <a:pt x="194" y="77"/>
                  </a:lnTo>
                  <a:lnTo>
                    <a:pt x="194" y="97"/>
                  </a:lnTo>
                  <a:lnTo>
                    <a:pt x="194" y="97"/>
                  </a:lnTo>
                  <a:lnTo>
                    <a:pt x="194" y="97"/>
                  </a:lnTo>
                  <a:lnTo>
                    <a:pt x="194" y="117"/>
                  </a:lnTo>
                  <a:lnTo>
                    <a:pt x="190" y="137"/>
                  </a:lnTo>
                  <a:lnTo>
                    <a:pt x="178" y="153"/>
                  </a:lnTo>
                  <a:lnTo>
                    <a:pt x="166" y="165"/>
                  </a:lnTo>
                  <a:lnTo>
                    <a:pt x="154" y="177"/>
                  </a:lnTo>
                  <a:lnTo>
                    <a:pt x="137" y="190"/>
                  </a:lnTo>
                  <a:lnTo>
                    <a:pt x="117" y="194"/>
                  </a:lnTo>
                  <a:lnTo>
                    <a:pt x="97" y="198"/>
                  </a:lnTo>
                  <a:lnTo>
                    <a:pt x="97" y="198"/>
                  </a:lnTo>
                  <a:lnTo>
                    <a:pt x="97" y="198"/>
                  </a:lnTo>
                  <a:lnTo>
                    <a:pt x="77" y="194"/>
                  </a:lnTo>
                  <a:lnTo>
                    <a:pt x="61" y="190"/>
                  </a:lnTo>
                  <a:lnTo>
                    <a:pt x="45" y="177"/>
                  </a:lnTo>
                  <a:lnTo>
                    <a:pt x="28" y="165"/>
                  </a:lnTo>
                  <a:lnTo>
                    <a:pt x="16" y="153"/>
                  </a:lnTo>
                  <a:lnTo>
                    <a:pt x="8" y="137"/>
                  </a:lnTo>
                  <a:lnTo>
                    <a:pt x="0" y="117"/>
                  </a:lnTo>
                  <a:lnTo>
                    <a:pt x="0" y="97"/>
                  </a:lnTo>
                  <a:lnTo>
                    <a:pt x="0" y="97"/>
                  </a:lnTo>
                  <a:close/>
                  <a:moveTo>
                    <a:pt x="37" y="36"/>
                  </a:moveTo>
                  <a:lnTo>
                    <a:pt x="37" y="36"/>
                  </a:lnTo>
                  <a:lnTo>
                    <a:pt x="28" y="52"/>
                  </a:lnTo>
                  <a:lnTo>
                    <a:pt x="20" y="64"/>
                  </a:lnTo>
                  <a:lnTo>
                    <a:pt x="16" y="81"/>
                  </a:lnTo>
                  <a:lnTo>
                    <a:pt x="12" y="97"/>
                  </a:lnTo>
                  <a:lnTo>
                    <a:pt x="12" y="97"/>
                  </a:lnTo>
                  <a:lnTo>
                    <a:pt x="12" y="97"/>
                  </a:lnTo>
                  <a:lnTo>
                    <a:pt x="16" y="117"/>
                  </a:lnTo>
                  <a:lnTo>
                    <a:pt x="20" y="133"/>
                  </a:lnTo>
                  <a:lnTo>
                    <a:pt x="28" y="145"/>
                  </a:lnTo>
                  <a:lnTo>
                    <a:pt x="37" y="157"/>
                  </a:lnTo>
                  <a:lnTo>
                    <a:pt x="37" y="157"/>
                  </a:lnTo>
                  <a:lnTo>
                    <a:pt x="37" y="157"/>
                  </a:lnTo>
                  <a:lnTo>
                    <a:pt x="49" y="169"/>
                  </a:lnTo>
                  <a:lnTo>
                    <a:pt x="65" y="177"/>
                  </a:lnTo>
                  <a:lnTo>
                    <a:pt x="81" y="182"/>
                  </a:lnTo>
                  <a:lnTo>
                    <a:pt x="97" y="182"/>
                  </a:lnTo>
                  <a:lnTo>
                    <a:pt x="97" y="182"/>
                  </a:lnTo>
                  <a:lnTo>
                    <a:pt x="97" y="182"/>
                  </a:lnTo>
                  <a:lnTo>
                    <a:pt x="113" y="182"/>
                  </a:lnTo>
                  <a:lnTo>
                    <a:pt x="129" y="177"/>
                  </a:lnTo>
                  <a:lnTo>
                    <a:pt x="146" y="169"/>
                  </a:lnTo>
                  <a:lnTo>
                    <a:pt x="158" y="157"/>
                  </a:lnTo>
                  <a:lnTo>
                    <a:pt x="158" y="157"/>
                  </a:lnTo>
                  <a:lnTo>
                    <a:pt x="158" y="157"/>
                  </a:lnTo>
                  <a:lnTo>
                    <a:pt x="170" y="145"/>
                  </a:lnTo>
                  <a:lnTo>
                    <a:pt x="178" y="133"/>
                  </a:lnTo>
                  <a:lnTo>
                    <a:pt x="182" y="117"/>
                  </a:lnTo>
                  <a:lnTo>
                    <a:pt x="182" y="97"/>
                  </a:lnTo>
                  <a:lnTo>
                    <a:pt x="182" y="97"/>
                  </a:lnTo>
                  <a:lnTo>
                    <a:pt x="182" y="97"/>
                  </a:lnTo>
                  <a:lnTo>
                    <a:pt x="182" y="81"/>
                  </a:lnTo>
                  <a:lnTo>
                    <a:pt x="178" y="64"/>
                  </a:lnTo>
                  <a:lnTo>
                    <a:pt x="170" y="52"/>
                  </a:lnTo>
                  <a:lnTo>
                    <a:pt x="158" y="36"/>
                  </a:lnTo>
                  <a:lnTo>
                    <a:pt x="158" y="36"/>
                  </a:lnTo>
                  <a:lnTo>
                    <a:pt x="158" y="36"/>
                  </a:lnTo>
                  <a:lnTo>
                    <a:pt x="146" y="28"/>
                  </a:lnTo>
                  <a:lnTo>
                    <a:pt x="129" y="20"/>
                  </a:lnTo>
                  <a:lnTo>
                    <a:pt x="113" y="16"/>
                  </a:lnTo>
                  <a:lnTo>
                    <a:pt x="97" y="12"/>
                  </a:lnTo>
                  <a:lnTo>
                    <a:pt x="97" y="12"/>
                  </a:lnTo>
                  <a:lnTo>
                    <a:pt x="97" y="12"/>
                  </a:lnTo>
                  <a:lnTo>
                    <a:pt x="81" y="16"/>
                  </a:lnTo>
                  <a:lnTo>
                    <a:pt x="65" y="20"/>
                  </a:lnTo>
                  <a:lnTo>
                    <a:pt x="49" y="28"/>
                  </a:lnTo>
                  <a:lnTo>
                    <a:pt x="37" y="36"/>
                  </a:lnTo>
                  <a:lnTo>
                    <a:pt x="37"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p:nvSpPr>
          <p:spPr bwMode="auto">
            <a:xfrm>
              <a:off x="7199313" y="3121025"/>
              <a:ext cx="295275" cy="288925"/>
            </a:xfrm>
            <a:custGeom>
              <a:avLst/>
              <a:gdLst>
                <a:gd name="T0" fmla="*/ 186 w 186"/>
                <a:gd name="T1" fmla="*/ 89 h 182"/>
                <a:gd name="T2" fmla="*/ 186 w 186"/>
                <a:gd name="T3" fmla="*/ 89 h 182"/>
                <a:gd name="T4" fmla="*/ 182 w 186"/>
                <a:gd name="T5" fmla="*/ 73 h 182"/>
                <a:gd name="T6" fmla="*/ 178 w 186"/>
                <a:gd name="T7" fmla="*/ 52 h 182"/>
                <a:gd name="T8" fmla="*/ 170 w 186"/>
                <a:gd name="T9" fmla="*/ 40 h 182"/>
                <a:gd name="T10" fmla="*/ 158 w 186"/>
                <a:gd name="T11" fmla="*/ 24 h 182"/>
                <a:gd name="T12" fmla="*/ 146 w 186"/>
                <a:gd name="T13" fmla="*/ 16 h 182"/>
                <a:gd name="T14" fmla="*/ 129 w 186"/>
                <a:gd name="T15" fmla="*/ 4 h 182"/>
                <a:gd name="T16" fmla="*/ 109 w 186"/>
                <a:gd name="T17" fmla="*/ 0 h 182"/>
                <a:gd name="T18" fmla="*/ 93 w 186"/>
                <a:gd name="T19" fmla="*/ 0 h 182"/>
                <a:gd name="T20" fmla="*/ 93 w 186"/>
                <a:gd name="T21" fmla="*/ 0 h 182"/>
                <a:gd name="T22" fmla="*/ 73 w 186"/>
                <a:gd name="T23" fmla="*/ 0 h 182"/>
                <a:gd name="T24" fmla="*/ 57 w 186"/>
                <a:gd name="T25" fmla="*/ 4 h 182"/>
                <a:gd name="T26" fmla="*/ 41 w 186"/>
                <a:gd name="T27" fmla="*/ 16 h 182"/>
                <a:gd name="T28" fmla="*/ 29 w 186"/>
                <a:gd name="T29" fmla="*/ 24 h 182"/>
                <a:gd name="T30" fmla="*/ 16 w 186"/>
                <a:gd name="T31" fmla="*/ 40 h 182"/>
                <a:gd name="T32" fmla="*/ 8 w 186"/>
                <a:gd name="T33" fmla="*/ 52 h 182"/>
                <a:gd name="T34" fmla="*/ 4 w 186"/>
                <a:gd name="T35" fmla="*/ 73 h 182"/>
                <a:gd name="T36" fmla="*/ 0 w 186"/>
                <a:gd name="T37" fmla="*/ 89 h 182"/>
                <a:gd name="T38" fmla="*/ 0 w 186"/>
                <a:gd name="T39" fmla="*/ 89 h 182"/>
                <a:gd name="T40" fmla="*/ 4 w 186"/>
                <a:gd name="T41" fmla="*/ 109 h 182"/>
                <a:gd name="T42" fmla="*/ 8 w 186"/>
                <a:gd name="T43" fmla="*/ 125 h 182"/>
                <a:gd name="T44" fmla="*/ 16 w 186"/>
                <a:gd name="T45" fmla="*/ 141 h 182"/>
                <a:gd name="T46" fmla="*/ 29 w 186"/>
                <a:gd name="T47" fmla="*/ 153 h 182"/>
                <a:gd name="T48" fmla="*/ 41 w 186"/>
                <a:gd name="T49" fmla="*/ 165 h 182"/>
                <a:gd name="T50" fmla="*/ 57 w 186"/>
                <a:gd name="T51" fmla="*/ 174 h 182"/>
                <a:gd name="T52" fmla="*/ 73 w 186"/>
                <a:gd name="T53" fmla="*/ 182 h 182"/>
                <a:gd name="T54" fmla="*/ 93 w 186"/>
                <a:gd name="T55" fmla="*/ 182 h 182"/>
                <a:gd name="T56" fmla="*/ 93 w 186"/>
                <a:gd name="T57" fmla="*/ 182 h 182"/>
                <a:gd name="T58" fmla="*/ 109 w 186"/>
                <a:gd name="T59" fmla="*/ 182 h 182"/>
                <a:gd name="T60" fmla="*/ 129 w 186"/>
                <a:gd name="T61" fmla="*/ 174 h 182"/>
                <a:gd name="T62" fmla="*/ 146 w 186"/>
                <a:gd name="T63" fmla="*/ 165 h 182"/>
                <a:gd name="T64" fmla="*/ 158 w 186"/>
                <a:gd name="T65" fmla="*/ 153 h 182"/>
                <a:gd name="T66" fmla="*/ 170 w 186"/>
                <a:gd name="T67" fmla="*/ 141 h 182"/>
                <a:gd name="T68" fmla="*/ 178 w 186"/>
                <a:gd name="T69" fmla="*/ 125 h 182"/>
                <a:gd name="T70" fmla="*/ 182 w 186"/>
                <a:gd name="T71" fmla="*/ 109 h 182"/>
                <a:gd name="T72" fmla="*/ 186 w 186"/>
                <a:gd name="T73" fmla="*/ 89 h 182"/>
                <a:gd name="T74" fmla="*/ 186 w 186"/>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2">
                  <a:moveTo>
                    <a:pt x="186" y="89"/>
                  </a:moveTo>
                  <a:lnTo>
                    <a:pt x="186" y="89"/>
                  </a:lnTo>
                  <a:lnTo>
                    <a:pt x="182" y="73"/>
                  </a:lnTo>
                  <a:lnTo>
                    <a:pt x="178" y="52"/>
                  </a:lnTo>
                  <a:lnTo>
                    <a:pt x="170" y="40"/>
                  </a:lnTo>
                  <a:lnTo>
                    <a:pt x="158" y="24"/>
                  </a:lnTo>
                  <a:lnTo>
                    <a:pt x="146" y="16"/>
                  </a:lnTo>
                  <a:lnTo>
                    <a:pt x="129" y="4"/>
                  </a:lnTo>
                  <a:lnTo>
                    <a:pt x="109" y="0"/>
                  </a:lnTo>
                  <a:lnTo>
                    <a:pt x="93" y="0"/>
                  </a:lnTo>
                  <a:lnTo>
                    <a:pt x="93" y="0"/>
                  </a:lnTo>
                  <a:lnTo>
                    <a:pt x="73" y="0"/>
                  </a:lnTo>
                  <a:lnTo>
                    <a:pt x="57" y="4"/>
                  </a:lnTo>
                  <a:lnTo>
                    <a:pt x="41" y="16"/>
                  </a:lnTo>
                  <a:lnTo>
                    <a:pt x="29" y="24"/>
                  </a:lnTo>
                  <a:lnTo>
                    <a:pt x="16" y="40"/>
                  </a:lnTo>
                  <a:lnTo>
                    <a:pt x="8" y="52"/>
                  </a:lnTo>
                  <a:lnTo>
                    <a:pt x="4" y="73"/>
                  </a:lnTo>
                  <a:lnTo>
                    <a:pt x="0" y="89"/>
                  </a:lnTo>
                  <a:lnTo>
                    <a:pt x="0" y="89"/>
                  </a:lnTo>
                  <a:lnTo>
                    <a:pt x="4" y="109"/>
                  </a:lnTo>
                  <a:lnTo>
                    <a:pt x="8" y="125"/>
                  </a:lnTo>
                  <a:lnTo>
                    <a:pt x="16" y="141"/>
                  </a:lnTo>
                  <a:lnTo>
                    <a:pt x="29" y="153"/>
                  </a:lnTo>
                  <a:lnTo>
                    <a:pt x="41" y="165"/>
                  </a:lnTo>
                  <a:lnTo>
                    <a:pt x="57" y="174"/>
                  </a:lnTo>
                  <a:lnTo>
                    <a:pt x="73" y="182"/>
                  </a:lnTo>
                  <a:lnTo>
                    <a:pt x="93" y="182"/>
                  </a:lnTo>
                  <a:lnTo>
                    <a:pt x="93" y="182"/>
                  </a:lnTo>
                  <a:lnTo>
                    <a:pt x="109" y="182"/>
                  </a:lnTo>
                  <a:lnTo>
                    <a:pt x="129" y="174"/>
                  </a:lnTo>
                  <a:lnTo>
                    <a:pt x="146" y="165"/>
                  </a:lnTo>
                  <a:lnTo>
                    <a:pt x="158" y="153"/>
                  </a:lnTo>
                  <a:lnTo>
                    <a:pt x="170" y="141"/>
                  </a:lnTo>
                  <a:lnTo>
                    <a:pt x="178" y="125"/>
                  </a:lnTo>
                  <a:lnTo>
                    <a:pt x="182" y="109"/>
                  </a:lnTo>
                  <a:lnTo>
                    <a:pt x="186" y="89"/>
                  </a:lnTo>
                  <a:lnTo>
                    <a:pt x="186"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noEditPoints="1"/>
            </p:cNvSpPr>
            <p:nvPr/>
          </p:nvSpPr>
          <p:spPr bwMode="auto">
            <a:xfrm>
              <a:off x="7192963" y="3108325"/>
              <a:ext cx="307975" cy="314325"/>
            </a:xfrm>
            <a:custGeom>
              <a:avLst/>
              <a:gdLst>
                <a:gd name="T0" fmla="*/ 0 w 194"/>
                <a:gd name="T1" fmla="*/ 97 h 198"/>
                <a:gd name="T2" fmla="*/ 8 w 194"/>
                <a:gd name="T3" fmla="*/ 60 h 198"/>
                <a:gd name="T4" fmla="*/ 29 w 194"/>
                <a:gd name="T5" fmla="*/ 28 h 198"/>
                <a:gd name="T6" fmla="*/ 57 w 194"/>
                <a:gd name="T7" fmla="*/ 8 h 198"/>
                <a:gd name="T8" fmla="*/ 97 w 194"/>
                <a:gd name="T9" fmla="*/ 0 h 198"/>
                <a:gd name="T10" fmla="*/ 97 w 194"/>
                <a:gd name="T11" fmla="*/ 0 h 198"/>
                <a:gd name="T12" fmla="*/ 133 w 194"/>
                <a:gd name="T13" fmla="*/ 8 h 198"/>
                <a:gd name="T14" fmla="*/ 166 w 194"/>
                <a:gd name="T15" fmla="*/ 28 h 198"/>
                <a:gd name="T16" fmla="*/ 186 w 194"/>
                <a:gd name="T17" fmla="*/ 60 h 198"/>
                <a:gd name="T18" fmla="*/ 194 w 194"/>
                <a:gd name="T19" fmla="*/ 97 h 198"/>
                <a:gd name="T20" fmla="*/ 194 w 194"/>
                <a:gd name="T21" fmla="*/ 97 h 198"/>
                <a:gd name="T22" fmla="*/ 186 w 194"/>
                <a:gd name="T23" fmla="*/ 137 h 198"/>
                <a:gd name="T24" fmla="*/ 166 w 194"/>
                <a:gd name="T25" fmla="*/ 165 h 198"/>
                <a:gd name="T26" fmla="*/ 133 w 194"/>
                <a:gd name="T27" fmla="*/ 190 h 198"/>
                <a:gd name="T28" fmla="*/ 97 w 194"/>
                <a:gd name="T29" fmla="*/ 198 h 198"/>
                <a:gd name="T30" fmla="*/ 97 w 194"/>
                <a:gd name="T31" fmla="*/ 198 h 198"/>
                <a:gd name="T32" fmla="*/ 57 w 194"/>
                <a:gd name="T33" fmla="*/ 190 h 198"/>
                <a:gd name="T34" fmla="*/ 29 w 194"/>
                <a:gd name="T35" fmla="*/ 165 h 198"/>
                <a:gd name="T36" fmla="*/ 8 w 194"/>
                <a:gd name="T37" fmla="*/ 137 h 198"/>
                <a:gd name="T38" fmla="*/ 0 w 194"/>
                <a:gd name="T39" fmla="*/ 97 h 198"/>
                <a:gd name="T40" fmla="*/ 37 w 194"/>
                <a:gd name="T41" fmla="*/ 36 h 198"/>
                <a:gd name="T42" fmla="*/ 24 w 194"/>
                <a:gd name="T43" fmla="*/ 52 h 198"/>
                <a:gd name="T44" fmla="*/ 12 w 194"/>
                <a:gd name="T45" fmla="*/ 81 h 198"/>
                <a:gd name="T46" fmla="*/ 12 w 194"/>
                <a:gd name="T47" fmla="*/ 97 h 198"/>
                <a:gd name="T48" fmla="*/ 12 w 194"/>
                <a:gd name="T49" fmla="*/ 117 h 198"/>
                <a:gd name="T50" fmla="*/ 24 w 194"/>
                <a:gd name="T51" fmla="*/ 145 h 198"/>
                <a:gd name="T52" fmla="*/ 37 w 194"/>
                <a:gd name="T53" fmla="*/ 157 h 198"/>
                <a:gd name="T54" fmla="*/ 49 w 194"/>
                <a:gd name="T55" fmla="*/ 169 h 198"/>
                <a:gd name="T56" fmla="*/ 81 w 194"/>
                <a:gd name="T57" fmla="*/ 182 h 198"/>
                <a:gd name="T58" fmla="*/ 97 w 194"/>
                <a:gd name="T59" fmla="*/ 182 h 198"/>
                <a:gd name="T60" fmla="*/ 113 w 194"/>
                <a:gd name="T61" fmla="*/ 182 h 198"/>
                <a:gd name="T62" fmla="*/ 146 w 194"/>
                <a:gd name="T63" fmla="*/ 169 h 198"/>
                <a:gd name="T64" fmla="*/ 158 w 194"/>
                <a:gd name="T65" fmla="*/ 157 h 198"/>
                <a:gd name="T66" fmla="*/ 166 w 194"/>
                <a:gd name="T67" fmla="*/ 145 h 198"/>
                <a:gd name="T68" fmla="*/ 182 w 194"/>
                <a:gd name="T69" fmla="*/ 117 h 198"/>
                <a:gd name="T70" fmla="*/ 182 w 194"/>
                <a:gd name="T71" fmla="*/ 97 h 198"/>
                <a:gd name="T72" fmla="*/ 182 w 194"/>
                <a:gd name="T73" fmla="*/ 81 h 198"/>
                <a:gd name="T74" fmla="*/ 166 w 194"/>
                <a:gd name="T75" fmla="*/ 52 h 198"/>
                <a:gd name="T76" fmla="*/ 158 w 194"/>
                <a:gd name="T77" fmla="*/ 36 h 198"/>
                <a:gd name="T78" fmla="*/ 146 w 194"/>
                <a:gd name="T79" fmla="*/ 28 h 198"/>
                <a:gd name="T80" fmla="*/ 113 w 194"/>
                <a:gd name="T81" fmla="*/ 16 h 198"/>
                <a:gd name="T82" fmla="*/ 97 w 194"/>
                <a:gd name="T83" fmla="*/ 12 h 198"/>
                <a:gd name="T84" fmla="*/ 81 w 194"/>
                <a:gd name="T85" fmla="*/ 16 h 198"/>
                <a:gd name="T86" fmla="*/ 49 w 194"/>
                <a:gd name="T87" fmla="*/ 28 h 198"/>
                <a:gd name="T88" fmla="*/ 37 w 194"/>
                <a:gd name="T89" fmla="*/ 3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97"/>
                  </a:moveTo>
                  <a:lnTo>
                    <a:pt x="0" y="97"/>
                  </a:lnTo>
                  <a:lnTo>
                    <a:pt x="0" y="77"/>
                  </a:lnTo>
                  <a:lnTo>
                    <a:pt x="8" y="60"/>
                  </a:lnTo>
                  <a:lnTo>
                    <a:pt x="16" y="44"/>
                  </a:lnTo>
                  <a:lnTo>
                    <a:pt x="29" y="28"/>
                  </a:lnTo>
                  <a:lnTo>
                    <a:pt x="41" y="16"/>
                  </a:lnTo>
                  <a:lnTo>
                    <a:pt x="57" y="8"/>
                  </a:lnTo>
                  <a:lnTo>
                    <a:pt x="77" y="4"/>
                  </a:lnTo>
                  <a:lnTo>
                    <a:pt x="97" y="0"/>
                  </a:lnTo>
                  <a:lnTo>
                    <a:pt x="97" y="0"/>
                  </a:lnTo>
                  <a:lnTo>
                    <a:pt x="97" y="0"/>
                  </a:lnTo>
                  <a:lnTo>
                    <a:pt x="117" y="4"/>
                  </a:lnTo>
                  <a:lnTo>
                    <a:pt x="133" y="8"/>
                  </a:lnTo>
                  <a:lnTo>
                    <a:pt x="150" y="16"/>
                  </a:lnTo>
                  <a:lnTo>
                    <a:pt x="166" y="28"/>
                  </a:lnTo>
                  <a:lnTo>
                    <a:pt x="178" y="44"/>
                  </a:lnTo>
                  <a:lnTo>
                    <a:pt x="186" y="60"/>
                  </a:lnTo>
                  <a:lnTo>
                    <a:pt x="194" y="77"/>
                  </a:lnTo>
                  <a:lnTo>
                    <a:pt x="194" y="97"/>
                  </a:lnTo>
                  <a:lnTo>
                    <a:pt x="194" y="97"/>
                  </a:lnTo>
                  <a:lnTo>
                    <a:pt x="194" y="97"/>
                  </a:lnTo>
                  <a:lnTo>
                    <a:pt x="194" y="117"/>
                  </a:lnTo>
                  <a:lnTo>
                    <a:pt x="186" y="137"/>
                  </a:lnTo>
                  <a:lnTo>
                    <a:pt x="178" y="153"/>
                  </a:lnTo>
                  <a:lnTo>
                    <a:pt x="166" y="165"/>
                  </a:lnTo>
                  <a:lnTo>
                    <a:pt x="150" y="177"/>
                  </a:lnTo>
                  <a:lnTo>
                    <a:pt x="133" y="190"/>
                  </a:lnTo>
                  <a:lnTo>
                    <a:pt x="117" y="194"/>
                  </a:lnTo>
                  <a:lnTo>
                    <a:pt x="97" y="198"/>
                  </a:lnTo>
                  <a:lnTo>
                    <a:pt x="97" y="198"/>
                  </a:lnTo>
                  <a:lnTo>
                    <a:pt x="97" y="198"/>
                  </a:lnTo>
                  <a:lnTo>
                    <a:pt x="77" y="194"/>
                  </a:lnTo>
                  <a:lnTo>
                    <a:pt x="57" y="190"/>
                  </a:lnTo>
                  <a:lnTo>
                    <a:pt x="41" y="177"/>
                  </a:lnTo>
                  <a:lnTo>
                    <a:pt x="29" y="165"/>
                  </a:lnTo>
                  <a:lnTo>
                    <a:pt x="16" y="153"/>
                  </a:lnTo>
                  <a:lnTo>
                    <a:pt x="8" y="137"/>
                  </a:lnTo>
                  <a:lnTo>
                    <a:pt x="0" y="117"/>
                  </a:lnTo>
                  <a:lnTo>
                    <a:pt x="0" y="97"/>
                  </a:lnTo>
                  <a:lnTo>
                    <a:pt x="0" y="97"/>
                  </a:lnTo>
                  <a:close/>
                  <a:moveTo>
                    <a:pt x="37" y="36"/>
                  </a:moveTo>
                  <a:lnTo>
                    <a:pt x="37" y="36"/>
                  </a:lnTo>
                  <a:lnTo>
                    <a:pt x="24" y="52"/>
                  </a:lnTo>
                  <a:lnTo>
                    <a:pt x="16" y="64"/>
                  </a:lnTo>
                  <a:lnTo>
                    <a:pt x="12" y="81"/>
                  </a:lnTo>
                  <a:lnTo>
                    <a:pt x="12" y="97"/>
                  </a:lnTo>
                  <a:lnTo>
                    <a:pt x="12" y="97"/>
                  </a:lnTo>
                  <a:lnTo>
                    <a:pt x="12" y="97"/>
                  </a:lnTo>
                  <a:lnTo>
                    <a:pt x="12" y="117"/>
                  </a:lnTo>
                  <a:lnTo>
                    <a:pt x="16" y="133"/>
                  </a:lnTo>
                  <a:lnTo>
                    <a:pt x="24" y="145"/>
                  </a:lnTo>
                  <a:lnTo>
                    <a:pt x="37" y="157"/>
                  </a:lnTo>
                  <a:lnTo>
                    <a:pt x="37" y="157"/>
                  </a:lnTo>
                  <a:lnTo>
                    <a:pt x="37" y="157"/>
                  </a:lnTo>
                  <a:lnTo>
                    <a:pt x="49" y="169"/>
                  </a:lnTo>
                  <a:lnTo>
                    <a:pt x="65" y="177"/>
                  </a:lnTo>
                  <a:lnTo>
                    <a:pt x="81" y="182"/>
                  </a:lnTo>
                  <a:lnTo>
                    <a:pt x="97" y="182"/>
                  </a:lnTo>
                  <a:lnTo>
                    <a:pt x="97" y="182"/>
                  </a:lnTo>
                  <a:lnTo>
                    <a:pt x="97" y="182"/>
                  </a:lnTo>
                  <a:lnTo>
                    <a:pt x="113" y="182"/>
                  </a:lnTo>
                  <a:lnTo>
                    <a:pt x="129" y="177"/>
                  </a:lnTo>
                  <a:lnTo>
                    <a:pt x="146" y="169"/>
                  </a:lnTo>
                  <a:lnTo>
                    <a:pt x="158" y="157"/>
                  </a:lnTo>
                  <a:lnTo>
                    <a:pt x="158" y="157"/>
                  </a:lnTo>
                  <a:lnTo>
                    <a:pt x="158" y="157"/>
                  </a:lnTo>
                  <a:lnTo>
                    <a:pt x="166" y="145"/>
                  </a:lnTo>
                  <a:lnTo>
                    <a:pt x="174" y="133"/>
                  </a:lnTo>
                  <a:lnTo>
                    <a:pt x="182" y="117"/>
                  </a:lnTo>
                  <a:lnTo>
                    <a:pt x="182" y="97"/>
                  </a:lnTo>
                  <a:lnTo>
                    <a:pt x="182" y="97"/>
                  </a:lnTo>
                  <a:lnTo>
                    <a:pt x="182" y="97"/>
                  </a:lnTo>
                  <a:lnTo>
                    <a:pt x="182" y="81"/>
                  </a:lnTo>
                  <a:lnTo>
                    <a:pt x="174" y="64"/>
                  </a:lnTo>
                  <a:lnTo>
                    <a:pt x="166" y="52"/>
                  </a:lnTo>
                  <a:lnTo>
                    <a:pt x="158" y="36"/>
                  </a:lnTo>
                  <a:lnTo>
                    <a:pt x="158" y="36"/>
                  </a:lnTo>
                  <a:lnTo>
                    <a:pt x="158" y="36"/>
                  </a:lnTo>
                  <a:lnTo>
                    <a:pt x="146" y="28"/>
                  </a:lnTo>
                  <a:lnTo>
                    <a:pt x="129" y="20"/>
                  </a:lnTo>
                  <a:lnTo>
                    <a:pt x="113" y="16"/>
                  </a:lnTo>
                  <a:lnTo>
                    <a:pt x="97" y="12"/>
                  </a:lnTo>
                  <a:lnTo>
                    <a:pt x="97" y="12"/>
                  </a:lnTo>
                  <a:lnTo>
                    <a:pt x="97" y="12"/>
                  </a:lnTo>
                  <a:lnTo>
                    <a:pt x="81" y="16"/>
                  </a:lnTo>
                  <a:lnTo>
                    <a:pt x="65" y="20"/>
                  </a:lnTo>
                  <a:lnTo>
                    <a:pt x="49" y="28"/>
                  </a:lnTo>
                  <a:lnTo>
                    <a:pt x="37" y="36"/>
                  </a:lnTo>
                  <a:lnTo>
                    <a:pt x="37"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6142038" y="3268663"/>
              <a:ext cx="2416175" cy="1641475"/>
            </a:xfrm>
            <a:custGeom>
              <a:avLst/>
              <a:gdLst>
                <a:gd name="T0" fmla="*/ 21 w 1522"/>
                <a:gd name="T1" fmla="*/ 0 h 1034"/>
                <a:gd name="T2" fmla="*/ 21 w 1522"/>
                <a:gd name="T3" fmla="*/ 0 h 1034"/>
                <a:gd name="T4" fmla="*/ 12 w 1522"/>
                <a:gd name="T5" fmla="*/ 20 h 1034"/>
                <a:gd name="T6" fmla="*/ 4 w 1522"/>
                <a:gd name="T7" fmla="*/ 36 h 1034"/>
                <a:gd name="T8" fmla="*/ 0 w 1522"/>
                <a:gd name="T9" fmla="*/ 56 h 1034"/>
                <a:gd name="T10" fmla="*/ 0 w 1522"/>
                <a:gd name="T11" fmla="*/ 81 h 1034"/>
                <a:gd name="T12" fmla="*/ 4 w 1522"/>
                <a:gd name="T13" fmla="*/ 101 h 1034"/>
                <a:gd name="T14" fmla="*/ 8 w 1522"/>
                <a:gd name="T15" fmla="*/ 117 h 1034"/>
                <a:gd name="T16" fmla="*/ 21 w 1522"/>
                <a:gd name="T17" fmla="*/ 137 h 1034"/>
                <a:gd name="T18" fmla="*/ 33 w 1522"/>
                <a:gd name="T19" fmla="*/ 153 h 1034"/>
                <a:gd name="T20" fmla="*/ 557 w 1522"/>
                <a:gd name="T21" fmla="*/ 678 h 1034"/>
                <a:gd name="T22" fmla="*/ 557 w 1522"/>
                <a:gd name="T23" fmla="*/ 678 h 1034"/>
                <a:gd name="T24" fmla="*/ 549 w 1522"/>
                <a:gd name="T25" fmla="*/ 702 h 1034"/>
                <a:gd name="T26" fmla="*/ 545 w 1522"/>
                <a:gd name="T27" fmla="*/ 731 h 1034"/>
                <a:gd name="T28" fmla="*/ 545 w 1522"/>
                <a:gd name="T29" fmla="*/ 916 h 1034"/>
                <a:gd name="T30" fmla="*/ 545 w 1522"/>
                <a:gd name="T31" fmla="*/ 916 h 1034"/>
                <a:gd name="T32" fmla="*/ 545 w 1522"/>
                <a:gd name="T33" fmla="*/ 941 h 1034"/>
                <a:gd name="T34" fmla="*/ 553 w 1522"/>
                <a:gd name="T35" fmla="*/ 961 h 1034"/>
                <a:gd name="T36" fmla="*/ 565 w 1522"/>
                <a:gd name="T37" fmla="*/ 981 h 1034"/>
                <a:gd name="T38" fmla="*/ 582 w 1522"/>
                <a:gd name="T39" fmla="*/ 1001 h 1034"/>
                <a:gd name="T40" fmla="*/ 598 w 1522"/>
                <a:gd name="T41" fmla="*/ 1013 h 1034"/>
                <a:gd name="T42" fmla="*/ 618 w 1522"/>
                <a:gd name="T43" fmla="*/ 1026 h 1034"/>
                <a:gd name="T44" fmla="*/ 638 w 1522"/>
                <a:gd name="T45" fmla="*/ 1034 h 1034"/>
                <a:gd name="T46" fmla="*/ 662 w 1522"/>
                <a:gd name="T47" fmla="*/ 1034 h 1034"/>
                <a:gd name="T48" fmla="*/ 848 w 1522"/>
                <a:gd name="T49" fmla="*/ 1034 h 1034"/>
                <a:gd name="T50" fmla="*/ 848 w 1522"/>
                <a:gd name="T51" fmla="*/ 1034 h 1034"/>
                <a:gd name="T52" fmla="*/ 872 w 1522"/>
                <a:gd name="T53" fmla="*/ 1034 h 1034"/>
                <a:gd name="T54" fmla="*/ 896 w 1522"/>
                <a:gd name="T55" fmla="*/ 1026 h 1034"/>
                <a:gd name="T56" fmla="*/ 917 w 1522"/>
                <a:gd name="T57" fmla="*/ 1013 h 1034"/>
                <a:gd name="T58" fmla="*/ 933 w 1522"/>
                <a:gd name="T59" fmla="*/ 1001 h 1034"/>
                <a:gd name="T60" fmla="*/ 949 w 1522"/>
                <a:gd name="T61" fmla="*/ 981 h 1034"/>
                <a:gd name="T62" fmla="*/ 961 w 1522"/>
                <a:gd name="T63" fmla="*/ 961 h 1034"/>
                <a:gd name="T64" fmla="*/ 965 w 1522"/>
                <a:gd name="T65" fmla="*/ 941 h 1034"/>
                <a:gd name="T66" fmla="*/ 969 w 1522"/>
                <a:gd name="T67" fmla="*/ 916 h 1034"/>
                <a:gd name="T68" fmla="*/ 969 w 1522"/>
                <a:gd name="T69" fmla="*/ 731 h 1034"/>
                <a:gd name="T70" fmla="*/ 969 w 1522"/>
                <a:gd name="T71" fmla="*/ 731 h 1034"/>
                <a:gd name="T72" fmla="*/ 965 w 1522"/>
                <a:gd name="T73" fmla="*/ 706 h 1034"/>
                <a:gd name="T74" fmla="*/ 961 w 1522"/>
                <a:gd name="T75" fmla="*/ 682 h 1034"/>
                <a:gd name="T76" fmla="*/ 1486 w 1522"/>
                <a:gd name="T77" fmla="*/ 153 h 1034"/>
                <a:gd name="T78" fmla="*/ 1486 w 1522"/>
                <a:gd name="T79" fmla="*/ 153 h 1034"/>
                <a:gd name="T80" fmla="*/ 1502 w 1522"/>
                <a:gd name="T81" fmla="*/ 137 h 1034"/>
                <a:gd name="T82" fmla="*/ 1510 w 1522"/>
                <a:gd name="T83" fmla="*/ 117 h 1034"/>
                <a:gd name="T84" fmla="*/ 1518 w 1522"/>
                <a:gd name="T85" fmla="*/ 101 h 1034"/>
                <a:gd name="T86" fmla="*/ 1522 w 1522"/>
                <a:gd name="T87" fmla="*/ 81 h 1034"/>
                <a:gd name="T88" fmla="*/ 1522 w 1522"/>
                <a:gd name="T89" fmla="*/ 56 h 1034"/>
                <a:gd name="T90" fmla="*/ 1518 w 1522"/>
                <a:gd name="T91" fmla="*/ 36 h 1034"/>
                <a:gd name="T92" fmla="*/ 1510 w 1522"/>
                <a:gd name="T93" fmla="*/ 20 h 1034"/>
                <a:gd name="T94" fmla="*/ 1498 w 1522"/>
                <a:gd name="T95" fmla="*/ 0 h 1034"/>
                <a:gd name="T96" fmla="*/ 21 w 1522"/>
                <a:gd name="T97"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2" h="1034">
                  <a:moveTo>
                    <a:pt x="21" y="0"/>
                  </a:moveTo>
                  <a:lnTo>
                    <a:pt x="21" y="0"/>
                  </a:lnTo>
                  <a:lnTo>
                    <a:pt x="12" y="20"/>
                  </a:lnTo>
                  <a:lnTo>
                    <a:pt x="4" y="36"/>
                  </a:lnTo>
                  <a:lnTo>
                    <a:pt x="0" y="56"/>
                  </a:lnTo>
                  <a:lnTo>
                    <a:pt x="0" y="81"/>
                  </a:lnTo>
                  <a:lnTo>
                    <a:pt x="4" y="101"/>
                  </a:lnTo>
                  <a:lnTo>
                    <a:pt x="8" y="117"/>
                  </a:lnTo>
                  <a:lnTo>
                    <a:pt x="21" y="137"/>
                  </a:lnTo>
                  <a:lnTo>
                    <a:pt x="33" y="153"/>
                  </a:lnTo>
                  <a:lnTo>
                    <a:pt x="557" y="678"/>
                  </a:lnTo>
                  <a:lnTo>
                    <a:pt x="557" y="678"/>
                  </a:lnTo>
                  <a:lnTo>
                    <a:pt x="549" y="702"/>
                  </a:lnTo>
                  <a:lnTo>
                    <a:pt x="545" y="731"/>
                  </a:lnTo>
                  <a:lnTo>
                    <a:pt x="545" y="916"/>
                  </a:lnTo>
                  <a:lnTo>
                    <a:pt x="545" y="916"/>
                  </a:lnTo>
                  <a:lnTo>
                    <a:pt x="545" y="941"/>
                  </a:lnTo>
                  <a:lnTo>
                    <a:pt x="553" y="961"/>
                  </a:lnTo>
                  <a:lnTo>
                    <a:pt x="565" y="981"/>
                  </a:lnTo>
                  <a:lnTo>
                    <a:pt x="582" y="1001"/>
                  </a:lnTo>
                  <a:lnTo>
                    <a:pt x="598" y="1013"/>
                  </a:lnTo>
                  <a:lnTo>
                    <a:pt x="618" y="1026"/>
                  </a:lnTo>
                  <a:lnTo>
                    <a:pt x="638" y="1034"/>
                  </a:lnTo>
                  <a:lnTo>
                    <a:pt x="662" y="1034"/>
                  </a:lnTo>
                  <a:lnTo>
                    <a:pt x="848" y="1034"/>
                  </a:lnTo>
                  <a:lnTo>
                    <a:pt x="848" y="1034"/>
                  </a:lnTo>
                  <a:lnTo>
                    <a:pt x="872" y="1034"/>
                  </a:lnTo>
                  <a:lnTo>
                    <a:pt x="896" y="1026"/>
                  </a:lnTo>
                  <a:lnTo>
                    <a:pt x="917" y="1013"/>
                  </a:lnTo>
                  <a:lnTo>
                    <a:pt x="933" y="1001"/>
                  </a:lnTo>
                  <a:lnTo>
                    <a:pt x="949" y="981"/>
                  </a:lnTo>
                  <a:lnTo>
                    <a:pt x="961" y="961"/>
                  </a:lnTo>
                  <a:lnTo>
                    <a:pt x="965" y="941"/>
                  </a:lnTo>
                  <a:lnTo>
                    <a:pt x="969" y="916"/>
                  </a:lnTo>
                  <a:lnTo>
                    <a:pt x="969" y="731"/>
                  </a:lnTo>
                  <a:lnTo>
                    <a:pt x="969" y="731"/>
                  </a:lnTo>
                  <a:lnTo>
                    <a:pt x="965" y="706"/>
                  </a:lnTo>
                  <a:lnTo>
                    <a:pt x="961" y="682"/>
                  </a:lnTo>
                  <a:lnTo>
                    <a:pt x="1486" y="153"/>
                  </a:lnTo>
                  <a:lnTo>
                    <a:pt x="1486" y="153"/>
                  </a:lnTo>
                  <a:lnTo>
                    <a:pt x="1502" y="137"/>
                  </a:lnTo>
                  <a:lnTo>
                    <a:pt x="1510" y="117"/>
                  </a:lnTo>
                  <a:lnTo>
                    <a:pt x="1518" y="101"/>
                  </a:lnTo>
                  <a:lnTo>
                    <a:pt x="1522" y="81"/>
                  </a:lnTo>
                  <a:lnTo>
                    <a:pt x="1522" y="56"/>
                  </a:lnTo>
                  <a:lnTo>
                    <a:pt x="1518" y="36"/>
                  </a:lnTo>
                  <a:lnTo>
                    <a:pt x="1510" y="20"/>
                  </a:lnTo>
                  <a:lnTo>
                    <a:pt x="1498" y="0"/>
                  </a:lnTo>
                  <a:lnTo>
                    <a:pt x="21" y="0"/>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p:cNvSpPr>
            <p:nvPr/>
          </p:nvSpPr>
          <p:spPr bwMode="auto">
            <a:xfrm>
              <a:off x="6097588" y="2190750"/>
              <a:ext cx="288925" cy="288925"/>
            </a:xfrm>
            <a:custGeom>
              <a:avLst/>
              <a:gdLst>
                <a:gd name="T0" fmla="*/ 182 w 182"/>
                <a:gd name="T1" fmla="*/ 93 h 182"/>
                <a:gd name="T2" fmla="*/ 182 w 182"/>
                <a:gd name="T3" fmla="*/ 93 h 182"/>
                <a:gd name="T4" fmla="*/ 182 w 182"/>
                <a:gd name="T5" fmla="*/ 73 h 182"/>
                <a:gd name="T6" fmla="*/ 174 w 182"/>
                <a:gd name="T7" fmla="*/ 57 h 182"/>
                <a:gd name="T8" fmla="*/ 166 w 182"/>
                <a:gd name="T9" fmla="*/ 41 h 182"/>
                <a:gd name="T10" fmla="*/ 153 w 182"/>
                <a:gd name="T11" fmla="*/ 29 h 182"/>
                <a:gd name="T12" fmla="*/ 141 w 182"/>
                <a:gd name="T13" fmla="*/ 16 h 182"/>
                <a:gd name="T14" fmla="*/ 125 w 182"/>
                <a:gd name="T15" fmla="*/ 8 h 182"/>
                <a:gd name="T16" fmla="*/ 109 w 182"/>
                <a:gd name="T17" fmla="*/ 0 h 182"/>
                <a:gd name="T18" fmla="*/ 89 w 182"/>
                <a:gd name="T19" fmla="*/ 0 h 182"/>
                <a:gd name="T20" fmla="*/ 89 w 182"/>
                <a:gd name="T21" fmla="*/ 0 h 182"/>
                <a:gd name="T22" fmla="*/ 73 w 182"/>
                <a:gd name="T23" fmla="*/ 0 h 182"/>
                <a:gd name="T24" fmla="*/ 57 w 182"/>
                <a:gd name="T25" fmla="*/ 8 h 182"/>
                <a:gd name="T26" fmla="*/ 40 w 182"/>
                <a:gd name="T27" fmla="*/ 16 h 182"/>
                <a:gd name="T28" fmla="*/ 24 w 182"/>
                <a:gd name="T29" fmla="*/ 29 h 182"/>
                <a:gd name="T30" fmla="*/ 16 w 182"/>
                <a:gd name="T31" fmla="*/ 41 h 182"/>
                <a:gd name="T32" fmla="*/ 4 w 182"/>
                <a:gd name="T33" fmla="*/ 57 h 182"/>
                <a:gd name="T34" fmla="*/ 0 w 182"/>
                <a:gd name="T35" fmla="*/ 73 h 182"/>
                <a:gd name="T36" fmla="*/ 0 w 182"/>
                <a:gd name="T37" fmla="*/ 93 h 182"/>
                <a:gd name="T38" fmla="*/ 0 w 182"/>
                <a:gd name="T39" fmla="*/ 93 h 182"/>
                <a:gd name="T40" fmla="*/ 0 w 182"/>
                <a:gd name="T41" fmla="*/ 109 h 182"/>
                <a:gd name="T42" fmla="*/ 4 w 182"/>
                <a:gd name="T43" fmla="*/ 125 h 182"/>
                <a:gd name="T44" fmla="*/ 16 w 182"/>
                <a:gd name="T45" fmla="*/ 142 h 182"/>
                <a:gd name="T46" fmla="*/ 24 w 182"/>
                <a:gd name="T47" fmla="*/ 158 h 182"/>
                <a:gd name="T48" fmla="*/ 40 w 182"/>
                <a:gd name="T49" fmla="*/ 166 h 182"/>
                <a:gd name="T50" fmla="*/ 57 w 182"/>
                <a:gd name="T51" fmla="*/ 178 h 182"/>
                <a:gd name="T52" fmla="*/ 73 w 182"/>
                <a:gd name="T53" fmla="*/ 182 h 182"/>
                <a:gd name="T54" fmla="*/ 89 w 182"/>
                <a:gd name="T55" fmla="*/ 182 h 182"/>
                <a:gd name="T56" fmla="*/ 89 w 182"/>
                <a:gd name="T57" fmla="*/ 182 h 182"/>
                <a:gd name="T58" fmla="*/ 109 w 182"/>
                <a:gd name="T59" fmla="*/ 182 h 182"/>
                <a:gd name="T60" fmla="*/ 125 w 182"/>
                <a:gd name="T61" fmla="*/ 178 h 182"/>
                <a:gd name="T62" fmla="*/ 141 w 182"/>
                <a:gd name="T63" fmla="*/ 166 h 182"/>
                <a:gd name="T64" fmla="*/ 153 w 182"/>
                <a:gd name="T65" fmla="*/ 158 h 182"/>
                <a:gd name="T66" fmla="*/ 166 w 182"/>
                <a:gd name="T67" fmla="*/ 142 h 182"/>
                <a:gd name="T68" fmla="*/ 174 w 182"/>
                <a:gd name="T69" fmla="*/ 125 h 182"/>
                <a:gd name="T70" fmla="*/ 182 w 182"/>
                <a:gd name="T71" fmla="*/ 109 h 182"/>
                <a:gd name="T72" fmla="*/ 182 w 182"/>
                <a:gd name="T73" fmla="*/ 93 h 182"/>
                <a:gd name="T74" fmla="*/ 182 w 182"/>
                <a:gd name="T7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82" y="93"/>
                  </a:moveTo>
                  <a:lnTo>
                    <a:pt x="182" y="93"/>
                  </a:lnTo>
                  <a:lnTo>
                    <a:pt x="182" y="73"/>
                  </a:lnTo>
                  <a:lnTo>
                    <a:pt x="174" y="57"/>
                  </a:lnTo>
                  <a:lnTo>
                    <a:pt x="166" y="41"/>
                  </a:lnTo>
                  <a:lnTo>
                    <a:pt x="153" y="29"/>
                  </a:lnTo>
                  <a:lnTo>
                    <a:pt x="141" y="16"/>
                  </a:lnTo>
                  <a:lnTo>
                    <a:pt x="125" y="8"/>
                  </a:lnTo>
                  <a:lnTo>
                    <a:pt x="109" y="0"/>
                  </a:lnTo>
                  <a:lnTo>
                    <a:pt x="89" y="0"/>
                  </a:lnTo>
                  <a:lnTo>
                    <a:pt x="89" y="0"/>
                  </a:lnTo>
                  <a:lnTo>
                    <a:pt x="73" y="0"/>
                  </a:lnTo>
                  <a:lnTo>
                    <a:pt x="57" y="8"/>
                  </a:lnTo>
                  <a:lnTo>
                    <a:pt x="40" y="16"/>
                  </a:lnTo>
                  <a:lnTo>
                    <a:pt x="24" y="29"/>
                  </a:lnTo>
                  <a:lnTo>
                    <a:pt x="16" y="41"/>
                  </a:lnTo>
                  <a:lnTo>
                    <a:pt x="4" y="57"/>
                  </a:lnTo>
                  <a:lnTo>
                    <a:pt x="0" y="73"/>
                  </a:lnTo>
                  <a:lnTo>
                    <a:pt x="0" y="93"/>
                  </a:lnTo>
                  <a:lnTo>
                    <a:pt x="0" y="93"/>
                  </a:lnTo>
                  <a:lnTo>
                    <a:pt x="0" y="109"/>
                  </a:lnTo>
                  <a:lnTo>
                    <a:pt x="4" y="125"/>
                  </a:lnTo>
                  <a:lnTo>
                    <a:pt x="16" y="142"/>
                  </a:lnTo>
                  <a:lnTo>
                    <a:pt x="24" y="158"/>
                  </a:lnTo>
                  <a:lnTo>
                    <a:pt x="40" y="166"/>
                  </a:lnTo>
                  <a:lnTo>
                    <a:pt x="57" y="178"/>
                  </a:lnTo>
                  <a:lnTo>
                    <a:pt x="73" y="182"/>
                  </a:lnTo>
                  <a:lnTo>
                    <a:pt x="89" y="182"/>
                  </a:lnTo>
                  <a:lnTo>
                    <a:pt x="89" y="182"/>
                  </a:lnTo>
                  <a:lnTo>
                    <a:pt x="109" y="182"/>
                  </a:lnTo>
                  <a:lnTo>
                    <a:pt x="125" y="178"/>
                  </a:lnTo>
                  <a:lnTo>
                    <a:pt x="141" y="166"/>
                  </a:lnTo>
                  <a:lnTo>
                    <a:pt x="153" y="158"/>
                  </a:lnTo>
                  <a:lnTo>
                    <a:pt x="166" y="142"/>
                  </a:lnTo>
                  <a:lnTo>
                    <a:pt x="174" y="125"/>
                  </a:lnTo>
                  <a:lnTo>
                    <a:pt x="182" y="109"/>
                  </a:lnTo>
                  <a:lnTo>
                    <a:pt x="182" y="93"/>
                  </a:lnTo>
                  <a:lnTo>
                    <a:pt x="182"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4"/>
            <p:cNvSpPr>
              <a:spLocks noEditPoints="1"/>
            </p:cNvSpPr>
            <p:nvPr/>
          </p:nvSpPr>
          <p:spPr bwMode="auto">
            <a:xfrm>
              <a:off x="6084888" y="2178050"/>
              <a:ext cx="314325" cy="314325"/>
            </a:xfrm>
            <a:custGeom>
              <a:avLst/>
              <a:gdLst>
                <a:gd name="T0" fmla="*/ 0 w 198"/>
                <a:gd name="T1" fmla="*/ 101 h 198"/>
                <a:gd name="T2" fmla="*/ 8 w 198"/>
                <a:gd name="T3" fmla="*/ 61 h 198"/>
                <a:gd name="T4" fmla="*/ 28 w 198"/>
                <a:gd name="T5" fmla="*/ 33 h 198"/>
                <a:gd name="T6" fmla="*/ 61 w 198"/>
                <a:gd name="T7" fmla="*/ 8 h 198"/>
                <a:gd name="T8" fmla="*/ 97 w 198"/>
                <a:gd name="T9" fmla="*/ 0 h 198"/>
                <a:gd name="T10" fmla="*/ 97 w 198"/>
                <a:gd name="T11" fmla="*/ 0 h 198"/>
                <a:gd name="T12" fmla="*/ 137 w 198"/>
                <a:gd name="T13" fmla="*/ 8 h 198"/>
                <a:gd name="T14" fmla="*/ 165 w 198"/>
                <a:gd name="T15" fmla="*/ 33 h 198"/>
                <a:gd name="T16" fmla="*/ 190 w 198"/>
                <a:gd name="T17" fmla="*/ 61 h 198"/>
                <a:gd name="T18" fmla="*/ 198 w 198"/>
                <a:gd name="T19" fmla="*/ 101 h 198"/>
                <a:gd name="T20" fmla="*/ 198 w 198"/>
                <a:gd name="T21" fmla="*/ 101 h 198"/>
                <a:gd name="T22" fmla="*/ 190 w 198"/>
                <a:gd name="T23" fmla="*/ 138 h 198"/>
                <a:gd name="T24" fmla="*/ 165 w 198"/>
                <a:gd name="T25" fmla="*/ 170 h 198"/>
                <a:gd name="T26" fmla="*/ 137 w 198"/>
                <a:gd name="T27" fmla="*/ 190 h 198"/>
                <a:gd name="T28" fmla="*/ 97 w 198"/>
                <a:gd name="T29" fmla="*/ 198 h 198"/>
                <a:gd name="T30" fmla="*/ 97 w 198"/>
                <a:gd name="T31" fmla="*/ 198 h 198"/>
                <a:gd name="T32" fmla="*/ 61 w 198"/>
                <a:gd name="T33" fmla="*/ 190 h 198"/>
                <a:gd name="T34" fmla="*/ 28 w 198"/>
                <a:gd name="T35" fmla="*/ 170 h 198"/>
                <a:gd name="T36" fmla="*/ 8 w 198"/>
                <a:gd name="T37" fmla="*/ 138 h 198"/>
                <a:gd name="T38" fmla="*/ 0 w 198"/>
                <a:gd name="T39" fmla="*/ 101 h 198"/>
                <a:gd name="T40" fmla="*/ 36 w 198"/>
                <a:gd name="T41" fmla="*/ 41 h 198"/>
                <a:gd name="T42" fmla="*/ 28 w 198"/>
                <a:gd name="T43" fmla="*/ 53 h 198"/>
                <a:gd name="T44" fmla="*/ 16 w 198"/>
                <a:gd name="T45" fmla="*/ 81 h 198"/>
                <a:gd name="T46" fmla="*/ 12 w 198"/>
                <a:gd name="T47" fmla="*/ 101 h 198"/>
                <a:gd name="T48" fmla="*/ 16 w 198"/>
                <a:gd name="T49" fmla="*/ 117 h 198"/>
                <a:gd name="T50" fmla="*/ 28 w 198"/>
                <a:gd name="T51" fmla="*/ 146 h 198"/>
                <a:gd name="T52" fmla="*/ 36 w 198"/>
                <a:gd name="T53" fmla="*/ 162 h 198"/>
                <a:gd name="T54" fmla="*/ 52 w 198"/>
                <a:gd name="T55" fmla="*/ 170 h 198"/>
                <a:gd name="T56" fmla="*/ 81 w 198"/>
                <a:gd name="T57" fmla="*/ 182 h 198"/>
                <a:gd name="T58" fmla="*/ 97 w 198"/>
                <a:gd name="T59" fmla="*/ 186 h 198"/>
                <a:gd name="T60" fmla="*/ 117 w 198"/>
                <a:gd name="T61" fmla="*/ 182 h 198"/>
                <a:gd name="T62" fmla="*/ 145 w 198"/>
                <a:gd name="T63" fmla="*/ 170 h 198"/>
                <a:gd name="T64" fmla="*/ 157 w 198"/>
                <a:gd name="T65" fmla="*/ 162 h 198"/>
                <a:gd name="T66" fmla="*/ 170 w 198"/>
                <a:gd name="T67" fmla="*/ 146 h 198"/>
                <a:gd name="T68" fmla="*/ 182 w 198"/>
                <a:gd name="T69" fmla="*/ 117 h 198"/>
                <a:gd name="T70" fmla="*/ 182 w 198"/>
                <a:gd name="T71" fmla="*/ 101 h 198"/>
                <a:gd name="T72" fmla="*/ 182 w 198"/>
                <a:gd name="T73" fmla="*/ 81 h 198"/>
                <a:gd name="T74" fmla="*/ 170 w 198"/>
                <a:gd name="T75" fmla="*/ 53 h 198"/>
                <a:gd name="T76" fmla="*/ 157 w 198"/>
                <a:gd name="T77" fmla="*/ 41 h 198"/>
                <a:gd name="T78" fmla="*/ 145 w 198"/>
                <a:gd name="T79" fmla="*/ 28 h 198"/>
                <a:gd name="T80" fmla="*/ 117 w 198"/>
                <a:gd name="T81" fmla="*/ 16 h 198"/>
                <a:gd name="T82" fmla="*/ 97 w 198"/>
                <a:gd name="T83" fmla="*/ 16 h 198"/>
                <a:gd name="T84" fmla="*/ 81 w 198"/>
                <a:gd name="T85" fmla="*/ 16 h 198"/>
                <a:gd name="T86" fmla="*/ 52 w 198"/>
                <a:gd name="T87" fmla="*/ 28 h 198"/>
                <a:gd name="T88" fmla="*/ 36 w 198"/>
                <a:gd name="T89" fmla="*/ 4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8">
                  <a:moveTo>
                    <a:pt x="0" y="101"/>
                  </a:moveTo>
                  <a:lnTo>
                    <a:pt x="0" y="101"/>
                  </a:lnTo>
                  <a:lnTo>
                    <a:pt x="4" y="81"/>
                  </a:lnTo>
                  <a:lnTo>
                    <a:pt x="8" y="61"/>
                  </a:lnTo>
                  <a:lnTo>
                    <a:pt x="16" y="45"/>
                  </a:lnTo>
                  <a:lnTo>
                    <a:pt x="28" y="33"/>
                  </a:lnTo>
                  <a:lnTo>
                    <a:pt x="44" y="20"/>
                  </a:lnTo>
                  <a:lnTo>
                    <a:pt x="61" y="8"/>
                  </a:lnTo>
                  <a:lnTo>
                    <a:pt x="77" y="4"/>
                  </a:lnTo>
                  <a:lnTo>
                    <a:pt x="97" y="0"/>
                  </a:lnTo>
                  <a:lnTo>
                    <a:pt x="97" y="0"/>
                  </a:lnTo>
                  <a:lnTo>
                    <a:pt x="97" y="0"/>
                  </a:lnTo>
                  <a:lnTo>
                    <a:pt x="117" y="4"/>
                  </a:lnTo>
                  <a:lnTo>
                    <a:pt x="137" y="8"/>
                  </a:lnTo>
                  <a:lnTo>
                    <a:pt x="153" y="20"/>
                  </a:lnTo>
                  <a:lnTo>
                    <a:pt x="165" y="33"/>
                  </a:lnTo>
                  <a:lnTo>
                    <a:pt x="178" y="45"/>
                  </a:lnTo>
                  <a:lnTo>
                    <a:pt x="190" y="61"/>
                  </a:lnTo>
                  <a:lnTo>
                    <a:pt x="194" y="81"/>
                  </a:lnTo>
                  <a:lnTo>
                    <a:pt x="198" y="101"/>
                  </a:lnTo>
                  <a:lnTo>
                    <a:pt x="198" y="101"/>
                  </a:lnTo>
                  <a:lnTo>
                    <a:pt x="198" y="101"/>
                  </a:lnTo>
                  <a:lnTo>
                    <a:pt x="194" y="121"/>
                  </a:lnTo>
                  <a:lnTo>
                    <a:pt x="190" y="138"/>
                  </a:lnTo>
                  <a:lnTo>
                    <a:pt x="178" y="154"/>
                  </a:lnTo>
                  <a:lnTo>
                    <a:pt x="165" y="170"/>
                  </a:lnTo>
                  <a:lnTo>
                    <a:pt x="153" y="182"/>
                  </a:lnTo>
                  <a:lnTo>
                    <a:pt x="137" y="190"/>
                  </a:lnTo>
                  <a:lnTo>
                    <a:pt x="117" y="194"/>
                  </a:lnTo>
                  <a:lnTo>
                    <a:pt x="97" y="198"/>
                  </a:lnTo>
                  <a:lnTo>
                    <a:pt x="97" y="198"/>
                  </a:lnTo>
                  <a:lnTo>
                    <a:pt x="97" y="198"/>
                  </a:lnTo>
                  <a:lnTo>
                    <a:pt x="77" y="194"/>
                  </a:lnTo>
                  <a:lnTo>
                    <a:pt x="61" y="190"/>
                  </a:lnTo>
                  <a:lnTo>
                    <a:pt x="44" y="182"/>
                  </a:lnTo>
                  <a:lnTo>
                    <a:pt x="28" y="170"/>
                  </a:lnTo>
                  <a:lnTo>
                    <a:pt x="16" y="154"/>
                  </a:lnTo>
                  <a:lnTo>
                    <a:pt x="8" y="138"/>
                  </a:lnTo>
                  <a:lnTo>
                    <a:pt x="4" y="121"/>
                  </a:lnTo>
                  <a:lnTo>
                    <a:pt x="0" y="101"/>
                  </a:lnTo>
                  <a:lnTo>
                    <a:pt x="0" y="101"/>
                  </a:lnTo>
                  <a:close/>
                  <a:moveTo>
                    <a:pt x="36" y="41"/>
                  </a:moveTo>
                  <a:lnTo>
                    <a:pt x="36" y="41"/>
                  </a:lnTo>
                  <a:lnTo>
                    <a:pt x="28" y="53"/>
                  </a:lnTo>
                  <a:lnTo>
                    <a:pt x="20" y="65"/>
                  </a:lnTo>
                  <a:lnTo>
                    <a:pt x="16" y="81"/>
                  </a:lnTo>
                  <a:lnTo>
                    <a:pt x="12" y="101"/>
                  </a:lnTo>
                  <a:lnTo>
                    <a:pt x="12" y="101"/>
                  </a:lnTo>
                  <a:lnTo>
                    <a:pt x="12" y="101"/>
                  </a:lnTo>
                  <a:lnTo>
                    <a:pt x="16" y="117"/>
                  </a:lnTo>
                  <a:lnTo>
                    <a:pt x="20" y="133"/>
                  </a:lnTo>
                  <a:lnTo>
                    <a:pt x="28" y="146"/>
                  </a:lnTo>
                  <a:lnTo>
                    <a:pt x="36" y="162"/>
                  </a:lnTo>
                  <a:lnTo>
                    <a:pt x="36" y="162"/>
                  </a:lnTo>
                  <a:lnTo>
                    <a:pt x="36" y="162"/>
                  </a:lnTo>
                  <a:lnTo>
                    <a:pt x="52" y="170"/>
                  </a:lnTo>
                  <a:lnTo>
                    <a:pt x="65" y="178"/>
                  </a:lnTo>
                  <a:lnTo>
                    <a:pt x="81" y="182"/>
                  </a:lnTo>
                  <a:lnTo>
                    <a:pt x="97" y="186"/>
                  </a:lnTo>
                  <a:lnTo>
                    <a:pt x="97" y="186"/>
                  </a:lnTo>
                  <a:lnTo>
                    <a:pt x="97" y="186"/>
                  </a:lnTo>
                  <a:lnTo>
                    <a:pt x="117" y="182"/>
                  </a:lnTo>
                  <a:lnTo>
                    <a:pt x="133" y="178"/>
                  </a:lnTo>
                  <a:lnTo>
                    <a:pt x="145" y="170"/>
                  </a:lnTo>
                  <a:lnTo>
                    <a:pt x="157" y="162"/>
                  </a:lnTo>
                  <a:lnTo>
                    <a:pt x="157" y="162"/>
                  </a:lnTo>
                  <a:lnTo>
                    <a:pt x="157" y="162"/>
                  </a:lnTo>
                  <a:lnTo>
                    <a:pt x="170" y="146"/>
                  </a:lnTo>
                  <a:lnTo>
                    <a:pt x="178" y="133"/>
                  </a:lnTo>
                  <a:lnTo>
                    <a:pt x="182" y="117"/>
                  </a:lnTo>
                  <a:lnTo>
                    <a:pt x="182" y="101"/>
                  </a:lnTo>
                  <a:lnTo>
                    <a:pt x="182" y="101"/>
                  </a:lnTo>
                  <a:lnTo>
                    <a:pt x="182" y="101"/>
                  </a:lnTo>
                  <a:lnTo>
                    <a:pt x="182" y="81"/>
                  </a:lnTo>
                  <a:lnTo>
                    <a:pt x="178" y="65"/>
                  </a:lnTo>
                  <a:lnTo>
                    <a:pt x="170" y="53"/>
                  </a:lnTo>
                  <a:lnTo>
                    <a:pt x="157" y="41"/>
                  </a:lnTo>
                  <a:lnTo>
                    <a:pt x="157" y="41"/>
                  </a:lnTo>
                  <a:lnTo>
                    <a:pt x="157" y="41"/>
                  </a:lnTo>
                  <a:lnTo>
                    <a:pt x="145" y="28"/>
                  </a:lnTo>
                  <a:lnTo>
                    <a:pt x="133" y="20"/>
                  </a:lnTo>
                  <a:lnTo>
                    <a:pt x="117" y="16"/>
                  </a:lnTo>
                  <a:lnTo>
                    <a:pt x="97" y="16"/>
                  </a:lnTo>
                  <a:lnTo>
                    <a:pt x="97" y="16"/>
                  </a:lnTo>
                  <a:lnTo>
                    <a:pt x="97" y="16"/>
                  </a:lnTo>
                  <a:lnTo>
                    <a:pt x="81" y="16"/>
                  </a:lnTo>
                  <a:lnTo>
                    <a:pt x="65" y="20"/>
                  </a:lnTo>
                  <a:lnTo>
                    <a:pt x="52" y="28"/>
                  </a:lnTo>
                  <a:lnTo>
                    <a:pt x="36" y="41"/>
                  </a:lnTo>
                  <a:lnTo>
                    <a:pt x="36" y="41"/>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7173913" y="5030788"/>
              <a:ext cx="288925" cy="288925"/>
            </a:xfrm>
            <a:custGeom>
              <a:avLst/>
              <a:gdLst>
                <a:gd name="T0" fmla="*/ 182 w 182"/>
                <a:gd name="T1" fmla="*/ 89 h 182"/>
                <a:gd name="T2" fmla="*/ 182 w 182"/>
                <a:gd name="T3" fmla="*/ 89 h 182"/>
                <a:gd name="T4" fmla="*/ 182 w 182"/>
                <a:gd name="T5" fmla="*/ 73 h 182"/>
                <a:gd name="T6" fmla="*/ 178 w 182"/>
                <a:gd name="T7" fmla="*/ 57 h 182"/>
                <a:gd name="T8" fmla="*/ 170 w 182"/>
                <a:gd name="T9" fmla="*/ 41 h 182"/>
                <a:gd name="T10" fmla="*/ 158 w 182"/>
                <a:gd name="T11" fmla="*/ 25 h 182"/>
                <a:gd name="T12" fmla="*/ 141 w 182"/>
                <a:gd name="T13" fmla="*/ 16 h 182"/>
                <a:gd name="T14" fmla="*/ 129 w 182"/>
                <a:gd name="T15" fmla="*/ 4 h 182"/>
                <a:gd name="T16" fmla="*/ 109 w 182"/>
                <a:gd name="T17" fmla="*/ 0 h 182"/>
                <a:gd name="T18" fmla="*/ 93 w 182"/>
                <a:gd name="T19" fmla="*/ 0 h 182"/>
                <a:gd name="T20" fmla="*/ 93 w 182"/>
                <a:gd name="T21" fmla="*/ 0 h 182"/>
                <a:gd name="T22" fmla="*/ 73 w 182"/>
                <a:gd name="T23" fmla="*/ 0 h 182"/>
                <a:gd name="T24" fmla="*/ 57 w 182"/>
                <a:gd name="T25" fmla="*/ 4 h 182"/>
                <a:gd name="T26" fmla="*/ 41 w 182"/>
                <a:gd name="T27" fmla="*/ 16 h 182"/>
                <a:gd name="T28" fmla="*/ 28 w 182"/>
                <a:gd name="T29" fmla="*/ 25 h 182"/>
                <a:gd name="T30" fmla="*/ 16 w 182"/>
                <a:gd name="T31" fmla="*/ 41 h 182"/>
                <a:gd name="T32" fmla="*/ 8 w 182"/>
                <a:gd name="T33" fmla="*/ 57 h 182"/>
                <a:gd name="T34" fmla="*/ 4 w 182"/>
                <a:gd name="T35" fmla="*/ 73 h 182"/>
                <a:gd name="T36" fmla="*/ 0 w 182"/>
                <a:gd name="T37" fmla="*/ 89 h 182"/>
                <a:gd name="T38" fmla="*/ 0 w 182"/>
                <a:gd name="T39" fmla="*/ 89 h 182"/>
                <a:gd name="T40" fmla="*/ 4 w 182"/>
                <a:gd name="T41" fmla="*/ 109 h 182"/>
                <a:gd name="T42" fmla="*/ 8 w 182"/>
                <a:gd name="T43" fmla="*/ 126 h 182"/>
                <a:gd name="T44" fmla="*/ 16 w 182"/>
                <a:gd name="T45" fmla="*/ 142 h 182"/>
                <a:gd name="T46" fmla="*/ 28 w 182"/>
                <a:gd name="T47" fmla="*/ 154 h 182"/>
                <a:gd name="T48" fmla="*/ 41 w 182"/>
                <a:gd name="T49" fmla="*/ 166 h 182"/>
                <a:gd name="T50" fmla="*/ 57 w 182"/>
                <a:gd name="T51" fmla="*/ 174 h 182"/>
                <a:gd name="T52" fmla="*/ 73 w 182"/>
                <a:gd name="T53" fmla="*/ 182 h 182"/>
                <a:gd name="T54" fmla="*/ 93 w 182"/>
                <a:gd name="T55" fmla="*/ 182 h 182"/>
                <a:gd name="T56" fmla="*/ 93 w 182"/>
                <a:gd name="T57" fmla="*/ 182 h 182"/>
                <a:gd name="T58" fmla="*/ 109 w 182"/>
                <a:gd name="T59" fmla="*/ 182 h 182"/>
                <a:gd name="T60" fmla="*/ 129 w 182"/>
                <a:gd name="T61" fmla="*/ 174 h 182"/>
                <a:gd name="T62" fmla="*/ 141 w 182"/>
                <a:gd name="T63" fmla="*/ 166 h 182"/>
                <a:gd name="T64" fmla="*/ 158 w 182"/>
                <a:gd name="T65" fmla="*/ 154 h 182"/>
                <a:gd name="T66" fmla="*/ 170 w 182"/>
                <a:gd name="T67" fmla="*/ 142 h 182"/>
                <a:gd name="T68" fmla="*/ 178 w 182"/>
                <a:gd name="T69" fmla="*/ 126 h 182"/>
                <a:gd name="T70" fmla="*/ 182 w 182"/>
                <a:gd name="T71" fmla="*/ 109 h 182"/>
                <a:gd name="T72" fmla="*/ 182 w 182"/>
                <a:gd name="T73" fmla="*/ 89 h 182"/>
                <a:gd name="T74" fmla="*/ 182 w 182"/>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82" y="89"/>
                  </a:moveTo>
                  <a:lnTo>
                    <a:pt x="182" y="89"/>
                  </a:lnTo>
                  <a:lnTo>
                    <a:pt x="182" y="73"/>
                  </a:lnTo>
                  <a:lnTo>
                    <a:pt x="178" y="57"/>
                  </a:lnTo>
                  <a:lnTo>
                    <a:pt x="170" y="41"/>
                  </a:lnTo>
                  <a:lnTo>
                    <a:pt x="158" y="25"/>
                  </a:lnTo>
                  <a:lnTo>
                    <a:pt x="141" y="16"/>
                  </a:lnTo>
                  <a:lnTo>
                    <a:pt x="129" y="4"/>
                  </a:lnTo>
                  <a:lnTo>
                    <a:pt x="109" y="0"/>
                  </a:lnTo>
                  <a:lnTo>
                    <a:pt x="93" y="0"/>
                  </a:lnTo>
                  <a:lnTo>
                    <a:pt x="93" y="0"/>
                  </a:lnTo>
                  <a:lnTo>
                    <a:pt x="73" y="0"/>
                  </a:lnTo>
                  <a:lnTo>
                    <a:pt x="57" y="4"/>
                  </a:lnTo>
                  <a:lnTo>
                    <a:pt x="41" y="16"/>
                  </a:lnTo>
                  <a:lnTo>
                    <a:pt x="28" y="25"/>
                  </a:lnTo>
                  <a:lnTo>
                    <a:pt x="16" y="41"/>
                  </a:lnTo>
                  <a:lnTo>
                    <a:pt x="8" y="57"/>
                  </a:lnTo>
                  <a:lnTo>
                    <a:pt x="4" y="73"/>
                  </a:lnTo>
                  <a:lnTo>
                    <a:pt x="0" y="89"/>
                  </a:lnTo>
                  <a:lnTo>
                    <a:pt x="0" y="89"/>
                  </a:lnTo>
                  <a:lnTo>
                    <a:pt x="4" y="109"/>
                  </a:lnTo>
                  <a:lnTo>
                    <a:pt x="8" y="126"/>
                  </a:lnTo>
                  <a:lnTo>
                    <a:pt x="16" y="142"/>
                  </a:lnTo>
                  <a:lnTo>
                    <a:pt x="28" y="154"/>
                  </a:lnTo>
                  <a:lnTo>
                    <a:pt x="41" y="166"/>
                  </a:lnTo>
                  <a:lnTo>
                    <a:pt x="57" y="174"/>
                  </a:lnTo>
                  <a:lnTo>
                    <a:pt x="73" y="182"/>
                  </a:lnTo>
                  <a:lnTo>
                    <a:pt x="93" y="182"/>
                  </a:lnTo>
                  <a:lnTo>
                    <a:pt x="93" y="182"/>
                  </a:lnTo>
                  <a:lnTo>
                    <a:pt x="109" y="182"/>
                  </a:lnTo>
                  <a:lnTo>
                    <a:pt x="129" y="174"/>
                  </a:lnTo>
                  <a:lnTo>
                    <a:pt x="141" y="166"/>
                  </a:lnTo>
                  <a:lnTo>
                    <a:pt x="158" y="154"/>
                  </a:lnTo>
                  <a:lnTo>
                    <a:pt x="170" y="142"/>
                  </a:lnTo>
                  <a:lnTo>
                    <a:pt x="178" y="126"/>
                  </a:lnTo>
                  <a:lnTo>
                    <a:pt x="182" y="109"/>
                  </a:lnTo>
                  <a:lnTo>
                    <a:pt x="182" y="89"/>
                  </a:lnTo>
                  <a:lnTo>
                    <a:pt x="182" y="89"/>
                  </a:lnTo>
                  <a:close/>
                </a:path>
              </a:pathLst>
            </a:custGeom>
            <a:solidFill>
              <a:srgbClr val="FF0000"/>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p:cNvSpPr>
              <a:spLocks noEditPoints="1"/>
            </p:cNvSpPr>
            <p:nvPr/>
          </p:nvSpPr>
          <p:spPr bwMode="auto">
            <a:xfrm>
              <a:off x="7167563" y="5018088"/>
              <a:ext cx="307975" cy="314325"/>
            </a:xfrm>
            <a:custGeom>
              <a:avLst/>
              <a:gdLst>
                <a:gd name="T0" fmla="*/ 0 w 194"/>
                <a:gd name="T1" fmla="*/ 97 h 198"/>
                <a:gd name="T2" fmla="*/ 4 w 194"/>
                <a:gd name="T3" fmla="*/ 61 h 198"/>
                <a:gd name="T4" fmla="*/ 28 w 194"/>
                <a:gd name="T5" fmla="*/ 29 h 198"/>
                <a:gd name="T6" fmla="*/ 57 w 194"/>
                <a:gd name="T7" fmla="*/ 8 h 198"/>
                <a:gd name="T8" fmla="*/ 97 w 194"/>
                <a:gd name="T9" fmla="*/ 0 h 198"/>
                <a:gd name="T10" fmla="*/ 97 w 194"/>
                <a:gd name="T11" fmla="*/ 0 h 198"/>
                <a:gd name="T12" fmla="*/ 133 w 194"/>
                <a:gd name="T13" fmla="*/ 8 h 198"/>
                <a:gd name="T14" fmla="*/ 166 w 194"/>
                <a:gd name="T15" fmla="*/ 29 h 198"/>
                <a:gd name="T16" fmla="*/ 186 w 194"/>
                <a:gd name="T17" fmla="*/ 61 h 198"/>
                <a:gd name="T18" fmla="*/ 194 w 194"/>
                <a:gd name="T19" fmla="*/ 97 h 198"/>
                <a:gd name="T20" fmla="*/ 194 w 194"/>
                <a:gd name="T21" fmla="*/ 97 h 198"/>
                <a:gd name="T22" fmla="*/ 186 w 194"/>
                <a:gd name="T23" fmla="*/ 138 h 198"/>
                <a:gd name="T24" fmla="*/ 166 w 194"/>
                <a:gd name="T25" fmla="*/ 166 h 198"/>
                <a:gd name="T26" fmla="*/ 133 w 194"/>
                <a:gd name="T27" fmla="*/ 190 h 198"/>
                <a:gd name="T28" fmla="*/ 97 w 194"/>
                <a:gd name="T29" fmla="*/ 198 h 198"/>
                <a:gd name="T30" fmla="*/ 97 w 194"/>
                <a:gd name="T31" fmla="*/ 198 h 198"/>
                <a:gd name="T32" fmla="*/ 57 w 194"/>
                <a:gd name="T33" fmla="*/ 190 h 198"/>
                <a:gd name="T34" fmla="*/ 28 w 194"/>
                <a:gd name="T35" fmla="*/ 166 h 198"/>
                <a:gd name="T36" fmla="*/ 4 w 194"/>
                <a:gd name="T37" fmla="*/ 138 h 198"/>
                <a:gd name="T38" fmla="*/ 0 w 194"/>
                <a:gd name="T39" fmla="*/ 97 h 198"/>
                <a:gd name="T40" fmla="*/ 36 w 194"/>
                <a:gd name="T41" fmla="*/ 37 h 198"/>
                <a:gd name="T42" fmla="*/ 24 w 194"/>
                <a:gd name="T43" fmla="*/ 53 h 198"/>
                <a:gd name="T44" fmla="*/ 12 w 194"/>
                <a:gd name="T45" fmla="*/ 81 h 198"/>
                <a:gd name="T46" fmla="*/ 12 w 194"/>
                <a:gd name="T47" fmla="*/ 97 h 198"/>
                <a:gd name="T48" fmla="*/ 12 w 194"/>
                <a:gd name="T49" fmla="*/ 117 h 198"/>
                <a:gd name="T50" fmla="*/ 24 w 194"/>
                <a:gd name="T51" fmla="*/ 146 h 198"/>
                <a:gd name="T52" fmla="*/ 36 w 194"/>
                <a:gd name="T53" fmla="*/ 158 h 198"/>
                <a:gd name="T54" fmla="*/ 49 w 194"/>
                <a:gd name="T55" fmla="*/ 170 h 198"/>
                <a:gd name="T56" fmla="*/ 81 w 194"/>
                <a:gd name="T57" fmla="*/ 182 h 198"/>
                <a:gd name="T58" fmla="*/ 97 w 194"/>
                <a:gd name="T59" fmla="*/ 182 h 198"/>
                <a:gd name="T60" fmla="*/ 113 w 194"/>
                <a:gd name="T61" fmla="*/ 182 h 198"/>
                <a:gd name="T62" fmla="*/ 145 w 194"/>
                <a:gd name="T63" fmla="*/ 170 h 198"/>
                <a:gd name="T64" fmla="*/ 158 w 194"/>
                <a:gd name="T65" fmla="*/ 158 h 198"/>
                <a:gd name="T66" fmla="*/ 166 w 194"/>
                <a:gd name="T67" fmla="*/ 146 h 198"/>
                <a:gd name="T68" fmla="*/ 178 w 194"/>
                <a:gd name="T69" fmla="*/ 117 h 198"/>
                <a:gd name="T70" fmla="*/ 182 w 194"/>
                <a:gd name="T71" fmla="*/ 97 h 198"/>
                <a:gd name="T72" fmla="*/ 178 w 194"/>
                <a:gd name="T73" fmla="*/ 81 h 198"/>
                <a:gd name="T74" fmla="*/ 166 w 194"/>
                <a:gd name="T75" fmla="*/ 53 h 198"/>
                <a:gd name="T76" fmla="*/ 158 w 194"/>
                <a:gd name="T77" fmla="*/ 37 h 198"/>
                <a:gd name="T78" fmla="*/ 145 w 194"/>
                <a:gd name="T79" fmla="*/ 29 h 198"/>
                <a:gd name="T80" fmla="*/ 113 w 194"/>
                <a:gd name="T81" fmla="*/ 16 h 198"/>
                <a:gd name="T82" fmla="*/ 97 w 194"/>
                <a:gd name="T83" fmla="*/ 12 h 198"/>
                <a:gd name="T84" fmla="*/ 81 w 194"/>
                <a:gd name="T85" fmla="*/ 16 h 198"/>
                <a:gd name="T86" fmla="*/ 49 w 194"/>
                <a:gd name="T87" fmla="*/ 29 h 198"/>
                <a:gd name="T88" fmla="*/ 36 w 194"/>
                <a:gd name="T89" fmla="*/ 3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97"/>
                  </a:moveTo>
                  <a:lnTo>
                    <a:pt x="0" y="97"/>
                  </a:lnTo>
                  <a:lnTo>
                    <a:pt x="0" y="77"/>
                  </a:lnTo>
                  <a:lnTo>
                    <a:pt x="4" y="61"/>
                  </a:lnTo>
                  <a:lnTo>
                    <a:pt x="16" y="45"/>
                  </a:lnTo>
                  <a:lnTo>
                    <a:pt x="28" y="29"/>
                  </a:lnTo>
                  <a:lnTo>
                    <a:pt x="40" y="16"/>
                  </a:lnTo>
                  <a:lnTo>
                    <a:pt x="57" y="8"/>
                  </a:lnTo>
                  <a:lnTo>
                    <a:pt x="77" y="4"/>
                  </a:lnTo>
                  <a:lnTo>
                    <a:pt x="97" y="0"/>
                  </a:lnTo>
                  <a:lnTo>
                    <a:pt x="97" y="0"/>
                  </a:lnTo>
                  <a:lnTo>
                    <a:pt x="97" y="0"/>
                  </a:lnTo>
                  <a:lnTo>
                    <a:pt x="117" y="4"/>
                  </a:lnTo>
                  <a:lnTo>
                    <a:pt x="133" y="8"/>
                  </a:lnTo>
                  <a:lnTo>
                    <a:pt x="149" y="16"/>
                  </a:lnTo>
                  <a:lnTo>
                    <a:pt x="166" y="29"/>
                  </a:lnTo>
                  <a:lnTo>
                    <a:pt x="178" y="45"/>
                  </a:lnTo>
                  <a:lnTo>
                    <a:pt x="186" y="61"/>
                  </a:lnTo>
                  <a:lnTo>
                    <a:pt x="190" y="77"/>
                  </a:lnTo>
                  <a:lnTo>
                    <a:pt x="194" y="97"/>
                  </a:lnTo>
                  <a:lnTo>
                    <a:pt x="194" y="97"/>
                  </a:lnTo>
                  <a:lnTo>
                    <a:pt x="194" y="97"/>
                  </a:lnTo>
                  <a:lnTo>
                    <a:pt x="190" y="117"/>
                  </a:lnTo>
                  <a:lnTo>
                    <a:pt x="186" y="138"/>
                  </a:lnTo>
                  <a:lnTo>
                    <a:pt x="178" y="154"/>
                  </a:lnTo>
                  <a:lnTo>
                    <a:pt x="166" y="166"/>
                  </a:lnTo>
                  <a:lnTo>
                    <a:pt x="149" y="178"/>
                  </a:lnTo>
                  <a:lnTo>
                    <a:pt x="133" y="190"/>
                  </a:lnTo>
                  <a:lnTo>
                    <a:pt x="117" y="194"/>
                  </a:lnTo>
                  <a:lnTo>
                    <a:pt x="97" y="198"/>
                  </a:lnTo>
                  <a:lnTo>
                    <a:pt x="97" y="198"/>
                  </a:lnTo>
                  <a:lnTo>
                    <a:pt x="97" y="198"/>
                  </a:lnTo>
                  <a:lnTo>
                    <a:pt x="77" y="194"/>
                  </a:lnTo>
                  <a:lnTo>
                    <a:pt x="57" y="190"/>
                  </a:lnTo>
                  <a:lnTo>
                    <a:pt x="40" y="178"/>
                  </a:lnTo>
                  <a:lnTo>
                    <a:pt x="28" y="166"/>
                  </a:lnTo>
                  <a:lnTo>
                    <a:pt x="16" y="154"/>
                  </a:lnTo>
                  <a:lnTo>
                    <a:pt x="4" y="138"/>
                  </a:lnTo>
                  <a:lnTo>
                    <a:pt x="0" y="117"/>
                  </a:lnTo>
                  <a:lnTo>
                    <a:pt x="0" y="97"/>
                  </a:lnTo>
                  <a:lnTo>
                    <a:pt x="0" y="97"/>
                  </a:lnTo>
                  <a:close/>
                  <a:moveTo>
                    <a:pt x="36" y="37"/>
                  </a:moveTo>
                  <a:lnTo>
                    <a:pt x="36" y="37"/>
                  </a:lnTo>
                  <a:lnTo>
                    <a:pt x="24" y="53"/>
                  </a:lnTo>
                  <a:lnTo>
                    <a:pt x="16" y="65"/>
                  </a:lnTo>
                  <a:lnTo>
                    <a:pt x="12" y="81"/>
                  </a:lnTo>
                  <a:lnTo>
                    <a:pt x="12" y="97"/>
                  </a:lnTo>
                  <a:lnTo>
                    <a:pt x="12" y="97"/>
                  </a:lnTo>
                  <a:lnTo>
                    <a:pt x="12" y="97"/>
                  </a:lnTo>
                  <a:lnTo>
                    <a:pt x="12" y="117"/>
                  </a:lnTo>
                  <a:lnTo>
                    <a:pt x="16" y="134"/>
                  </a:lnTo>
                  <a:lnTo>
                    <a:pt x="24" y="146"/>
                  </a:lnTo>
                  <a:lnTo>
                    <a:pt x="36" y="158"/>
                  </a:lnTo>
                  <a:lnTo>
                    <a:pt x="36" y="158"/>
                  </a:lnTo>
                  <a:lnTo>
                    <a:pt x="36" y="158"/>
                  </a:lnTo>
                  <a:lnTo>
                    <a:pt x="49" y="170"/>
                  </a:lnTo>
                  <a:lnTo>
                    <a:pt x="65" y="178"/>
                  </a:lnTo>
                  <a:lnTo>
                    <a:pt x="81" y="182"/>
                  </a:lnTo>
                  <a:lnTo>
                    <a:pt x="97" y="182"/>
                  </a:lnTo>
                  <a:lnTo>
                    <a:pt x="97" y="182"/>
                  </a:lnTo>
                  <a:lnTo>
                    <a:pt x="97" y="182"/>
                  </a:lnTo>
                  <a:lnTo>
                    <a:pt x="113" y="182"/>
                  </a:lnTo>
                  <a:lnTo>
                    <a:pt x="129" y="178"/>
                  </a:lnTo>
                  <a:lnTo>
                    <a:pt x="145" y="170"/>
                  </a:lnTo>
                  <a:lnTo>
                    <a:pt x="158" y="158"/>
                  </a:lnTo>
                  <a:lnTo>
                    <a:pt x="158" y="158"/>
                  </a:lnTo>
                  <a:lnTo>
                    <a:pt x="158" y="158"/>
                  </a:lnTo>
                  <a:lnTo>
                    <a:pt x="166" y="146"/>
                  </a:lnTo>
                  <a:lnTo>
                    <a:pt x="174" y="134"/>
                  </a:lnTo>
                  <a:lnTo>
                    <a:pt x="178" y="117"/>
                  </a:lnTo>
                  <a:lnTo>
                    <a:pt x="182" y="97"/>
                  </a:lnTo>
                  <a:lnTo>
                    <a:pt x="182" y="97"/>
                  </a:lnTo>
                  <a:lnTo>
                    <a:pt x="182" y="97"/>
                  </a:lnTo>
                  <a:lnTo>
                    <a:pt x="178" y="81"/>
                  </a:lnTo>
                  <a:lnTo>
                    <a:pt x="174" y="65"/>
                  </a:lnTo>
                  <a:lnTo>
                    <a:pt x="166" y="53"/>
                  </a:lnTo>
                  <a:lnTo>
                    <a:pt x="158" y="37"/>
                  </a:lnTo>
                  <a:lnTo>
                    <a:pt x="158" y="37"/>
                  </a:lnTo>
                  <a:lnTo>
                    <a:pt x="158" y="37"/>
                  </a:lnTo>
                  <a:lnTo>
                    <a:pt x="145" y="29"/>
                  </a:lnTo>
                  <a:lnTo>
                    <a:pt x="129" y="20"/>
                  </a:lnTo>
                  <a:lnTo>
                    <a:pt x="113" y="16"/>
                  </a:lnTo>
                  <a:lnTo>
                    <a:pt x="97" y="12"/>
                  </a:lnTo>
                  <a:lnTo>
                    <a:pt x="97" y="12"/>
                  </a:lnTo>
                  <a:lnTo>
                    <a:pt x="97" y="12"/>
                  </a:lnTo>
                  <a:lnTo>
                    <a:pt x="81" y="16"/>
                  </a:lnTo>
                  <a:lnTo>
                    <a:pt x="65" y="20"/>
                  </a:lnTo>
                  <a:lnTo>
                    <a:pt x="49" y="29"/>
                  </a:lnTo>
                  <a:lnTo>
                    <a:pt x="36" y="37"/>
                  </a:lnTo>
                  <a:lnTo>
                    <a:pt x="36" y="37"/>
                  </a:lnTo>
                  <a:close/>
                </a:path>
              </a:pathLst>
            </a:custGeom>
            <a:solidFill>
              <a:srgbClr val="59B8E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7"/>
            <p:cNvSpPr>
              <a:spLocks/>
            </p:cNvSpPr>
            <p:nvPr/>
          </p:nvSpPr>
          <p:spPr bwMode="auto">
            <a:xfrm>
              <a:off x="7186613" y="5511800"/>
              <a:ext cx="288925" cy="295275"/>
            </a:xfrm>
            <a:custGeom>
              <a:avLst/>
              <a:gdLst>
                <a:gd name="T0" fmla="*/ 182 w 182"/>
                <a:gd name="T1" fmla="*/ 93 h 186"/>
                <a:gd name="T2" fmla="*/ 182 w 182"/>
                <a:gd name="T3" fmla="*/ 93 h 186"/>
                <a:gd name="T4" fmla="*/ 182 w 182"/>
                <a:gd name="T5" fmla="*/ 73 h 186"/>
                <a:gd name="T6" fmla="*/ 178 w 182"/>
                <a:gd name="T7" fmla="*/ 57 h 186"/>
                <a:gd name="T8" fmla="*/ 166 w 182"/>
                <a:gd name="T9" fmla="*/ 41 h 186"/>
                <a:gd name="T10" fmla="*/ 158 w 182"/>
                <a:gd name="T11" fmla="*/ 28 h 186"/>
                <a:gd name="T12" fmla="*/ 142 w 182"/>
                <a:gd name="T13" fmla="*/ 16 h 186"/>
                <a:gd name="T14" fmla="*/ 125 w 182"/>
                <a:gd name="T15" fmla="*/ 8 h 186"/>
                <a:gd name="T16" fmla="*/ 109 w 182"/>
                <a:gd name="T17" fmla="*/ 4 h 186"/>
                <a:gd name="T18" fmla="*/ 93 w 182"/>
                <a:gd name="T19" fmla="*/ 0 h 186"/>
                <a:gd name="T20" fmla="*/ 93 w 182"/>
                <a:gd name="T21" fmla="*/ 0 h 186"/>
                <a:gd name="T22" fmla="*/ 73 w 182"/>
                <a:gd name="T23" fmla="*/ 4 h 186"/>
                <a:gd name="T24" fmla="*/ 57 w 182"/>
                <a:gd name="T25" fmla="*/ 8 h 186"/>
                <a:gd name="T26" fmla="*/ 41 w 182"/>
                <a:gd name="T27" fmla="*/ 16 h 186"/>
                <a:gd name="T28" fmla="*/ 28 w 182"/>
                <a:gd name="T29" fmla="*/ 28 h 186"/>
                <a:gd name="T30" fmla="*/ 16 w 182"/>
                <a:gd name="T31" fmla="*/ 41 h 186"/>
                <a:gd name="T32" fmla="*/ 8 w 182"/>
                <a:gd name="T33" fmla="*/ 57 h 186"/>
                <a:gd name="T34" fmla="*/ 0 w 182"/>
                <a:gd name="T35" fmla="*/ 73 h 186"/>
                <a:gd name="T36" fmla="*/ 0 w 182"/>
                <a:gd name="T37" fmla="*/ 93 h 186"/>
                <a:gd name="T38" fmla="*/ 0 w 182"/>
                <a:gd name="T39" fmla="*/ 93 h 186"/>
                <a:gd name="T40" fmla="*/ 0 w 182"/>
                <a:gd name="T41" fmla="*/ 109 h 186"/>
                <a:gd name="T42" fmla="*/ 8 w 182"/>
                <a:gd name="T43" fmla="*/ 129 h 186"/>
                <a:gd name="T44" fmla="*/ 16 w 182"/>
                <a:gd name="T45" fmla="*/ 146 h 186"/>
                <a:gd name="T46" fmla="*/ 28 w 182"/>
                <a:gd name="T47" fmla="*/ 158 h 186"/>
                <a:gd name="T48" fmla="*/ 41 w 182"/>
                <a:gd name="T49" fmla="*/ 170 h 186"/>
                <a:gd name="T50" fmla="*/ 57 w 182"/>
                <a:gd name="T51" fmla="*/ 178 h 186"/>
                <a:gd name="T52" fmla="*/ 73 w 182"/>
                <a:gd name="T53" fmla="*/ 182 h 186"/>
                <a:gd name="T54" fmla="*/ 93 w 182"/>
                <a:gd name="T55" fmla="*/ 186 h 186"/>
                <a:gd name="T56" fmla="*/ 93 w 182"/>
                <a:gd name="T57" fmla="*/ 186 h 186"/>
                <a:gd name="T58" fmla="*/ 109 w 182"/>
                <a:gd name="T59" fmla="*/ 182 h 186"/>
                <a:gd name="T60" fmla="*/ 125 w 182"/>
                <a:gd name="T61" fmla="*/ 178 h 186"/>
                <a:gd name="T62" fmla="*/ 142 w 182"/>
                <a:gd name="T63" fmla="*/ 170 h 186"/>
                <a:gd name="T64" fmla="*/ 158 w 182"/>
                <a:gd name="T65" fmla="*/ 158 h 186"/>
                <a:gd name="T66" fmla="*/ 166 w 182"/>
                <a:gd name="T67" fmla="*/ 146 h 186"/>
                <a:gd name="T68" fmla="*/ 178 w 182"/>
                <a:gd name="T69" fmla="*/ 129 h 186"/>
                <a:gd name="T70" fmla="*/ 182 w 182"/>
                <a:gd name="T71" fmla="*/ 109 h 186"/>
                <a:gd name="T72" fmla="*/ 182 w 182"/>
                <a:gd name="T73" fmla="*/ 93 h 186"/>
                <a:gd name="T74" fmla="*/ 182 w 182"/>
                <a:gd name="T75" fmla="*/ 9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6">
                  <a:moveTo>
                    <a:pt x="182" y="93"/>
                  </a:moveTo>
                  <a:lnTo>
                    <a:pt x="182" y="93"/>
                  </a:lnTo>
                  <a:lnTo>
                    <a:pt x="182" y="73"/>
                  </a:lnTo>
                  <a:lnTo>
                    <a:pt x="178" y="57"/>
                  </a:lnTo>
                  <a:lnTo>
                    <a:pt x="166" y="41"/>
                  </a:lnTo>
                  <a:lnTo>
                    <a:pt x="158" y="28"/>
                  </a:lnTo>
                  <a:lnTo>
                    <a:pt x="142" y="16"/>
                  </a:lnTo>
                  <a:lnTo>
                    <a:pt x="125" y="8"/>
                  </a:lnTo>
                  <a:lnTo>
                    <a:pt x="109" y="4"/>
                  </a:lnTo>
                  <a:lnTo>
                    <a:pt x="93" y="0"/>
                  </a:lnTo>
                  <a:lnTo>
                    <a:pt x="93" y="0"/>
                  </a:lnTo>
                  <a:lnTo>
                    <a:pt x="73" y="4"/>
                  </a:lnTo>
                  <a:lnTo>
                    <a:pt x="57" y="8"/>
                  </a:lnTo>
                  <a:lnTo>
                    <a:pt x="41" y="16"/>
                  </a:lnTo>
                  <a:lnTo>
                    <a:pt x="28" y="28"/>
                  </a:lnTo>
                  <a:lnTo>
                    <a:pt x="16" y="41"/>
                  </a:lnTo>
                  <a:lnTo>
                    <a:pt x="8" y="57"/>
                  </a:lnTo>
                  <a:lnTo>
                    <a:pt x="0" y="73"/>
                  </a:lnTo>
                  <a:lnTo>
                    <a:pt x="0" y="93"/>
                  </a:lnTo>
                  <a:lnTo>
                    <a:pt x="0" y="93"/>
                  </a:lnTo>
                  <a:lnTo>
                    <a:pt x="0" y="109"/>
                  </a:lnTo>
                  <a:lnTo>
                    <a:pt x="8" y="129"/>
                  </a:lnTo>
                  <a:lnTo>
                    <a:pt x="16" y="146"/>
                  </a:lnTo>
                  <a:lnTo>
                    <a:pt x="28" y="158"/>
                  </a:lnTo>
                  <a:lnTo>
                    <a:pt x="41" y="170"/>
                  </a:lnTo>
                  <a:lnTo>
                    <a:pt x="57" y="178"/>
                  </a:lnTo>
                  <a:lnTo>
                    <a:pt x="73" y="182"/>
                  </a:lnTo>
                  <a:lnTo>
                    <a:pt x="93" y="186"/>
                  </a:lnTo>
                  <a:lnTo>
                    <a:pt x="93" y="186"/>
                  </a:lnTo>
                  <a:lnTo>
                    <a:pt x="109" y="182"/>
                  </a:lnTo>
                  <a:lnTo>
                    <a:pt x="125" y="178"/>
                  </a:lnTo>
                  <a:lnTo>
                    <a:pt x="142" y="170"/>
                  </a:lnTo>
                  <a:lnTo>
                    <a:pt x="158" y="158"/>
                  </a:lnTo>
                  <a:lnTo>
                    <a:pt x="166" y="146"/>
                  </a:lnTo>
                  <a:lnTo>
                    <a:pt x="178" y="129"/>
                  </a:lnTo>
                  <a:lnTo>
                    <a:pt x="182" y="109"/>
                  </a:lnTo>
                  <a:lnTo>
                    <a:pt x="182" y="93"/>
                  </a:lnTo>
                  <a:lnTo>
                    <a:pt x="182" y="93"/>
                  </a:lnTo>
                  <a:close/>
                </a:path>
              </a:pathLst>
            </a:custGeom>
            <a:solidFill>
              <a:srgbClr val="FF0000"/>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p:cNvSpPr>
              <a:spLocks noEditPoints="1"/>
            </p:cNvSpPr>
            <p:nvPr/>
          </p:nvSpPr>
          <p:spPr bwMode="auto">
            <a:xfrm>
              <a:off x="7173913" y="5505450"/>
              <a:ext cx="314325" cy="307975"/>
            </a:xfrm>
            <a:custGeom>
              <a:avLst/>
              <a:gdLst>
                <a:gd name="T0" fmla="*/ 0 w 198"/>
                <a:gd name="T1" fmla="*/ 97 h 194"/>
                <a:gd name="T2" fmla="*/ 8 w 198"/>
                <a:gd name="T3" fmla="*/ 57 h 194"/>
                <a:gd name="T4" fmla="*/ 32 w 198"/>
                <a:gd name="T5" fmla="*/ 28 h 194"/>
                <a:gd name="T6" fmla="*/ 61 w 198"/>
                <a:gd name="T7" fmla="*/ 8 h 194"/>
                <a:gd name="T8" fmla="*/ 101 w 198"/>
                <a:gd name="T9" fmla="*/ 0 h 194"/>
                <a:gd name="T10" fmla="*/ 101 w 198"/>
                <a:gd name="T11" fmla="*/ 0 h 194"/>
                <a:gd name="T12" fmla="*/ 137 w 198"/>
                <a:gd name="T13" fmla="*/ 8 h 194"/>
                <a:gd name="T14" fmla="*/ 170 w 198"/>
                <a:gd name="T15" fmla="*/ 28 h 194"/>
                <a:gd name="T16" fmla="*/ 190 w 198"/>
                <a:gd name="T17" fmla="*/ 57 h 194"/>
                <a:gd name="T18" fmla="*/ 198 w 198"/>
                <a:gd name="T19" fmla="*/ 97 h 194"/>
                <a:gd name="T20" fmla="*/ 198 w 198"/>
                <a:gd name="T21" fmla="*/ 97 h 194"/>
                <a:gd name="T22" fmla="*/ 190 w 198"/>
                <a:gd name="T23" fmla="*/ 133 h 194"/>
                <a:gd name="T24" fmla="*/ 170 w 198"/>
                <a:gd name="T25" fmla="*/ 166 h 194"/>
                <a:gd name="T26" fmla="*/ 137 w 198"/>
                <a:gd name="T27" fmla="*/ 186 h 194"/>
                <a:gd name="T28" fmla="*/ 101 w 198"/>
                <a:gd name="T29" fmla="*/ 194 h 194"/>
                <a:gd name="T30" fmla="*/ 101 w 198"/>
                <a:gd name="T31" fmla="*/ 194 h 194"/>
                <a:gd name="T32" fmla="*/ 61 w 198"/>
                <a:gd name="T33" fmla="*/ 186 h 194"/>
                <a:gd name="T34" fmla="*/ 32 w 198"/>
                <a:gd name="T35" fmla="*/ 166 h 194"/>
                <a:gd name="T36" fmla="*/ 8 w 198"/>
                <a:gd name="T37" fmla="*/ 133 h 194"/>
                <a:gd name="T38" fmla="*/ 0 w 198"/>
                <a:gd name="T39" fmla="*/ 97 h 194"/>
                <a:gd name="T40" fmla="*/ 41 w 198"/>
                <a:gd name="T41" fmla="*/ 37 h 194"/>
                <a:gd name="T42" fmla="*/ 28 w 198"/>
                <a:gd name="T43" fmla="*/ 49 h 194"/>
                <a:gd name="T44" fmla="*/ 16 w 198"/>
                <a:gd name="T45" fmla="*/ 81 h 194"/>
                <a:gd name="T46" fmla="*/ 16 w 198"/>
                <a:gd name="T47" fmla="*/ 97 h 194"/>
                <a:gd name="T48" fmla="*/ 16 w 198"/>
                <a:gd name="T49" fmla="*/ 113 h 194"/>
                <a:gd name="T50" fmla="*/ 28 w 198"/>
                <a:gd name="T51" fmla="*/ 146 h 194"/>
                <a:gd name="T52" fmla="*/ 41 w 198"/>
                <a:gd name="T53" fmla="*/ 158 h 194"/>
                <a:gd name="T54" fmla="*/ 53 w 198"/>
                <a:gd name="T55" fmla="*/ 166 h 194"/>
                <a:gd name="T56" fmla="*/ 81 w 198"/>
                <a:gd name="T57" fmla="*/ 182 h 194"/>
                <a:gd name="T58" fmla="*/ 101 w 198"/>
                <a:gd name="T59" fmla="*/ 182 h 194"/>
                <a:gd name="T60" fmla="*/ 117 w 198"/>
                <a:gd name="T61" fmla="*/ 182 h 194"/>
                <a:gd name="T62" fmla="*/ 145 w 198"/>
                <a:gd name="T63" fmla="*/ 166 h 194"/>
                <a:gd name="T64" fmla="*/ 162 w 198"/>
                <a:gd name="T65" fmla="*/ 158 h 194"/>
                <a:gd name="T66" fmla="*/ 170 w 198"/>
                <a:gd name="T67" fmla="*/ 146 h 194"/>
                <a:gd name="T68" fmla="*/ 182 w 198"/>
                <a:gd name="T69" fmla="*/ 113 h 194"/>
                <a:gd name="T70" fmla="*/ 186 w 198"/>
                <a:gd name="T71" fmla="*/ 97 h 194"/>
                <a:gd name="T72" fmla="*/ 182 w 198"/>
                <a:gd name="T73" fmla="*/ 81 h 194"/>
                <a:gd name="T74" fmla="*/ 170 w 198"/>
                <a:gd name="T75" fmla="*/ 49 h 194"/>
                <a:gd name="T76" fmla="*/ 162 w 198"/>
                <a:gd name="T77" fmla="*/ 37 h 194"/>
                <a:gd name="T78" fmla="*/ 145 w 198"/>
                <a:gd name="T79" fmla="*/ 24 h 194"/>
                <a:gd name="T80" fmla="*/ 117 w 198"/>
                <a:gd name="T81" fmla="*/ 12 h 194"/>
                <a:gd name="T82" fmla="*/ 101 w 198"/>
                <a:gd name="T83" fmla="*/ 12 h 194"/>
                <a:gd name="T84" fmla="*/ 81 w 198"/>
                <a:gd name="T85" fmla="*/ 12 h 194"/>
                <a:gd name="T86" fmla="*/ 53 w 198"/>
                <a:gd name="T87" fmla="*/ 24 h 194"/>
                <a:gd name="T88" fmla="*/ 41 w 198"/>
                <a:gd name="T89" fmla="*/ 3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4">
                  <a:moveTo>
                    <a:pt x="0" y="97"/>
                  </a:moveTo>
                  <a:lnTo>
                    <a:pt x="0" y="97"/>
                  </a:lnTo>
                  <a:lnTo>
                    <a:pt x="4" y="77"/>
                  </a:lnTo>
                  <a:lnTo>
                    <a:pt x="8" y="57"/>
                  </a:lnTo>
                  <a:lnTo>
                    <a:pt x="20" y="41"/>
                  </a:lnTo>
                  <a:lnTo>
                    <a:pt x="32" y="28"/>
                  </a:lnTo>
                  <a:lnTo>
                    <a:pt x="45" y="16"/>
                  </a:lnTo>
                  <a:lnTo>
                    <a:pt x="61" y="8"/>
                  </a:lnTo>
                  <a:lnTo>
                    <a:pt x="81" y="0"/>
                  </a:lnTo>
                  <a:lnTo>
                    <a:pt x="101" y="0"/>
                  </a:lnTo>
                  <a:lnTo>
                    <a:pt x="101" y="0"/>
                  </a:lnTo>
                  <a:lnTo>
                    <a:pt x="101" y="0"/>
                  </a:lnTo>
                  <a:lnTo>
                    <a:pt x="121" y="0"/>
                  </a:lnTo>
                  <a:lnTo>
                    <a:pt x="137" y="8"/>
                  </a:lnTo>
                  <a:lnTo>
                    <a:pt x="154" y="16"/>
                  </a:lnTo>
                  <a:lnTo>
                    <a:pt x="170" y="28"/>
                  </a:lnTo>
                  <a:lnTo>
                    <a:pt x="182" y="41"/>
                  </a:lnTo>
                  <a:lnTo>
                    <a:pt x="190" y="57"/>
                  </a:lnTo>
                  <a:lnTo>
                    <a:pt x="194" y="77"/>
                  </a:lnTo>
                  <a:lnTo>
                    <a:pt x="198" y="97"/>
                  </a:lnTo>
                  <a:lnTo>
                    <a:pt x="198" y="97"/>
                  </a:lnTo>
                  <a:lnTo>
                    <a:pt x="198" y="97"/>
                  </a:lnTo>
                  <a:lnTo>
                    <a:pt x="194" y="117"/>
                  </a:lnTo>
                  <a:lnTo>
                    <a:pt x="190" y="133"/>
                  </a:lnTo>
                  <a:lnTo>
                    <a:pt x="182" y="150"/>
                  </a:lnTo>
                  <a:lnTo>
                    <a:pt x="170" y="166"/>
                  </a:lnTo>
                  <a:lnTo>
                    <a:pt x="154" y="178"/>
                  </a:lnTo>
                  <a:lnTo>
                    <a:pt x="137" y="186"/>
                  </a:lnTo>
                  <a:lnTo>
                    <a:pt x="121" y="194"/>
                  </a:lnTo>
                  <a:lnTo>
                    <a:pt x="101" y="194"/>
                  </a:lnTo>
                  <a:lnTo>
                    <a:pt x="101" y="194"/>
                  </a:lnTo>
                  <a:lnTo>
                    <a:pt x="101" y="194"/>
                  </a:lnTo>
                  <a:lnTo>
                    <a:pt x="81" y="194"/>
                  </a:lnTo>
                  <a:lnTo>
                    <a:pt x="61" y="186"/>
                  </a:lnTo>
                  <a:lnTo>
                    <a:pt x="45" y="178"/>
                  </a:lnTo>
                  <a:lnTo>
                    <a:pt x="32" y="166"/>
                  </a:lnTo>
                  <a:lnTo>
                    <a:pt x="20" y="150"/>
                  </a:lnTo>
                  <a:lnTo>
                    <a:pt x="8" y="133"/>
                  </a:lnTo>
                  <a:lnTo>
                    <a:pt x="4" y="117"/>
                  </a:lnTo>
                  <a:lnTo>
                    <a:pt x="0" y="97"/>
                  </a:lnTo>
                  <a:lnTo>
                    <a:pt x="0" y="97"/>
                  </a:lnTo>
                  <a:close/>
                  <a:moveTo>
                    <a:pt x="41" y="37"/>
                  </a:moveTo>
                  <a:lnTo>
                    <a:pt x="41" y="37"/>
                  </a:lnTo>
                  <a:lnTo>
                    <a:pt x="28" y="49"/>
                  </a:lnTo>
                  <a:lnTo>
                    <a:pt x="20" y="65"/>
                  </a:lnTo>
                  <a:lnTo>
                    <a:pt x="16" y="81"/>
                  </a:lnTo>
                  <a:lnTo>
                    <a:pt x="16" y="97"/>
                  </a:lnTo>
                  <a:lnTo>
                    <a:pt x="16" y="97"/>
                  </a:lnTo>
                  <a:lnTo>
                    <a:pt x="16" y="97"/>
                  </a:lnTo>
                  <a:lnTo>
                    <a:pt x="16" y="113"/>
                  </a:lnTo>
                  <a:lnTo>
                    <a:pt x="20" y="129"/>
                  </a:lnTo>
                  <a:lnTo>
                    <a:pt x="28" y="146"/>
                  </a:lnTo>
                  <a:lnTo>
                    <a:pt x="41" y="158"/>
                  </a:lnTo>
                  <a:lnTo>
                    <a:pt x="41" y="158"/>
                  </a:lnTo>
                  <a:lnTo>
                    <a:pt x="41" y="158"/>
                  </a:lnTo>
                  <a:lnTo>
                    <a:pt x="53" y="166"/>
                  </a:lnTo>
                  <a:lnTo>
                    <a:pt x="65" y="174"/>
                  </a:lnTo>
                  <a:lnTo>
                    <a:pt x="81" y="182"/>
                  </a:lnTo>
                  <a:lnTo>
                    <a:pt x="101" y="182"/>
                  </a:lnTo>
                  <a:lnTo>
                    <a:pt x="101" y="182"/>
                  </a:lnTo>
                  <a:lnTo>
                    <a:pt x="101" y="182"/>
                  </a:lnTo>
                  <a:lnTo>
                    <a:pt x="117" y="182"/>
                  </a:lnTo>
                  <a:lnTo>
                    <a:pt x="133" y="174"/>
                  </a:lnTo>
                  <a:lnTo>
                    <a:pt x="145" y="166"/>
                  </a:lnTo>
                  <a:lnTo>
                    <a:pt x="162" y="158"/>
                  </a:lnTo>
                  <a:lnTo>
                    <a:pt x="162" y="158"/>
                  </a:lnTo>
                  <a:lnTo>
                    <a:pt x="162" y="158"/>
                  </a:lnTo>
                  <a:lnTo>
                    <a:pt x="170" y="146"/>
                  </a:lnTo>
                  <a:lnTo>
                    <a:pt x="178" y="129"/>
                  </a:lnTo>
                  <a:lnTo>
                    <a:pt x="182" y="113"/>
                  </a:lnTo>
                  <a:lnTo>
                    <a:pt x="186" y="97"/>
                  </a:lnTo>
                  <a:lnTo>
                    <a:pt x="186" y="97"/>
                  </a:lnTo>
                  <a:lnTo>
                    <a:pt x="186" y="97"/>
                  </a:lnTo>
                  <a:lnTo>
                    <a:pt x="182" y="81"/>
                  </a:lnTo>
                  <a:lnTo>
                    <a:pt x="178" y="65"/>
                  </a:lnTo>
                  <a:lnTo>
                    <a:pt x="170" y="49"/>
                  </a:lnTo>
                  <a:lnTo>
                    <a:pt x="162" y="37"/>
                  </a:lnTo>
                  <a:lnTo>
                    <a:pt x="162" y="37"/>
                  </a:lnTo>
                  <a:lnTo>
                    <a:pt x="162" y="37"/>
                  </a:lnTo>
                  <a:lnTo>
                    <a:pt x="145" y="24"/>
                  </a:lnTo>
                  <a:lnTo>
                    <a:pt x="133" y="16"/>
                  </a:lnTo>
                  <a:lnTo>
                    <a:pt x="117" y="12"/>
                  </a:lnTo>
                  <a:lnTo>
                    <a:pt x="101" y="12"/>
                  </a:lnTo>
                  <a:lnTo>
                    <a:pt x="101" y="12"/>
                  </a:lnTo>
                  <a:lnTo>
                    <a:pt x="101" y="12"/>
                  </a:lnTo>
                  <a:lnTo>
                    <a:pt x="81" y="12"/>
                  </a:lnTo>
                  <a:lnTo>
                    <a:pt x="65" y="16"/>
                  </a:lnTo>
                  <a:lnTo>
                    <a:pt x="53" y="24"/>
                  </a:lnTo>
                  <a:lnTo>
                    <a:pt x="41" y="37"/>
                  </a:lnTo>
                  <a:lnTo>
                    <a:pt x="41" y="37"/>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9"/>
            <p:cNvSpPr>
              <a:spLocks/>
            </p:cNvSpPr>
            <p:nvPr/>
          </p:nvSpPr>
          <p:spPr bwMode="auto">
            <a:xfrm>
              <a:off x="6610351" y="2582863"/>
              <a:ext cx="295275" cy="287338"/>
            </a:xfrm>
            <a:custGeom>
              <a:avLst/>
              <a:gdLst>
                <a:gd name="T0" fmla="*/ 186 w 186"/>
                <a:gd name="T1" fmla="*/ 93 h 181"/>
                <a:gd name="T2" fmla="*/ 186 w 186"/>
                <a:gd name="T3" fmla="*/ 93 h 181"/>
                <a:gd name="T4" fmla="*/ 182 w 186"/>
                <a:gd name="T5" fmla="*/ 72 h 181"/>
                <a:gd name="T6" fmla="*/ 178 w 186"/>
                <a:gd name="T7" fmla="*/ 56 h 181"/>
                <a:gd name="T8" fmla="*/ 169 w 186"/>
                <a:gd name="T9" fmla="*/ 40 h 181"/>
                <a:gd name="T10" fmla="*/ 157 w 186"/>
                <a:gd name="T11" fmla="*/ 28 h 181"/>
                <a:gd name="T12" fmla="*/ 145 w 186"/>
                <a:gd name="T13" fmla="*/ 16 h 181"/>
                <a:gd name="T14" fmla="*/ 129 w 186"/>
                <a:gd name="T15" fmla="*/ 8 h 181"/>
                <a:gd name="T16" fmla="*/ 109 w 186"/>
                <a:gd name="T17" fmla="*/ 0 h 181"/>
                <a:gd name="T18" fmla="*/ 93 w 186"/>
                <a:gd name="T19" fmla="*/ 0 h 181"/>
                <a:gd name="T20" fmla="*/ 93 w 186"/>
                <a:gd name="T21" fmla="*/ 0 h 181"/>
                <a:gd name="T22" fmla="*/ 73 w 186"/>
                <a:gd name="T23" fmla="*/ 0 h 181"/>
                <a:gd name="T24" fmla="*/ 56 w 186"/>
                <a:gd name="T25" fmla="*/ 8 h 181"/>
                <a:gd name="T26" fmla="*/ 40 w 186"/>
                <a:gd name="T27" fmla="*/ 16 h 181"/>
                <a:gd name="T28" fmla="*/ 28 w 186"/>
                <a:gd name="T29" fmla="*/ 28 h 181"/>
                <a:gd name="T30" fmla="*/ 16 w 186"/>
                <a:gd name="T31" fmla="*/ 40 h 181"/>
                <a:gd name="T32" fmla="*/ 8 w 186"/>
                <a:gd name="T33" fmla="*/ 56 h 181"/>
                <a:gd name="T34" fmla="*/ 4 w 186"/>
                <a:gd name="T35" fmla="*/ 72 h 181"/>
                <a:gd name="T36" fmla="*/ 0 w 186"/>
                <a:gd name="T37" fmla="*/ 93 h 181"/>
                <a:gd name="T38" fmla="*/ 0 w 186"/>
                <a:gd name="T39" fmla="*/ 93 h 181"/>
                <a:gd name="T40" fmla="*/ 4 w 186"/>
                <a:gd name="T41" fmla="*/ 109 h 181"/>
                <a:gd name="T42" fmla="*/ 8 w 186"/>
                <a:gd name="T43" fmla="*/ 125 h 181"/>
                <a:gd name="T44" fmla="*/ 16 w 186"/>
                <a:gd name="T45" fmla="*/ 141 h 181"/>
                <a:gd name="T46" fmla="*/ 28 w 186"/>
                <a:gd name="T47" fmla="*/ 157 h 181"/>
                <a:gd name="T48" fmla="*/ 40 w 186"/>
                <a:gd name="T49" fmla="*/ 165 h 181"/>
                <a:gd name="T50" fmla="*/ 56 w 186"/>
                <a:gd name="T51" fmla="*/ 173 h 181"/>
                <a:gd name="T52" fmla="*/ 73 w 186"/>
                <a:gd name="T53" fmla="*/ 181 h 181"/>
                <a:gd name="T54" fmla="*/ 93 w 186"/>
                <a:gd name="T55" fmla="*/ 181 h 181"/>
                <a:gd name="T56" fmla="*/ 93 w 186"/>
                <a:gd name="T57" fmla="*/ 181 h 181"/>
                <a:gd name="T58" fmla="*/ 109 w 186"/>
                <a:gd name="T59" fmla="*/ 181 h 181"/>
                <a:gd name="T60" fmla="*/ 129 w 186"/>
                <a:gd name="T61" fmla="*/ 173 h 181"/>
                <a:gd name="T62" fmla="*/ 145 w 186"/>
                <a:gd name="T63" fmla="*/ 165 h 181"/>
                <a:gd name="T64" fmla="*/ 157 w 186"/>
                <a:gd name="T65" fmla="*/ 157 h 181"/>
                <a:gd name="T66" fmla="*/ 169 w 186"/>
                <a:gd name="T67" fmla="*/ 141 h 181"/>
                <a:gd name="T68" fmla="*/ 178 w 186"/>
                <a:gd name="T69" fmla="*/ 125 h 181"/>
                <a:gd name="T70" fmla="*/ 182 w 186"/>
                <a:gd name="T71" fmla="*/ 109 h 181"/>
                <a:gd name="T72" fmla="*/ 186 w 186"/>
                <a:gd name="T73" fmla="*/ 93 h 181"/>
                <a:gd name="T74" fmla="*/ 186 w 186"/>
                <a:gd name="T75"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1">
                  <a:moveTo>
                    <a:pt x="186" y="93"/>
                  </a:moveTo>
                  <a:lnTo>
                    <a:pt x="186" y="93"/>
                  </a:lnTo>
                  <a:lnTo>
                    <a:pt x="182" y="72"/>
                  </a:lnTo>
                  <a:lnTo>
                    <a:pt x="178" y="56"/>
                  </a:lnTo>
                  <a:lnTo>
                    <a:pt x="169" y="40"/>
                  </a:lnTo>
                  <a:lnTo>
                    <a:pt x="157" y="28"/>
                  </a:lnTo>
                  <a:lnTo>
                    <a:pt x="145" y="16"/>
                  </a:lnTo>
                  <a:lnTo>
                    <a:pt x="129" y="8"/>
                  </a:lnTo>
                  <a:lnTo>
                    <a:pt x="109" y="0"/>
                  </a:lnTo>
                  <a:lnTo>
                    <a:pt x="93" y="0"/>
                  </a:lnTo>
                  <a:lnTo>
                    <a:pt x="93" y="0"/>
                  </a:lnTo>
                  <a:lnTo>
                    <a:pt x="73" y="0"/>
                  </a:lnTo>
                  <a:lnTo>
                    <a:pt x="56" y="8"/>
                  </a:lnTo>
                  <a:lnTo>
                    <a:pt x="40" y="16"/>
                  </a:lnTo>
                  <a:lnTo>
                    <a:pt x="28" y="28"/>
                  </a:lnTo>
                  <a:lnTo>
                    <a:pt x="16" y="40"/>
                  </a:lnTo>
                  <a:lnTo>
                    <a:pt x="8" y="56"/>
                  </a:lnTo>
                  <a:lnTo>
                    <a:pt x="4" y="72"/>
                  </a:lnTo>
                  <a:lnTo>
                    <a:pt x="0" y="93"/>
                  </a:lnTo>
                  <a:lnTo>
                    <a:pt x="0" y="93"/>
                  </a:lnTo>
                  <a:lnTo>
                    <a:pt x="4" y="109"/>
                  </a:lnTo>
                  <a:lnTo>
                    <a:pt x="8" y="125"/>
                  </a:lnTo>
                  <a:lnTo>
                    <a:pt x="16" y="141"/>
                  </a:lnTo>
                  <a:lnTo>
                    <a:pt x="28" y="157"/>
                  </a:lnTo>
                  <a:lnTo>
                    <a:pt x="40" y="165"/>
                  </a:lnTo>
                  <a:lnTo>
                    <a:pt x="56" y="173"/>
                  </a:lnTo>
                  <a:lnTo>
                    <a:pt x="73" y="181"/>
                  </a:lnTo>
                  <a:lnTo>
                    <a:pt x="93" y="181"/>
                  </a:lnTo>
                  <a:lnTo>
                    <a:pt x="93" y="181"/>
                  </a:lnTo>
                  <a:lnTo>
                    <a:pt x="109" y="181"/>
                  </a:lnTo>
                  <a:lnTo>
                    <a:pt x="129" y="173"/>
                  </a:lnTo>
                  <a:lnTo>
                    <a:pt x="145" y="165"/>
                  </a:lnTo>
                  <a:lnTo>
                    <a:pt x="157" y="157"/>
                  </a:lnTo>
                  <a:lnTo>
                    <a:pt x="169" y="141"/>
                  </a:lnTo>
                  <a:lnTo>
                    <a:pt x="178" y="125"/>
                  </a:lnTo>
                  <a:lnTo>
                    <a:pt x="182" y="109"/>
                  </a:lnTo>
                  <a:lnTo>
                    <a:pt x="186" y="93"/>
                  </a:lnTo>
                  <a:lnTo>
                    <a:pt x="186"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0"/>
            <p:cNvSpPr>
              <a:spLocks noEditPoints="1"/>
            </p:cNvSpPr>
            <p:nvPr/>
          </p:nvSpPr>
          <p:spPr bwMode="auto">
            <a:xfrm>
              <a:off x="6604001" y="2570163"/>
              <a:ext cx="307975" cy="312738"/>
            </a:xfrm>
            <a:custGeom>
              <a:avLst/>
              <a:gdLst>
                <a:gd name="T0" fmla="*/ 0 w 194"/>
                <a:gd name="T1" fmla="*/ 101 h 197"/>
                <a:gd name="T2" fmla="*/ 8 w 194"/>
                <a:gd name="T3" fmla="*/ 60 h 197"/>
                <a:gd name="T4" fmla="*/ 28 w 194"/>
                <a:gd name="T5" fmla="*/ 28 h 197"/>
                <a:gd name="T6" fmla="*/ 56 w 194"/>
                <a:gd name="T7" fmla="*/ 8 h 197"/>
                <a:gd name="T8" fmla="*/ 97 w 194"/>
                <a:gd name="T9" fmla="*/ 0 h 197"/>
                <a:gd name="T10" fmla="*/ 97 w 194"/>
                <a:gd name="T11" fmla="*/ 0 h 197"/>
                <a:gd name="T12" fmla="*/ 133 w 194"/>
                <a:gd name="T13" fmla="*/ 8 h 197"/>
                <a:gd name="T14" fmla="*/ 165 w 194"/>
                <a:gd name="T15" fmla="*/ 28 h 197"/>
                <a:gd name="T16" fmla="*/ 186 w 194"/>
                <a:gd name="T17" fmla="*/ 60 h 197"/>
                <a:gd name="T18" fmla="*/ 194 w 194"/>
                <a:gd name="T19" fmla="*/ 101 h 197"/>
                <a:gd name="T20" fmla="*/ 194 w 194"/>
                <a:gd name="T21" fmla="*/ 101 h 197"/>
                <a:gd name="T22" fmla="*/ 186 w 194"/>
                <a:gd name="T23" fmla="*/ 137 h 197"/>
                <a:gd name="T24" fmla="*/ 165 w 194"/>
                <a:gd name="T25" fmla="*/ 169 h 197"/>
                <a:gd name="T26" fmla="*/ 133 w 194"/>
                <a:gd name="T27" fmla="*/ 189 h 197"/>
                <a:gd name="T28" fmla="*/ 97 w 194"/>
                <a:gd name="T29" fmla="*/ 197 h 197"/>
                <a:gd name="T30" fmla="*/ 97 w 194"/>
                <a:gd name="T31" fmla="*/ 197 h 197"/>
                <a:gd name="T32" fmla="*/ 56 w 194"/>
                <a:gd name="T33" fmla="*/ 189 h 197"/>
                <a:gd name="T34" fmla="*/ 28 w 194"/>
                <a:gd name="T35" fmla="*/ 169 h 197"/>
                <a:gd name="T36" fmla="*/ 8 w 194"/>
                <a:gd name="T37" fmla="*/ 137 h 197"/>
                <a:gd name="T38" fmla="*/ 0 w 194"/>
                <a:gd name="T39" fmla="*/ 101 h 197"/>
                <a:gd name="T40" fmla="*/ 36 w 194"/>
                <a:gd name="T41" fmla="*/ 40 h 197"/>
                <a:gd name="T42" fmla="*/ 24 w 194"/>
                <a:gd name="T43" fmla="*/ 52 h 197"/>
                <a:gd name="T44" fmla="*/ 12 w 194"/>
                <a:gd name="T45" fmla="*/ 80 h 197"/>
                <a:gd name="T46" fmla="*/ 12 w 194"/>
                <a:gd name="T47" fmla="*/ 101 h 197"/>
                <a:gd name="T48" fmla="*/ 12 w 194"/>
                <a:gd name="T49" fmla="*/ 117 h 197"/>
                <a:gd name="T50" fmla="*/ 24 w 194"/>
                <a:gd name="T51" fmla="*/ 145 h 197"/>
                <a:gd name="T52" fmla="*/ 36 w 194"/>
                <a:gd name="T53" fmla="*/ 157 h 197"/>
                <a:gd name="T54" fmla="*/ 48 w 194"/>
                <a:gd name="T55" fmla="*/ 169 h 197"/>
                <a:gd name="T56" fmla="*/ 81 w 194"/>
                <a:gd name="T57" fmla="*/ 181 h 197"/>
                <a:gd name="T58" fmla="*/ 97 w 194"/>
                <a:gd name="T59" fmla="*/ 185 h 197"/>
                <a:gd name="T60" fmla="*/ 113 w 194"/>
                <a:gd name="T61" fmla="*/ 181 h 197"/>
                <a:gd name="T62" fmla="*/ 145 w 194"/>
                <a:gd name="T63" fmla="*/ 169 h 197"/>
                <a:gd name="T64" fmla="*/ 157 w 194"/>
                <a:gd name="T65" fmla="*/ 157 h 197"/>
                <a:gd name="T66" fmla="*/ 165 w 194"/>
                <a:gd name="T67" fmla="*/ 145 h 197"/>
                <a:gd name="T68" fmla="*/ 182 w 194"/>
                <a:gd name="T69" fmla="*/ 117 h 197"/>
                <a:gd name="T70" fmla="*/ 182 w 194"/>
                <a:gd name="T71" fmla="*/ 101 h 197"/>
                <a:gd name="T72" fmla="*/ 182 w 194"/>
                <a:gd name="T73" fmla="*/ 80 h 197"/>
                <a:gd name="T74" fmla="*/ 165 w 194"/>
                <a:gd name="T75" fmla="*/ 52 h 197"/>
                <a:gd name="T76" fmla="*/ 157 w 194"/>
                <a:gd name="T77" fmla="*/ 40 h 197"/>
                <a:gd name="T78" fmla="*/ 145 w 194"/>
                <a:gd name="T79" fmla="*/ 28 h 197"/>
                <a:gd name="T80" fmla="*/ 113 w 194"/>
                <a:gd name="T81" fmla="*/ 16 h 197"/>
                <a:gd name="T82" fmla="*/ 97 w 194"/>
                <a:gd name="T83" fmla="*/ 12 h 197"/>
                <a:gd name="T84" fmla="*/ 81 w 194"/>
                <a:gd name="T85" fmla="*/ 16 h 197"/>
                <a:gd name="T86" fmla="*/ 48 w 194"/>
                <a:gd name="T87" fmla="*/ 28 h 197"/>
                <a:gd name="T88" fmla="*/ 36 w 194"/>
                <a:gd name="T89" fmla="*/ 4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7">
                  <a:moveTo>
                    <a:pt x="0" y="101"/>
                  </a:moveTo>
                  <a:lnTo>
                    <a:pt x="0" y="101"/>
                  </a:lnTo>
                  <a:lnTo>
                    <a:pt x="0" y="80"/>
                  </a:lnTo>
                  <a:lnTo>
                    <a:pt x="8" y="60"/>
                  </a:lnTo>
                  <a:lnTo>
                    <a:pt x="16" y="44"/>
                  </a:lnTo>
                  <a:lnTo>
                    <a:pt x="28" y="28"/>
                  </a:lnTo>
                  <a:lnTo>
                    <a:pt x="40" y="16"/>
                  </a:lnTo>
                  <a:lnTo>
                    <a:pt x="56" y="8"/>
                  </a:lnTo>
                  <a:lnTo>
                    <a:pt x="77" y="4"/>
                  </a:lnTo>
                  <a:lnTo>
                    <a:pt x="97" y="0"/>
                  </a:lnTo>
                  <a:lnTo>
                    <a:pt x="97" y="0"/>
                  </a:lnTo>
                  <a:lnTo>
                    <a:pt x="97" y="0"/>
                  </a:lnTo>
                  <a:lnTo>
                    <a:pt x="117" y="4"/>
                  </a:lnTo>
                  <a:lnTo>
                    <a:pt x="133" y="8"/>
                  </a:lnTo>
                  <a:lnTo>
                    <a:pt x="149" y="16"/>
                  </a:lnTo>
                  <a:lnTo>
                    <a:pt x="165" y="28"/>
                  </a:lnTo>
                  <a:lnTo>
                    <a:pt x="178" y="44"/>
                  </a:lnTo>
                  <a:lnTo>
                    <a:pt x="186" y="60"/>
                  </a:lnTo>
                  <a:lnTo>
                    <a:pt x="194" y="80"/>
                  </a:lnTo>
                  <a:lnTo>
                    <a:pt x="194" y="101"/>
                  </a:lnTo>
                  <a:lnTo>
                    <a:pt x="194" y="101"/>
                  </a:lnTo>
                  <a:lnTo>
                    <a:pt x="194" y="101"/>
                  </a:lnTo>
                  <a:lnTo>
                    <a:pt x="194" y="117"/>
                  </a:lnTo>
                  <a:lnTo>
                    <a:pt x="186" y="137"/>
                  </a:lnTo>
                  <a:lnTo>
                    <a:pt x="178" y="153"/>
                  </a:lnTo>
                  <a:lnTo>
                    <a:pt x="165" y="169"/>
                  </a:lnTo>
                  <a:lnTo>
                    <a:pt x="149" y="181"/>
                  </a:lnTo>
                  <a:lnTo>
                    <a:pt x="133" y="189"/>
                  </a:lnTo>
                  <a:lnTo>
                    <a:pt x="117" y="193"/>
                  </a:lnTo>
                  <a:lnTo>
                    <a:pt x="97" y="197"/>
                  </a:lnTo>
                  <a:lnTo>
                    <a:pt x="97" y="197"/>
                  </a:lnTo>
                  <a:lnTo>
                    <a:pt x="97" y="197"/>
                  </a:lnTo>
                  <a:lnTo>
                    <a:pt x="77" y="193"/>
                  </a:lnTo>
                  <a:lnTo>
                    <a:pt x="56" y="189"/>
                  </a:lnTo>
                  <a:lnTo>
                    <a:pt x="40" y="181"/>
                  </a:lnTo>
                  <a:lnTo>
                    <a:pt x="28" y="169"/>
                  </a:lnTo>
                  <a:lnTo>
                    <a:pt x="16" y="153"/>
                  </a:lnTo>
                  <a:lnTo>
                    <a:pt x="8" y="137"/>
                  </a:lnTo>
                  <a:lnTo>
                    <a:pt x="0" y="117"/>
                  </a:lnTo>
                  <a:lnTo>
                    <a:pt x="0" y="101"/>
                  </a:lnTo>
                  <a:lnTo>
                    <a:pt x="0" y="101"/>
                  </a:lnTo>
                  <a:close/>
                  <a:moveTo>
                    <a:pt x="36" y="40"/>
                  </a:moveTo>
                  <a:lnTo>
                    <a:pt x="36" y="40"/>
                  </a:lnTo>
                  <a:lnTo>
                    <a:pt x="24" y="52"/>
                  </a:lnTo>
                  <a:lnTo>
                    <a:pt x="16" y="64"/>
                  </a:lnTo>
                  <a:lnTo>
                    <a:pt x="12" y="80"/>
                  </a:lnTo>
                  <a:lnTo>
                    <a:pt x="12" y="101"/>
                  </a:lnTo>
                  <a:lnTo>
                    <a:pt x="12" y="101"/>
                  </a:lnTo>
                  <a:lnTo>
                    <a:pt x="12" y="101"/>
                  </a:lnTo>
                  <a:lnTo>
                    <a:pt x="12" y="117"/>
                  </a:lnTo>
                  <a:lnTo>
                    <a:pt x="16" y="133"/>
                  </a:lnTo>
                  <a:lnTo>
                    <a:pt x="24" y="145"/>
                  </a:lnTo>
                  <a:lnTo>
                    <a:pt x="36" y="157"/>
                  </a:lnTo>
                  <a:lnTo>
                    <a:pt x="36" y="157"/>
                  </a:lnTo>
                  <a:lnTo>
                    <a:pt x="36" y="157"/>
                  </a:lnTo>
                  <a:lnTo>
                    <a:pt x="48" y="169"/>
                  </a:lnTo>
                  <a:lnTo>
                    <a:pt x="65" y="177"/>
                  </a:lnTo>
                  <a:lnTo>
                    <a:pt x="81" y="181"/>
                  </a:lnTo>
                  <a:lnTo>
                    <a:pt x="97" y="185"/>
                  </a:lnTo>
                  <a:lnTo>
                    <a:pt x="97" y="185"/>
                  </a:lnTo>
                  <a:lnTo>
                    <a:pt x="97" y="185"/>
                  </a:lnTo>
                  <a:lnTo>
                    <a:pt x="113" y="181"/>
                  </a:lnTo>
                  <a:lnTo>
                    <a:pt x="129" y="177"/>
                  </a:lnTo>
                  <a:lnTo>
                    <a:pt x="145" y="169"/>
                  </a:lnTo>
                  <a:lnTo>
                    <a:pt x="157" y="157"/>
                  </a:lnTo>
                  <a:lnTo>
                    <a:pt x="157" y="157"/>
                  </a:lnTo>
                  <a:lnTo>
                    <a:pt x="157" y="157"/>
                  </a:lnTo>
                  <a:lnTo>
                    <a:pt x="165" y="145"/>
                  </a:lnTo>
                  <a:lnTo>
                    <a:pt x="173" y="133"/>
                  </a:lnTo>
                  <a:lnTo>
                    <a:pt x="182" y="117"/>
                  </a:lnTo>
                  <a:lnTo>
                    <a:pt x="182" y="101"/>
                  </a:lnTo>
                  <a:lnTo>
                    <a:pt x="182" y="101"/>
                  </a:lnTo>
                  <a:lnTo>
                    <a:pt x="182" y="101"/>
                  </a:lnTo>
                  <a:lnTo>
                    <a:pt x="182" y="80"/>
                  </a:lnTo>
                  <a:lnTo>
                    <a:pt x="173" y="64"/>
                  </a:lnTo>
                  <a:lnTo>
                    <a:pt x="165" y="52"/>
                  </a:lnTo>
                  <a:lnTo>
                    <a:pt x="157" y="40"/>
                  </a:lnTo>
                  <a:lnTo>
                    <a:pt x="157" y="40"/>
                  </a:lnTo>
                  <a:lnTo>
                    <a:pt x="157" y="40"/>
                  </a:lnTo>
                  <a:lnTo>
                    <a:pt x="145" y="28"/>
                  </a:lnTo>
                  <a:lnTo>
                    <a:pt x="129" y="20"/>
                  </a:lnTo>
                  <a:lnTo>
                    <a:pt x="113" y="16"/>
                  </a:lnTo>
                  <a:lnTo>
                    <a:pt x="97" y="12"/>
                  </a:lnTo>
                  <a:lnTo>
                    <a:pt x="97" y="12"/>
                  </a:lnTo>
                  <a:lnTo>
                    <a:pt x="97" y="12"/>
                  </a:lnTo>
                  <a:lnTo>
                    <a:pt x="81" y="16"/>
                  </a:lnTo>
                  <a:lnTo>
                    <a:pt x="65" y="20"/>
                  </a:lnTo>
                  <a:lnTo>
                    <a:pt x="48" y="28"/>
                  </a:lnTo>
                  <a:lnTo>
                    <a:pt x="36" y="40"/>
                  </a:lnTo>
                  <a:lnTo>
                    <a:pt x="36" y="40"/>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p:cNvSpPr>
              <a:spLocks/>
            </p:cNvSpPr>
            <p:nvPr/>
          </p:nvSpPr>
          <p:spPr bwMode="auto">
            <a:xfrm>
              <a:off x="7135813" y="2549525"/>
              <a:ext cx="295275" cy="288925"/>
            </a:xfrm>
            <a:custGeom>
              <a:avLst/>
              <a:gdLst>
                <a:gd name="T0" fmla="*/ 186 w 186"/>
                <a:gd name="T1" fmla="*/ 93 h 182"/>
                <a:gd name="T2" fmla="*/ 186 w 186"/>
                <a:gd name="T3" fmla="*/ 93 h 182"/>
                <a:gd name="T4" fmla="*/ 182 w 186"/>
                <a:gd name="T5" fmla="*/ 73 h 182"/>
                <a:gd name="T6" fmla="*/ 178 w 186"/>
                <a:gd name="T7" fmla="*/ 57 h 182"/>
                <a:gd name="T8" fmla="*/ 169 w 186"/>
                <a:gd name="T9" fmla="*/ 41 h 182"/>
                <a:gd name="T10" fmla="*/ 157 w 186"/>
                <a:gd name="T11" fmla="*/ 29 h 182"/>
                <a:gd name="T12" fmla="*/ 145 w 186"/>
                <a:gd name="T13" fmla="*/ 17 h 182"/>
                <a:gd name="T14" fmla="*/ 129 w 186"/>
                <a:gd name="T15" fmla="*/ 9 h 182"/>
                <a:gd name="T16" fmla="*/ 113 w 186"/>
                <a:gd name="T17" fmla="*/ 0 h 182"/>
                <a:gd name="T18" fmla="*/ 93 w 186"/>
                <a:gd name="T19" fmla="*/ 0 h 182"/>
                <a:gd name="T20" fmla="*/ 93 w 186"/>
                <a:gd name="T21" fmla="*/ 0 h 182"/>
                <a:gd name="T22" fmla="*/ 73 w 186"/>
                <a:gd name="T23" fmla="*/ 0 h 182"/>
                <a:gd name="T24" fmla="*/ 56 w 186"/>
                <a:gd name="T25" fmla="*/ 9 h 182"/>
                <a:gd name="T26" fmla="*/ 40 w 186"/>
                <a:gd name="T27" fmla="*/ 17 h 182"/>
                <a:gd name="T28" fmla="*/ 28 w 186"/>
                <a:gd name="T29" fmla="*/ 29 h 182"/>
                <a:gd name="T30" fmla="*/ 16 w 186"/>
                <a:gd name="T31" fmla="*/ 41 h 182"/>
                <a:gd name="T32" fmla="*/ 8 w 186"/>
                <a:gd name="T33" fmla="*/ 57 h 182"/>
                <a:gd name="T34" fmla="*/ 4 w 186"/>
                <a:gd name="T35" fmla="*/ 73 h 182"/>
                <a:gd name="T36" fmla="*/ 0 w 186"/>
                <a:gd name="T37" fmla="*/ 93 h 182"/>
                <a:gd name="T38" fmla="*/ 0 w 186"/>
                <a:gd name="T39" fmla="*/ 93 h 182"/>
                <a:gd name="T40" fmla="*/ 4 w 186"/>
                <a:gd name="T41" fmla="*/ 109 h 182"/>
                <a:gd name="T42" fmla="*/ 8 w 186"/>
                <a:gd name="T43" fmla="*/ 126 h 182"/>
                <a:gd name="T44" fmla="*/ 16 w 186"/>
                <a:gd name="T45" fmla="*/ 142 h 182"/>
                <a:gd name="T46" fmla="*/ 28 w 186"/>
                <a:gd name="T47" fmla="*/ 158 h 182"/>
                <a:gd name="T48" fmla="*/ 40 w 186"/>
                <a:gd name="T49" fmla="*/ 166 h 182"/>
                <a:gd name="T50" fmla="*/ 56 w 186"/>
                <a:gd name="T51" fmla="*/ 178 h 182"/>
                <a:gd name="T52" fmla="*/ 73 w 186"/>
                <a:gd name="T53" fmla="*/ 182 h 182"/>
                <a:gd name="T54" fmla="*/ 93 w 186"/>
                <a:gd name="T55" fmla="*/ 182 h 182"/>
                <a:gd name="T56" fmla="*/ 93 w 186"/>
                <a:gd name="T57" fmla="*/ 182 h 182"/>
                <a:gd name="T58" fmla="*/ 113 w 186"/>
                <a:gd name="T59" fmla="*/ 182 h 182"/>
                <a:gd name="T60" fmla="*/ 129 w 186"/>
                <a:gd name="T61" fmla="*/ 178 h 182"/>
                <a:gd name="T62" fmla="*/ 145 w 186"/>
                <a:gd name="T63" fmla="*/ 166 h 182"/>
                <a:gd name="T64" fmla="*/ 157 w 186"/>
                <a:gd name="T65" fmla="*/ 158 h 182"/>
                <a:gd name="T66" fmla="*/ 169 w 186"/>
                <a:gd name="T67" fmla="*/ 142 h 182"/>
                <a:gd name="T68" fmla="*/ 178 w 186"/>
                <a:gd name="T69" fmla="*/ 126 h 182"/>
                <a:gd name="T70" fmla="*/ 182 w 186"/>
                <a:gd name="T71" fmla="*/ 109 h 182"/>
                <a:gd name="T72" fmla="*/ 186 w 186"/>
                <a:gd name="T73" fmla="*/ 93 h 182"/>
                <a:gd name="T74" fmla="*/ 186 w 186"/>
                <a:gd name="T7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2">
                  <a:moveTo>
                    <a:pt x="186" y="93"/>
                  </a:moveTo>
                  <a:lnTo>
                    <a:pt x="186" y="93"/>
                  </a:lnTo>
                  <a:lnTo>
                    <a:pt x="182" y="73"/>
                  </a:lnTo>
                  <a:lnTo>
                    <a:pt x="178" y="57"/>
                  </a:lnTo>
                  <a:lnTo>
                    <a:pt x="169" y="41"/>
                  </a:lnTo>
                  <a:lnTo>
                    <a:pt x="157" y="29"/>
                  </a:lnTo>
                  <a:lnTo>
                    <a:pt x="145" y="17"/>
                  </a:lnTo>
                  <a:lnTo>
                    <a:pt x="129" y="9"/>
                  </a:lnTo>
                  <a:lnTo>
                    <a:pt x="113" y="0"/>
                  </a:lnTo>
                  <a:lnTo>
                    <a:pt x="93" y="0"/>
                  </a:lnTo>
                  <a:lnTo>
                    <a:pt x="93" y="0"/>
                  </a:lnTo>
                  <a:lnTo>
                    <a:pt x="73" y="0"/>
                  </a:lnTo>
                  <a:lnTo>
                    <a:pt x="56" y="9"/>
                  </a:lnTo>
                  <a:lnTo>
                    <a:pt x="40" y="17"/>
                  </a:lnTo>
                  <a:lnTo>
                    <a:pt x="28" y="29"/>
                  </a:lnTo>
                  <a:lnTo>
                    <a:pt x="16" y="41"/>
                  </a:lnTo>
                  <a:lnTo>
                    <a:pt x="8" y="57"/>
                  </a:lnTo>
                  <a:lnTo>
                    <a:pt x="4" y="73"/>
                  </a:lnTo>
                  <a:lnTo>
                    <a:pt x="0" y="93"/>
                  </a:lnTo>
                  <a:lnTo>
                    <a:pt x="0" y="93"/>
                  </a:lnTo>
                  <a:lnTo>
                    <a:pt x="4" y="109"/>
                  </a:lnTo>
                  <a:lnTo>
                    <a:pt x="8" y="126"/>
                  </a:lnTo>
                  <a:lnTo>
                    <a:pt x="16" y="142"/>
                  </a:lnTo>
                  <a:lnTo>
                    <a:pt x="28" y="158"/>
                  </a:lnTo>
                  <a:lnTo>
                    <a:pt x="40" y="166"/>
                  </a:lnTo>
                  <a:lnTo>
                    <a:pt x="56" y="178"/>
                  </a:lnTo>
                  <a:lnTo>
                    <a:pt x="73" y="182"/>
                  </a:lnTo>
                  <a:lnTo>
                    <a:pt x="93" y="182"/>
                  </a:lnTo>
                  <a:lnTo>
                    <a:pt x="93" y="182"/>
                  </a:lnTo>
                  <a:lnTo>
                    <a:pt x="113" y="182"/>
                  </a:lnTo>
                  <a:lnTo>
                    <a:pt x="129" y="178"/>
                  </a:lnTo>
                  <a:lnTo>
                    <a:pt x="145" y="166"/>
                  </a:lnTo>
                  <a:lnTo>
                    <a:pt x="157" y="158"/>
                  </a:lnTo>
                  <a:lnTo>
                    <a:pt x="169" y="142"/>
                  </a:lnTo>
                  <a:lnTo>
                    <a:pt x="178" y="126"/>
                  </a:lnTo>
                  <a:lnTo>
                    <a:pt x="182" y="109"/>
                  </a:lnTo>
                  <a:lnTo>
                    <a:pt x="186" y="93"/>
                  </a:lnTo>
                  <a:lnTo>
                    <a:pt x="186"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noEditPoints="1"/>
            </p:cNvSpPr>
            <p:nvPr/>
          </p:nvSpPr>
          <p:spPr bwMode="auto">
            <a:xfrm>
              <a:off x="7129463" y="2536825"/>
              <a:ext cx="307975" cy="314325"/>
            </a:xfrm>
            <a:custGeom>
              <a:avLst/>
              <a:gdLst>
                <a:gd name="T0" fmla="*/ 0 w 194"/>
                <a:gd name="T1" fmla="*/ 101 h 198"/>
                <a:gd name="T2" fmla="*/ 8 w 194"/>
                <a:gd name="T3" fmla="*/ 61 h 198"/>
                <a:gd name="T4" fmla="*/ 28 w 194"/>
                <a:gd name="T5" fmla="*/ 33 h 198"/>
                <a:gd name="T6" fmla="*/ 60 w 194"/>
                <a:gd name="T7" fmla="*/ 8 h 198"/>
                <a:gd name="T8" fmla="*/ 97 w 194"/>
                <a:gd name="T9" fmla="*/ 0 h 198"/>
                <a:gd name="T10" fmla="*/ 97 w 194"/>
                <a:gd name="T11" fmla="*/ 0 h 198"/>
                <a:gd name="T12" fmla="*/ 133 w 194"/>
                <a:gd name="T13" fmla="*/ 8 h 198"/>
                <a:gd name="T14" fmla="*/ 165 w 194"/>
                <a:gd name="T15" fmla="*/ 33 h 198"/>
                <a:gd name="T16" fmla="*/ 186 w 194"/>
                <a:gd name="T17" fmla="*/ 61 h 198"/>
                <a:gd name="T18" fmla="*/ 194 w 194"/>
                <a:gd name="T19" fmla="*/ 101 h 198"/>
                <a:gd name="T20" fmla="*/ 194 w 194"/>
                <a:gd name="T21" fmla="*/ 101 h 198"/>
                <a:gd name="T22" fmla="*/ 186 w 194"/>
                <a:gd name="T23" fmla="*/ 138 h 198"/>
                <a:gd name="T24" fmla="*/ 165 w 194"/>
                <a:gd name="T25" fmla="*/ 170 h 198"/>
                <a:gd name="T26" fmla="*/ 133 w 194"/>
                <a:gd name="T27" fmla="*/ 190 h 198"/>
                <a:gd name="T28" fmla="*/ 97 w 194"/>
                <a:gd name="T29" fmla="*/ 198 h 198"/>
                <a:gd name="T30" fmla="*/ 97 w 194"/>
                <a:gd name="T31" fmla="*/ 198 h 198"/>
                <a:gd name="T32" fmla="*/ 60 w 194"/>
                <a:gd name="T33" fmla="*/ 190 h 198"/>
                <a:gd name="T34" fmla="*/ 28 w 194"/>
                <a:gd name="T35" fmla="*/ 170 h 198"/>
                <a:gd name="T36" fmla="*/ 8 w 194"/>
                <a:gd name="T37" fmla="*/ 138 h 198"/>
                <a:gd name="T38" fmla="*/ 0 w 194"/>
                <a:gd name="T39" fmla="*/ 101 h 198"/>
                <a:gd name="T40" fmla="*/ 36 w 194"/>
                <a:gd name="T41" fmla="*/ 41 h 198"/>
                <a:gd name="T42" fmla="*/ 28 w 194"/>
                <a:gd name="T43" fmla="*/ 53 h 198"/>
                <a:gd name="T44" fmla="*/ 12 w 194"/>
                <a:gd name="T45" fmla="*/ 81 h 198"/>
                <a:gd name="T46" fmla="*/ 12 w 194"/>
                <a:gd name="T47" fmla="*/ 101 h 198"/>
                <a:gd name="T48" fmla="*/ 12 w 194"/>
                <a:gd name="T49" fmla="*/ 117 h 198"/>
                <a:gd name="T50" fmla="*/ 28 w 194"/>
                <a:gd name="T51" fmla="*/ 146 h 198"/>
                <a:gd name="T52" fmla="*/ 36 w 194"/>
                <a:gd name="T53" fmla="*/ 162 h 198"/>
                <a:gd name="T54" fmla="*/ 48 w 194"/>
                <a:gd name="T55" fmla="*/ 170 h 198"/>
                <a:gd name="T56" fmla="*/ 81 w 194"/>
                <a:gd name="T57" fmla="*/ 182 h 198"/>
                <a:gd name="T58" fmla="*/ 97 w 194"/>
                <a:gd name="T59" fmla="*/ 186 h 198"/>
                <a:gd name="T60" fmla="*/ 113 w 194"/>
                <a:gd name="T61" fmla="*/ 182 h 198"/>
                <a:gd name="T62" fmla="*/ 145 w 194"/>
                <a:gd name="T63" fmla="*/ 170 h 198"/>
                <a:gd name="T64" fmla="*/ 157 w 194"/>
                <a:gd name="T65" fmla="*/ 162 h 198"/>
                <a:gd name="T66" fmla="*/ 169 w 194"/>
                <a:gd name="T67" fmla="*/ 146 h 198"/>
                <a:gd name="T68" fmla="*/ 182 w 194"/>
                <a:gd name="T69" fmla="*/ 117 h 198"/>
                <a:gd name="T70" fmla="*/ 182 w 194"/>
                <a:gd name="T71" fmla="*/ 101 h 198"/>
                <a:gd name="T72" fmla="*/ 182 w 194"/>
                <a:gd name="T73" fmla="*/ 81 h 198"/>
                <a:gd name="T74" fmla="*/ 169 w 194"/>
                <a:gd name="T75" fmla="*/ 53 h 198"/>
                <a:gd name="T76" fmla="*/ 157 w 194"/>
                <a:gd name="T77" fmla="*/ 41 h 198"/>
                <a:gd name="T78" fmla="*/ 145 w 194"/>
                <a:gd name="T79" fmla="*/ 29 h 198"/>
                <a:gd name="T80" fmla="*/ 113 w 194"/>
                <a:gd name="T81" fmla="*/ 17 h 198"/>
                <a:gd name="T82" fmla="*/ 97 w 194"/>
                <a:gd name="T83" fmla="*/ 17 h 198"/>
                <a:gd name="T84" fmla="*/ 81 w 194"/>
                <a:gd name="T85" fmla="*/ 17 h 198"/>
                <a:gd name="T86" fmla="*/ 48 w 194"/>
                <a:gd name="T87" fmla="*/ 29 h 198"/>
                <a:gd name="T88" fmla="*/ 36 w 194"/>
                <a:gd name="T89" fmla="*/ 4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101"/>
                  </a:moveTo>
                  <a:lnTo>
                    <a:pt x="0" y="101"/>
                  </a:lnTo>
                  <a:lnTo>
                    <a:pt x="0" y="81"/>
                  </a:lnTo>
                  <a:lnTo>
                    <a:pt x="8" y="61"/>
                  </a:lnTo>
                  <a:lnTo>
                    <a:pt x="16" y="45"/>
                  </a:lnTo>
                  <a:lnTo>
                    <a:pt x="28" y="33"/>
                  </a:lnTo>
                  <a:lnTo>
                    <a:pt x="40" y="21"/>
                  </a:lnTo>
                  <a:lnTo>
                    <a:pt x="60" y="8"/>
                  </a:lnTo>
                  <a:lnTo>
                    <a:pt x="77" y="4"/>
                  </a:lnTo>
                  <a:lnTo>
                    <a:pt x="97" y="0"/>
                  </a:lnTo>
                  <a:lnTo>
                    <a:pt x="97" y="0"/>
                  </a:lnTo>
                  <a:lnTo>
                    <a:pt x="97" y="0"/>
                  </a:lnTo>
                  <a:lnTo>
                    <a:pt x="117" y="4"/>
                  </a:lnTo>
                  <a:lnTo>
                    <a:pt x="133" y="8"/>
                  </a:lnTo>
                  <a:lnTo>
                    <a:pt x="153" y="21"/>
                  </a:lnTo>
                  <a:lnTo>
                    <a:pt x="165" y="33"/>
                  </a:lnTo>
                  <a:lnTo>
                    <a:pt x="178" y="45"/>
                  </a:lnTo>
                  <a:lnTo>
                    <a:pt x="186" y="61"/>
                  </a:lnTo>
                  <a:lnTo>
                    <a:pt x="194" y="81"/>
                  </a:lnTo>
                  <a:lnTo>
                    <a:pt x="194" y="101"/>
                  </a:lnTo>
                  <a:lnTo>
                    <a:pt x="194" y="101"/>
                  </a:lnTo>
                  <a:lnTo>
                    <a:pt x="194" y="101"/>
                  </a:lnTo>
                  <a:lnTo>
                    <a:pt x="194" y="122"/>
                  </a:lnTo>
                  <a:lnTo>
                    <a:pt x="186" y="138"/>
                  </a:lnTo>
                  <a:lnTo>
                    <a:pt x="178" y="154"/>
                  </a:lnTo>
                  <a:lnTo>
                    <a:pt x="165" y="170"/>
                  </a:lnTo>
                  <a:lnTo>
                    <a:pt x="153" y="182"/>
                  </a:lnTo>
                  <a:lnTo>
                    <a:pt x="133" y="190"/>
                  </a:lnTo>
                  <a:lnTo>
                    <a:pt x="117" y="194"/>
                  </a:lnTo>
                  <a:lnTo>
                    <a:pt x="97" y="198"/>
                  </a:lnTo>
                  <a:lnTo>
                    <a:pt x="97" y="198"/>
                  </a:lnTo>
                  <a:lnTo>
                    <a:pt x="97" y="198"/>
                  </a:lnTo>
                  <a:lnTo>
                    <a:pt x="77" y="194"/>
                  </a:lnTo>
                  <a:lnTo>
                    <a:pt x="60" y="190"/>
                  </a:lnTo>
                  <a:lnTo>
                    <a:pt x="40" y="182"/>
                  </a:lnTo>
                  <a:lnTo>
                    <a:pt x="28" y="170"/>
                  </a:lnTo>
                  <a:lnTo>
                    <a:pt x="16" y="154"/>
                  </a:lnTo>
                  <a:lnTo>
                    <a:pt x="8" y="138"/>
                  </a:lnTo>
                  <a:lnTo>
                    <a:pt x="0" y="122"/>
                  </a:lnTo>
                  <a:lnTo>
                    <a:pt x="0" y="101"/>
                  </a:lnTo>
                  <a:lnTo>
                    <a:pt x="0" y="101"/>
                  </a:lnTo>
                  <a:close/>
                  <a:moveTo>
                    <a:pt x="36" y="41"/>
                  </a:moveTo>
                  <a:lnTo>
                    <a:pt x="36" y="41"/>
                  </a:lnTo>
                  <a:lnTo>
                    <a:pt x="28" y="53"/>
                  </a:lnTo>
                  <a:lnTo>
                    <a:pt x="20" y="65"/>
                  </a:lnTo>
                  <a:lnTo>
                    <a:pt x="12" y="81"/>
                  </a:lnTo>
                  <a:lnTo>
                    <a:pt x="12" y="101"/>
                  </a:lnTo>
                  <a:lnTo>
                    <a:pt x="12" y="101"/>
                  </a:lnTo>
                  <a:lnTo>
                    <a:pt x="12" y="101"/>
                  </a:lnTo>
                  <a:lnTo>
                    <a:pt x="12" y="117"/>
                  </a:lnTo>
                  <a:lnTo>
                    <a:pt x="20" y="134"/>
                  </a:lnTo>
                  <a:lnTo>
                    <a:pt x="28" y="146"/>
                  </a:lnTo>
                  <a:lnTo>
                    <a:pt x="36" y="162"/>
                  </a:lnTo>
                  <a:lnTo>
                    <a:pt x="36" y="162"/>
                  </a:lnTo>
                  <a:lnTo>
                    <a:pt x="36" y="162"/>
                  </a:lnTo>
                  <a:lnTo>
                    <a:pt x="48" y="170"/>
                  </a:lnTo>
                  <a:lnTo>
                    <a:pt x="64" y="178"/>
                  </a:lnTo>
                  <a:lnTo>
                    <a:pt x="81" y="182"/>
                  </a:lnTo>
                  <a:lnTo>
                    <a:pt x="97" y="186"/>
                  </a:lnTo>
                  <a:lnTo>
                    <a:pt x="97" y="186"/>
                  </a:lnTo>
                  <a:lnTo>
                    <a:pt x="97" y="186"/>
                  </a:lnTo>
                  <a:lnTo>
                    <a:pt x="113" y="182"/>
                  </a:lnTo>
                  <a:lnTo>
                    <a:pt x="129" y="178"/>
                  </a:lnTo>
                  <a:lnTo>
                    <a:pt x="145" y="170"/>
                  </a:lnTo>
                  <a:lnTo>
                    <a:pt x="157" y="162"/>
                  </a:lnTo>
                  <a:lnTo>
                    <a:pt x="157" y="162"/>
                  </a:lnTo>
                  <a:lnTo>
                    <a:pt x="157" y="162"/>
                  </a:lnTo>
                  <a:lnTo>
                    <a:pt x="169" y="146"/>
                  </a:lnTo>
                  <a:lnTo>
                    <a:pt x="173" y="134"/>
                  </a:lnTo>
                  <a:lnTo>
                    <a:pt x="182" y="117"/>
                  </a:lnTo>
                  <a:lnTo>
                    <a:pt x="182" y="101"/>
                  </a:lnTo>
                  <a:lnTo>
                    <a:pt x="182" y="101"/>
                  </a:lnTo>
                  <a:lnTo>
                    <a:pt x="182" y="101"/>
                  </a:lnTo>
                  <a:lnTo>
                    <a:pt x="182" y="81"/>
                  </a:lnTo>
                  <a:lnTo>
                    <a:pt x="173" y="65"/>
                  </a:lnTo>
                  <a:lnTo>
                    <a:pt x="169" y="53"/>
                  </a:lnTo>
                  <a:lnTo>
                    <a:pt x="157" y="41"/>
                  </a:lnTo>
                  <a:lnTo>
                    <a:pt x="157" y="41"/>
                  </a:lnTo>
                  <a:lnTo>
                    <a:pt x="157" y="41"/>
                  </a:lnTo>
                  <a:lnTo>
                    <a:pt x="145" y="29"/>
                  </a:lnTo>
                  <a:lnTo>
                    <a:pt x="129" y="21"/>
                  </a:lnTo>
                  <a:lnTo>
                    <a:pt x="113" y="17"/>
                  </a:lnTo>
                  <a:lnTo>
                    <a:pt x="97" y="17"/>
                  </a:lnTo>
                  <a:lnTo>
                    <a:pt x="97" y="17"/>
                  </a:lnTo>
                  <a:lnTo>
                    <a:pt x="97" y="17"/>
                  </a:lnTo>
                  <a:lnTo>
                    <a:pt x="81" y="17"/>
                  </a:lnTo>
                  <a:lnTo>
                    <a:pt x="64" y="21"/>
                  </a:lnTo>
                  <a:lnTo>
                    <a:pt x="48" y="29"/>
                  </a:lnTo>
                  <a:lnTo>
                    <a:pt x="36" y="41"/>
                  </a:lnTo>
                  <a:lnTo>
                    <a:pt x="36" y="41"/>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3"/>
            <p:cNvSpPr>
              <a:spLocks/>
            </p:cNvSpPr>
            <p:nvPr/>
          </p:nvSpPr>
          <p:spPr bwMode="auto">
            <a:xfrm>
              <a:off x="7462838" y="2876550"/>
              <a:ext cx="293688" cy="288925"/>
            </a:xfrm>
            <a:custGeom>
              <a:avLst/>
              <a:gdLst>
                <a:gd name="T0" fmla="*/ 185 w 185"/>
                <a:gd name="T1" fmla="*/ 93 h 182"/>
                <a:gd name="T2" fmla="*/ 185 w 185"/>
                <a:gd name="T3" fmla="*/ 93 h 182"/>
                <a:gd name="T4" fmla="*/ 181 w 185"/>
                <a:gd name="T5" fmla="*/ 73 h 182"/>
                <a:gd name="T6" fmla="*/ 177 w 185"/>
                <a:gd name="T7" fmla="*/ 57 h 182"/>
                <a:gd name="T8" fmla="*/ 169 w 185"/>
                <a:gd name="T9" fmla="*/ 41 h 182"/>
                <a:gd name="T10" fmla="*/ 157 w 185"/>
                <a:gd name="T11" fmla="*/ 29 h 182"/>
                <a:gd name="T12" fmla="*/ 145 w 185"/>
                <a:gd name="T13" fmla="*/ 17 h 182"/>
                <a:gd name="T14" fmla="*/ 129 w 185"/>
                <a:gd name="T15" fmla="*/ 8 h 182"/>
                <a:gd name="T16" fmla="*/ 113 w 185"/>
                <a:gd name="T17" fmla="*/ 0 h 182"/>
                <a:gd name="T18" fmla="*/ 93 w 185"/>
                <a:gd name="T19" fmla="*/ 0 h 182"/>
                <a:gd name="T20" fmla="*/ 93 w 185"/>
                <a:gd name="T21" fmla="*/ 0 h 182"/>
                <a:gd name="T22" fmla="*/ 72 w 185"/>
                <a:gd name="T23" fmla="*/ 0 h 182"/>
                <a:gd name="T24" fmla="*/ 56 w 185"/>
                <a:gd name="T25" fmla="*/ 8 h 182"/>
                <a:gd name="T26" fmla="*/ 40 w 185"/>
                <a:gd name="T27" fmla="*/ 17 h 182"/>
                <a:gd name="T28" fmla="*/ 28 w 185"/>
                <a:gd name="T29" fmla="*/ 29 h 182"/>
                <a:gd name="T30" fmla="*/ 16 w 185"/>
                <a:gd name="T31" fmla="*/ 41 h 182"/>
                <a:gd name="T32" fmla="*/ 8 w 185"/>
                <a:gd name="T33" fmla="*/ 57 h 182"/>
                <a:gd name="T34" fmla="*/ 4 w 185"/>
                <a:gd name="T35" fmla="*/ 73 h 182"/>
                <a:gd name="T36" fmla="*/ 0 w 185"/>
                <a:gd name="T37" fmla="*/ 93 h 182"/>
                <a:gd name="T38" fmla="*/ 0 w 185"/>
                <a:gd name="T39" fmla="*/ 93 h 182"/>
                <a:gd name="T40" fmla="*/ 4 w 185"/>
                <a:gd name="T41" fmla="*/ 109 h 182"/>
                <a:gd name="T42" fmla="*/ 8 w 185"/>
                <a:gd name="T43" fmla="*/ 126 h 182"/>
                <a:gd name="T44" fmla="*/ 16 w 185"/>
                <a:gd name="T45" fmla="*/ 142 h 182"/>
                <a:gd name="T46" fmla="*/ 28 w 185"/>
                <a:gd name="T47" fmla="*/ 158 h 182"/>
                <a:gd name="T48" fmla="*/ 40 w 185"/>
                <a:gd name="T49" fmla="*/ 166 h 182"/>
                <a:gd name="T50" fmla="*/ 56 w 185"/>
                <a:gd name="T51" fmla="*/ 174 h 182"/>
                <a:gd name="T52" fmla="*/ 72 w 185"/>
                <a:gd name="T53" fmla="*/ 182 h 182"/>
                <a:gd name="T54" fmla="*/ 93 w 185"/>
                <a:gd name="T55" fmla="*/ 182 h 182"/>
                <a:gd name="T56" fmla="*/ 93 w 185"/>
                <a:gd name="T57" fmla="*/ 182 h 182"/>
                <a:gd name="T58" fmla="*/ 113 w 185"/>
                <a:gd name="T59" fmla="*/ 182 h 182"/>
                <a:gd name="T60" fmla="*/ 129 w 185"/>
                <a:gd name="T61" fmla="*/ 174 h 182"/>
                <a:gd name="T62" fmla="*/ 145 w 185"/>
                <a:gd name="T63" fmla="*/ 166 h 182"/>
                <a:gd name="T64" fmla="*/ 157 w 185"/>
                <a:gd name="T65" fmla="*/ 158 h 182"/>
                <a:gd name="T66" fmla="*/ 169 w 185"/>
                <a:gd name="T67" fmla="*/ 142 h 182"/>
                <a:gd name="T68" fmla="*/ 177 w 185"/>
                <a:gd name="T69" fmla="*/ 126 h 182"/>
                <a:gd name="T70" fmla="*/ 181 w 185"/>
                <a:gd name="T71" fmla="*/ 109 h 182"/>
                <a:gd name="T72" fmla="*/ 185 w 185"/>
                <a:gd name="T73" fmla="*/ 93 h 182"/>
                <a:gd name="T74" fmla="*/ 185 w 185"/>
                <a:gd name="T7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5" h="182">
                  <a:moveTo>
                    <a:pt x="185" y="93"/>
                  </a:moveTo>
                  <a:lnTo>
                    <a:pt x="185" y="93"/>
                  </a:lnTo>
                  <a:lnTo>
                    <a:pt x="181" y="73"/>
                  </a:lnTo>
                  <a:lnTo>
                    <a:pt x="177" y="57"/>
                  </a:lnTo>
                  <a:lnTo>
                    <a:pt x="169" y="41"/>
                  </a:lnTo>
                  <a:lnTo>
                    <a:pt x="157" y="29"/>
                  </a:lnTo>
                  <a:lnTo>
                    <a:pt x="145" y="17"/>
                  </a:lnTo>
                  <a:lnTo>
                    <a:pt x="129" y="8"/>
                  </a:lnTo>
                  <a:lnTo>
                    <a:pt x="113" y="0"/>
                  </a:lnTo>
                  <a:lnTo>
                    <a:pt x="93" y="0"/>
                  </a:lnTo>
                  <a:lnTo>
                    <a:pt x="93" y="0"/>
                  </a:lnTo>
                  <a:lnTo>
                    <a:pt x="72" y="0"/>
                  </a:lnTo>
                  <a:lnTo>
                    <a:pt x="56" y="8"/>
                  </a:lnTo>
                  <a:lnTo>
                    <a:pt x="40" y="17"/>
                  </a:lnTo>
                  <a:lnTo>
                    <a:pt x="28" y="29"/>
                  </a:lnTo>
                  <a:lnTo>
                    <a:pt x="16" y="41"/>
                  </a:lnTo>
                  <a:lnTo>
                    <a:pt x="8" y="57"/>
                  </a:lnTo>
                  <a:lnTo>
                    <a:pt x="4" y="73"/>
                  </a:lnTo>
                  <a:lnTo>
                    <a:pt x="0" y="93"/>
                  </a:lnTo>
                  <a:lnTo>
                    <a:pt x="0" y="93"/>
                  </a:lnTo>
                  <a:lnTo>
                    <a:pt x="4" y="109"/>
                  </a:lnTo>
                  <a:lnTo>
                    <a:pt x="8" y="126"/>
                  </a:lnTo>
                  <a:lnTo>
                    <a:pt x="16" y="142"/>
                  </a:lnTo>
                  <a:lnTo>
                    <a:pt x="28" y="158"/>
                  </a:lnTo>
                  <a:lnTo>
                    <a:pt x="40" y="166"/>
                  </a:lnTo>
                  <a:lnTo>
                    <a:pt x="56" y="174"/>
                  </a:lnTo>
                  <a:lnTo>
                    <a:pt x="72" y="182"/>
                  </a:lnTo>
                  <a:lnTo>
                    <a:pt x="93" y="182"/>
                  </a:lnTo>
                  <a:lnTo>
                    <a:pt x="93" y="182"/>
                  </a:lnTo>
                  <a:lnTo>
                    <a:pt x="113" y="182"/>
                  </a:lnTo>
                  <a:lnTo>
                    <a:pt x="129" y="174"/>
                  </a:lnTo>
                  <a:lnTo>
                    <a:pt x="145" y="166"/>
                  </a:lnTo>
                  <a:lnTo>
                    <a:pt x="157" y="158"/>
                  </a:lnTo>
                  <a:lnTo>
                    <a:pt x="169" y="142"/>
                  </a:lnTo>
                  <a:lnTo>
                    <a:pt x="177" y="126"/>
                  </a:lnTo>
                  <a:lnTo>
                    <a:pt x="181" y="109"/>
                  </a:lnTo>
                  <a:lnTo>
                    <a:pt x="185" y="93"/>
                  </a:lnTo>
                  <a:lnTo>
                    <a:pt x="185"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
            <p:cNvSpPr>
              <a:spLocks noEditPoints="1"/>
            </p:cNvSpPr>
            <p:nvPr/>
          </p:nvSpPr>
          <p:spPr bwMode="auto">
            <a:xfrm>
              <a:off x="7456488" y="2863850"/>
              <a:ext cx="307975" cy="314325"/>
            </a:xfrm>
            <a:custGeom>
              <a:avLst/>
              <a:gdLst>
                <a:gd name="T0" fmla="*/ 0 w 194"/>
                <a:gd name="T1" fmla="*/ 101 h 198"/>
                <a:gd name="T2" fmla="*/ 8 w 194"/>
                <a:gd name="T3" fmla="*/ 61 h 198"/>
                <a:gd name="T4" fmla="*/ 28 w 194"/>
                <a:gd name="T5" fmla="*/ 29 h 198"/>
                <a:gd name="T6" fmla="*/ 60 w 194"/>
                <a:gd name="T7" fmla="*/ 8 h 198"/>
                <a:gd name="T8" fmla="*/ 97 w 194"/>
                <a:gd name="T9" fmla="*/ 0 h 198"/>
                <a:gd name="T10" fmla="*/ 97 w 194"/>
                <a:gd name="T11" fmla="*/ 0 h 198"/>
                <a:gd name="T12" fmla="*/ 133 w 194"/>
                <a:gd name="T13" fmla="*/ 8 h 198"/>
                <a:gd name="T14" fmla="*/ 165 w 194"/>
                <a:gd name="T15" fmla="*/ 29 h 198"/>
                <a:gd name="T16" fmla="*/ 185 w 194"/>
                <a:gd name="T17" fmla="*/ 61 h 198"/>
                <a:gd name="T18" fmla="*/ 194 w 194"/>
                <a:gd name="T19" fmla="*/ 101 h 198"/>
                <a:gd name="T20" fmla="*/ 194 w 194"/>
                <a:gd name="T21" fmla="*/ 101 h 198"/>
                <a:gd name="T22" fmla="*/ 185 w 194"/>
                <a:gd name="T23" fmla="*/ 138 h 198"/>
                <a:gd name="T24" fmla="*/ 165 w 194"/>
                <a:gd name="T25" fmla="*/ 170 h 198"/>
                <a:gd name="T26" fmla="*/ 133 w 194"/>
                <a:gd name="T27" fmla="*/ 190 h 198"/>
                <a:gd name="T28" fmla="*/ 97 w 194"/>
                <a:gd name="T29" fmla="*/ 198 h 198"/>
                <a:gd name="T30" fmla="*/ 97 w 194"/>
                <a:gd name="T31" fmla="*/ 198 h 198"/>
                <a:gd name="T32" fmla="*/ 60 w 194"/>
                <a:gd name="T33" fmla="*/ 190 h 198"/>
                <a:gd name="T34" fmla="*/ 28 w 194"/>
                <a:gd name="T35" fmla="*/ 170 h 198"/>
                <a:gd name="T36" fmla="*/ 8 w 194"/>
                <a:gd name="T37" fmla="*/ 138 h 198"/>
                <a:gd name="T38" fmla="*/ 0 w 194"/>
                <a:gd name="T39" fmla="*/ 101 h 198"/>
                <a:gd name="T40" fmla="*/ 36 w 194"/>
                <a:gd name="T41" fmla="*/ 41 h 198"/>
                <a:gd name="T42" fmla="*/ 24 w 194"/>
                <a:gd name="T43" fmla="*/ 53 h 198"/>
                <a:gd name="T44" fmla="*/ 12 w 194"/>
                <a:gd name="T45" fmla="*/ 81 h 198"/>
                <a:gd name="T46" fmla="*/ 12 w 194"/>
                <a:gd name="T47" fmla="*/ 101 h 198"/>
                <a:gd name="T48" fmla="*/ 12 w 194"/>
                <a:gd name="T49" fmla="*/ 117 h 198"/>
                <a:gd name="T50" fmla="*/ 24 w 194"/>
                <a:gd name="T51" fmla="*/ 146 h 198"/>
                <a:gd name="T52" fmla="*/ 36 w 194"/>
                <a:gd name="T53" fmla="*/ 158 h 198"/>
                <a:gd name="T54" fmla="*/ 48 w 194"/>
                <a:gd name="T55" fmla="*/ 170 h 198"/>
                <a:gd name="T56" fmla="*/ 80 w 194"/>
                <a:gd name="T57" fmla="*/ 182 h 198"/>
                <a:gd name="T58" fmla="*/ 97 w 194"/>
                <a:gd name="T59" fmla="*/ 186 h 198"/>
                <a:gd name="T60" fmla="*/ 113 w 194"/>
                <a:gd name="T61" fmla="*/ 182 h 198"/>
                <a:gd name="T62" fmla="*/ 145 w 194"/>
                <a:gd name="T63" fmla="*/ 170 h 198"/>
                <a:gd name="T64" fmla="*/ 157 w 194"/>
                <a:gd name="T65" fmla="*/ 158 h 198"/>
                <a:gd name="T66" fmla="*/ 165 w 194"/>
                <a:gd name="T67" fmla="*/ 146 h 198"/>
                <a:gd name="T68" fmla="*/ 181 w 194"/>
                <a:gd name="T69" fmla="*/ 117 h 198"/>
                <a:gd name="T70" fmla="*/ 181 w 194"/>
                <a:gd name="T71" fmla="*/ 101 h 198"/>
                <a:gd name="T72" fmla="*/ 181 w 194"/>
                <a:gd name="T73" fmla="*/ 81 h 198"/>
                <a:gd name="T74" fmla="*/ 165 w 194"/>
                <a:gd name="T75" fmla="*/ 53 h 198"/>
                <a:gd name="T76" fmla="*/ 157 w 194"/>
                <a:gd name="T77" fmla="*/ 41 h 198"/>
                <a:gd name="T78" fmla="*/ 145 w 194"/>
                <a:gd name="T79" fmla="*/ 29 h 198"/>
                <a:gd name="T80" fmla="*/ 113 w 194"/>
                <a:gd name="T81" fmla="*/ 16 h 198"/>
                <a:gd name="T82" fmla="*/ 97 w 194"/>
                <a:gd name="T83" fmla="*/ 12 h 198"/>
                <a:gd name="T84" fmla="*/ 80 w 194"/>
                <a:gd name="T85" fmla="*/ 16 h 198"/>
                <a:gd name="T86" fmla="*/ 48 w 194"/>
                <a:gd name="T87" fmla="*/ 29 h 198"/>
                <a:gd name="T88" fmla="*/ 36 w 194"/>
                <a:gd name="T89" fmla="*/ 4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101"/>
                  </a:moveTo>
                  <a:lnTo>
                    <a:pt x="0" y="101"/>
                  </a:lnTo>
                  <a:lnTo>
                    <a:pt x="0" y="81"/>
                  </a:lnTo>
                  <a:lnTo>
                    <a:pt x="8" y="61"/>
                  </a:lnTo>
                  <a:lnTo>
                    <a:pt x="16" y="45"/>
                  </a:lnTo>
                  <a:lnTo>
                    <a:pt x="28" y="29"/>
                  </a:lnTo>
                  <a:lnTo>
                    <a:pt x="40" y="16"/>
                  </a:lnTo>
                  <a:lnTo>
                    <a:pt x="60" y="8"/>
                  </a:lnTo>
                  <a:lnTo>
                    <a:pt x="76" y="4"/>
                  </a:lnTo>
                  <a:lnTo>
                    <a:pt x="97" y="0"/>
                  </a:lnTo>
                  <a:lnTo>
                    <a:pt x="97" y="0"/>
                  </a:lnTo>
                  <a:lnTo>
                    <a:pt x="97" y="0"/>
                  </a:lnTo>
                  <a:lnTo>
                    <a:pt x="117" y="4"/>
                  </a:lnTo>
                  <a:lnTo>
                    <a:pt x="133" y="8"/>
                  </a:lnTo>
                  <a:lnTo>
                    <a:pt x="149" y="16"/>
                  </a:lnTo>
                  <a:lnTo>
                    <a:pt x="165" y="29"/>
                  </a:lnTo>
                  <a:lnTo>
                    <a:pt x="177" y="45"/>
                  </a:lnTo>
                  <a:lnTo>
                    <a:pt x="185" y="61"/>
                  </a:lnTo>
                  <a:lnTo>
                    <a:pt x="194" y="81"/>
                  </a:lnTo>
                  <a:lnTo>
                    <a:pt x="194" y="101"/>
                  </a:lnTo>
                  <a:lnTo>
                    <a:pt x="194" y="101"/>
                  </a:lnTo>
                  <a:lnTo>
                    <a:pt x="194" y="101"/>
                  </a:lnTo>
                  <a:lnTo>
                    <a:pt x="194" y="117"/>
                  </a:lnTo>
                  <a:lnTo>
                    <a:pt x="185" y="138"/>
                  </a:lnTo>
                  <a:lnTo>
                    <a:pt x="177" y="154"/>
                  </a:lnTo>
                  <a:lnTo>
                    <a:pt x="165" y="170"/>
                  </a:lnTo>
                  <a:lnTo>
                    <a:pt x="149" y="182"/>
                  </a:lnTo>
                  <a:lnTo>
                    <a:pt x="133" y="190"/>
                  </a:lnTo>
                  <a:lnTo>
                    <a:pt x="117" y="194"/>
                  </a:lnTo>
                  <a:lnTo>
                    <a:pt x="97" y="198"/>
                  </a:lnTo>
                  <a:lnTo>
                    <a:pt x="97" y="198"/>
                  </a:lnTo>
                  <a:lnTo>
                    <a:pt x="97" y="198"/>
                  </a:lnTo>
                  <a:lnTo>
                    <a:pt x="76" y="194"/>
                  </a:lnTo>
                  <a:lnTo>
                    <a:pt x="60" y="190"/>
                  </a:lnTo>
                  <a:lnTo>
                    <a:pt x="40" y="182"/>
                  </a:lnTo>
                  <a:lnTo>
                    <a:pt x="28" y="170"/>
                  </a:lnTo>
                  <a:lnTo>
                    <a:pt x="16" y="154"/>
                  </a:lnTo>
                  <a:lnTo>
                    <a:pt x="8" y="138"/>
                  </a:lnTo>
                  <a:lnTo>
                    <a:pt x="0" y="117"/>
                  </a:lnTo>
                  <a:lnTo>
                    <a:pt x="0" y="101"/>
                  </a:lnTo>
                  <a:lnTo>
                    <a:pt x="0" y="101"/>
                  </a:lnTo>
                  <a:close/>
                  <a:moveTo>
                    <a:pt x="36" y="41"/>
                  </a:moveTo>
                  <a:lnTo>
                    <a:pt x="36" y="41"/>
                  </a:lnTo>
                  <a:lnTo>
                    <a:pt x="24" y="53"/>
                  </a:lnTo>
                  <a:lnTo>
                    <a:pt x="20" y="65"/>
                  </a:lnTo>
                  <a:lnTo>
                    <a:pt x="12" y="81"/>
                  </a:lnTo>
                  <a:lnTo>
                    <a:pt x="12" y="101"/>
                  </a:lnTo>
                  <a:lnTo>
                    <a:pt x="12" y="101"/>
                  </a:lnTo>
                  <a:lnTo>
                    <a:pt x="12" y="101"/>
                  </a:lnTo>
                  <a:lnTo>
                    <a:pt x="12" y="117"/>
                  </a:lnTo>
                  <a:lnTo>
                    <a:pt x="20" y="134"/>
                  </a:lnTo>
                  <a:lnTo>
                    <a:pt x="24" y="146"/>
                  </a:lnTo>
                  <a:lnTo>
                    <a:pt x="36" y="158"/>
                  </a:lnTo>
                  <a:lnTo>
                    <a:pt x="36" y="158"/>
                  </a:lnTo>
                  <a:lnTo>
                    <a:pt x="36" y="158"/>
                  </a:lnTo>
                  <a:lnTo>
                    <a:pt x="48" y="170"/>
                  </a:lnTo>
                  <a:lnTo>
                    <a:pt x="64" y="178"/>
                  </a:lnTo>
                  <a:lnTo>
                    <a:pt x="80" y="182"/>
                  </a:lnTo>
                  <a:lnTo>
                    <a:pt x="97" y="186"/>
                  </a:lnTo>
                  <a:lnTo>
                    <a:pt x="97" y="186"/>
                  </a:lnTo>
                  <a:lnTo>
                    <a:pt x="97" y="186"/>
                  </a:lnTo>
                  <a:lnTo>
                    <a:pt x="113" y="182"/>
                  </a:lnTo>
                  <a:lnTo>
                    <a:pt x="129" y="178"/>
                  </a:lnTo>
                  <a:lnTo>
                    <a:pt x="145" y="170"/>
                  </a:lnTo>
                  <a:lnTo>
                    <a:pt x="157" y="158"/>
                  </a:lnTo>
                  <a:lnTo>
                    <a:pt x="157" y="158"/>
                  </a:lnTo>
                  <a:lnTo>
                    <a:pt x="157" y="158"/>
                  </a:lnTo>
                  <a:lnTo>
                    <a:pt x="165" y="146"/>
                  </a:lnTo>
                  <a:lnTo>
                    <a:pt x="173" y="134"/>
                  </a:lnTo>
                  <a:lnTo>
                    <a:pt x="181" y="117"/>
                  </a:lnTo>
                  <a:lnTo>
                    <a:pt x="181" y="101"/>
                  </a:lnTo>
                  <a:lnTo>
                    <a:pt x="181" y="101"/>
                  </a:lnTo>
                  <a:lnTo>
                    <a:pt x="181" y="101"/>
                  </a:lnTo>
                  <a:lnTo>
                    <a:pt x="181" y="81"/>
                  </a:lnTo>
                  <a:lnTo>
                    <a:pt x="173" y="65"/>
                  </a:lnTo>
                  <a:lnTo>
                    <a:pt x="165" y="53"/>
                  </a:lnTo>
                  <a:lnTo>
                    <a:pt x="157" y="41"/>
                  </a:lnTo>
                  <a:lnTo>
                    <a:pt x="157" y="41"/>
                  </a:lnTo>
                  <a:lnTo>
                    <a:pt x="157" y="41"/>
                  </a:lnTo>
                  <a:lnTo>
                    <a:pt x="145" y="29"/>
                  </a:lnTo>
                  <a:lnTo>
                    <a:pt x="129" y="21"/>
                  </a:lnTo>
                  <a:lnTo>
                    <a:pt x="113" y="16"/>
                  </a:lnTo>
                  <a:lnTo>
                    <a:pt x="97" y="12"/>
                  </a:lnTo>
                  <a:lnTo>
                    <a:pt x="97" y="12"/>
                  </a:lnTo>
                  <a:lnTo>
                    <a:pt x="97" y="12"/>
                  </a:lnTo>
                  <a:lnTo>
                    <a:pt x="80" y="16"/>
                  </a:lnTo>
                  <a:lnTo>
                    <a:pt x="64" y="21"/>
                  </a:lnTo>
                  <a:lnTo>
                    <a:pt x="48" y="29"/>
                  </a:lnTo>
                  <a:lnTo>
                    <a:pt x="36" y="41"/>
                  </a:lnTo>
                  <a:lnTo>
                    <a:pt x="36" y="41"/>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
            <p:cNvSpPr>
              <a:spLocks/>
            </p:cNvSpPr>
            <p:nvPr/>
          </p:nvSpPr>
          <p:spPr bwMode="auto">
            <a:xfrm>
              <a:off x="8243888" y="2665413"/>
              <a:ext cx="288925" cy="288925"/>
            </a:xfrm>
            <a:custGeom>
              <a:avLst/>
              <a:gdLst>
                <a:gd name="T0" fmla="*/ 182 w 182"/>
                <a:gd name="T1" fmla="*/ 93 h 182"/>
                <a:gd name="T2" fmla="*/ 182 w 182"/>
                <a:gd name="T3" fmla="*/ 93 h 182"/>
                <a:gd name="T4" fmla="*/ 182 w 182"/>
                <a:gd name="T5" fmla="*/ 73 h 182"/>
                <a:gd name="T6" fmla="*/ 174 w 182"/>
                <a:gd name="T7" fmla="*/ 57 h 182"/>
                <a:gd name="T8" fmla="*/ 166 w 182"/>
                <a:gd name="T9" fmla="*/ 41 h 182"/>
                <a:gd name="T10" fmla="*/ 154 w 182"/>
                <a:gd name="T11" fmla="*/ 28 h 182"/>
                <a:gd name="T12" fmla="*/ 141 w 182"/>
                <a:gd name="T13" fmla="*/ 16 h 182"/>
                <a:gd name="T14" fmla="*/ 125 w 182"/>
                <a:gd name="T15" fmla="*/ 8 h 182"/>
                <a:gd name="T16" fmla="*/ 109 w 182"/>
                <a:gd name="T17" fmla="*/ 0 h 182"/>
                <a:gd name="T18" fmla="*/ 89 w 182"/>
                <a:gd name="T19" fmla="*/ 0 h 182"/>
                <a:gd name="T20" fmla="*/ 89 w 182"/>
                <a:gd name="T21" fmla="*/ 0 h 182"/>
                <a:gd name="T22" fmla="*/ 73 w 182"/>
                <a:gd name="T23" fmla="*/ 0 h 182"/>
                <a:gd name="T24" fmla="*/ 57 w 182"/>
                <a:gd name="T25" fmla="*/ 8 h 182"/>
                <a:gd name="T26" fmla="*/ 41 w 182"/>
                <a:gd name="T27" fmla="*/ 16 h 182"/>
                <a:gd name="T28" fmla="*/ 24 w 182"/>
                <a:gd name="T29" fmla="*/ 28 h 182"/>
                <a:gd name="T30" fmla="*/ 16 w 182"/>
                <a:gd name="T31" fmla="*/ 41 h 182"/>
                <a:gd name="T32" fmla="*/ 8 w 182"/>
                <a:gd name="T33" fmla="*/ 57 h 182"/>
                <a:gd name="T34" fmla="*/ 0 w 182"/>
                <a:gd name="T35" fmla="*/ 73 h 182"/>
                <a:gd name="T36" fmla="*/ 0 w 182"/>
                <a:gd name="T37" fmla="*/ 93 h 182"/>
                <a:gd name="T38" fmla="*/ 0 w 182"/>
                <a:gd name="T39" fmla="*/ 93 h 182"/>
                <a:gd name="T40" fmla="*/ 0 w 182"/>
                <a:gd name="T41" fmla="*/ 109 h 182"/>
                <a:gd name="T42" fmla="*/ 8 w 182"/>
                <a:gd name="T43" fmla="*/ 129 h 182"/>
                <a:gd name="T44" fmla="*/ 16 w 182"/>
                <a:gd name="T45" fmla="*/ 141 h 182"/>
                <a:gd name="T46" fmla="*/ 24 w 182"/>
                <a:gd name="T47" fmla="*/ 158 h 182"/>
                <a:gd name="T48" fmla="*/ 41 w 182"/>
                <a:gd name="T49" fmla="*/ 166 h 182"/>
                <a:gd name="T50" fmla="*/ 57 w 182"/>
                <a:gd name="T51" fmla="*/ 178 h 182"/>
                <a:gd name="T52" fmla="*/ 73 w 182"/>
                <a:gd name="T53" fmla="*/ 182 h 182"/>
                <a:gd name="T54" fmla="*/ 89 w 182"/>
                <a:gd name="T55" fmla="*/ 182 h 182"/>
                <a:gd name="T56" fmla="*/ 89 w 182"/>
                <a:gd name="T57" fmla="*/ 182 h 182"/>
                <a:gd name="T58" fmla="*/ 109 w 182"/>
                <a:gd name="T59" fmla="*/ 182 h 182"/>
                <a:gd name="T60" fmla="*/ 125 w 182"/>
                <a:gd name="T61" fmla="*/ 178 h 182"/>
                <a:gd name="T62" fmla="*/ 141 w 182"/>
                <a:gd name="T63" fmla="*/ 166 h 182"/>
                <a:gd name="T64" fmla="*/ 154 w 182"/>
                <a:gd name="T65" fmla="*/ 158 h 182"/>
                <a:gd name="T66" fmla="*/ 166 w 182"/>
                <a:gd name="T67" fmla="*/ 141 h 182"/>
                <a:gd name="T68" fmla="*/ 174 w 182"/>
                <a:gd name="T69" fmla="*/ 129 h 182"/>
                <a:gd name="T70" fmla="*/ 182 w 182"/>
                <a:gd name="T71" fmla="*/ 109 h 182"/>
                <a:gd name="T72" fmla="*/ 182 w 182"/>
                <a:gd name="T73" fmla="*/ 93 h 182"/>
                <a:gd name="T74" fmla="*/ 182 w 182"/>
                <a:gd name="T7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82" y="93"/>
                  </a:moveTo>
                  <a:lnTo>
                    <a:pt x="182" y="93"/>
                  </a:lnTo>
                  <a:lnTo>
                    <a:pt x="182" y="73"/>
                  </a:lnTo>
                  <a:lnTo>
                    <a:pt x="174" y="57"/>
                  </a:lnTo>
                  <a:lnTo>
                    <a:pt x="166" y="41"/>
                  </a:lnTo>
                  <a:lnTo>
                    <a:pt x="154" y="28"/>
                  </a:lnTo>
                  <a:lnTo>
                    <a:pt x="141" y="16"/>
                  </a:lnTo>
                  <a:lnTo>
                    <a:pt x="125" y="8"/>
                  </a:lnTo>
                  <a:lnTo>
                    <a:pt x="109" y="0"/>
                  </a:lnTo>
                  <a:lnTo>
                    <a:pt x="89" y="0"/>
                  </a:lnTo>
                  <a:lnTo>
                    <a:pt x="89" y="0"/>
                  </a:lnTo>
                  <a:lnTo>
                    <a:pt x="73" y="0"/>
                  </a:lnTo>
                  <a:lnTo>
                    <a:pt x="57" y="8"/>
                  </a:lnTo>
                  <a:lnTo>
                    <a:pt x="41" y="16"/>
                  </a:lnTo>
                  <a:lnTo>
                    <a:pt x="24" y="28"/>
                  </a:lnTo>
                  <a:lnTo>
                    <a:pt x="16" y="41"/>
                  </a:lnTo>
                  <a:lnTo>
                    <a:pt x="8" y="57"/>
                  </a:lnTo>
                  <a:lnTo>
                    <a:pt x="0" y="73"/>
                  </a:lnTo>
                  <a:lnTo>
                    <a:pt x="0" y="93"/>
                  </a:lnTo>
                  <a:lnTo>
                    <a:pt x="0" y="93"/>
                  </a:lnTo>
                  <a:lnTo>
                    <a:pt x="0" y="109"/>
                  </a:lnTo>
                  <a:lnTo>
                    <a:pt x="8" y="129"/>
                  </a:lnTo>
                  <a:lnTo>
                    <a:pt x="16" y="141"/>
                  </a:lnTo>
                  <a:lnTo>
                    <a:pt x="24" y="158"/>
                  </a:lnTo>
                  <a:lnTo>
                    <a:pt x="41" y="166"/>
                  </a:lnTo>
                  <a:lnTo>
                    <a:pt x="57" y="178"/>
                  </a:lnTo>
                  <a:lnTo>
                    <a:pt x="73" y="182"/>
                  </a:lnTo>
                  <a:lnTo>
                    <a:pt x="89" y="182"/>
                  </a:lnTo>
                  <a:lnTo>
                    <a:pt x="89" y="182"/>
                  </a:lnTo>
                  <a:lnTo>
                    <a:pt x="109" y="182"/>
                  </a:lnTo>
                  <a:lnTo>
                    <a:pt x="125" y="178"/>
                  </a:lnTo>
                  <a:lnTo>
                    <a:pt x="141" y="166"/>
                  </a:lnTo>
                  <a:lnTo>
                    <a:pt x="154" y="158"/>
                  </a:lnTo>
                  <a:lnTo>
                    <a:pt x="166" y="141"/>
                  </a:lnTo>
                  <a:lnTo>
                    <a:pt x="174" y="129"/>
                  </a:lnTo>
                  <a:lnTo>
                    <a:pt x="182" y="109"/>
                  </a:lnTo>
                  <a:lnTo>
                    <a:pt x="182" y="93"/>
                  </a:lnTo>
                  <a:lnTo>
                    <a:pt x="182"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noEditPoints="1"/>
            </p:cNvSpPr>
            <p:nvPr/>
          </p:nvSpPr>
          <p:spPr bwMode="auto">
            <a:xfrm>
              <a:off x="8231188" y="2652713"/>
              <a:ext cx="314325" cy="314325"/>
            </a:xfrm>
            <a:custGeom>
              <a:avLst/>
              <a:gdLst>
                <a:gd name="T0" fmla="*/ 0 w 198"/>
                <a:gd name="T1" fmla="*/ 101 h 198"/>
                <a:gd name="T2" fmla="*/ 8 w 198"/>
                <a:gd name="T3" fmla="*/ 61 h 198"/>
                <a:gd name="T4" fmla="*/ 28 w 198"/>
                <a:gd name="T5" fmla="*/ 32 h 198"/>
                <a:gd name="T6" fmla="*/ 61 w 198"/>
                <a:gd name="T7" fmla="*/ 8 h 198"/>
                <a:gd name="T8" fmla="*/ 97 w 198"/>
                <a:gd name="T9" fmla="*/ 0 h 198"/>
                <a:gd name="T10" fmla="*/ 97 w 198"/>
                <a:gd name="T11" fmla="*/ 0 h 198"/>
                <a:gd name="T12" fmla="*/ 137 w 198"/>
                <a:gd name="T13" fmla="*/ 8 h 198"/>
                <a:gd name="T14" fmla="*/ 170 w 198"/>
                <a:gd name="T15" fmla="*/ 32 h 198"/>
                <a:gd name="T16" fmla="*/ 190 w 198"/>
                <a:gd name="T17" fmla="*/ 61 h 198"/>
                <a:gd name="T18" fmla="*/ 198 w 198"/>
                <a:gd name="T19" fmla="*/ 101 h 198"/>
                <a:gd name="T20" fmla="*/ 198 w 198"/>
                <a:gd name="T21" fmla="*/ 101 h 198"/>
                <a:gd name="T22" fmla="*/ 190 w 198"/>
                <a:gd name="T23" fmla="*/ 137 h 198"/>
                <a:gd name="T24" fmla="*/ 170 w 198"/>
                <a:gd name="T25" fmla="*/ 170 h 198"/>
                <a:gd name="T26" fmla="*/ 137 w 198"/>
                <a:gd name="T27" fmla="*/ 190 h 198"/>
                <a:gd name="T28" fmla="*/ 97 w 198"/>
                <a:gd name="T29" fmla="*/ 198 h 198"/>
                <a:gd name="T30" fmla="*/ 97 w 198"/>
                <a:gd name="T31" fmla="*/ 198 h 198"/>
                <a:gd name="T32" fmla="*/ 61 w 198"/>
                <a:gd name="T33" fmla="*/ 190 h 198"/>
                <a:gd name="T34" fmla="*/ 28 w 198"/>
                <a:gd name="T35" fmla="*/ 170 h 198"/>
                <a:gd name="T36" fmla="*/ 8 w 198"/>
                <a:gd name="T37" fmla="*/ 137 h 198"/>
                <a:gd name="T38" fmla="*/ 0 w 198"/>
                <a:gd name="T39" fmla="*/ 101 h 198"/>
                <a:gd name="T40" fmla="*/ 41 w 198"/>
                <a:gd name="T41" fmla="*/ 40 h 198"/>
                <a:gd name="T42" fmla="*/ 28 w 198"/>
                <a:gd name="T43" fmla="*/ 53 h 198"/>
                <a:gd name="T44" fmla="*/ 16 w 198"/>
                <a:gd name="T45" fmla="*/ 81 h 198"/>
                <a:gd name="T46" fmla="*/ 12 w 198"/>
                <a:gd name="T47" fmla="*/ 101 h 198"/>
                <a:gd name="T48" fmla="*/ 16 w 198"/>
                <a:gd name="T49" fmla="*/ 117 h 198"/>
                <a:gd name="T50" fmla="*/ 28 w 198"/>
                <a:gd name="T51" fmla="*/ 145 h 198"/>
                <a:gd name="T52" fmla="*/ 41 w 198"/>
                <a:gd name="T53" fmla="*/ 162 h 198"/>
                <a:gd name="T54" fmla="*/ 53 w 198"/>
                <a:gd name="T55" fmla="*/ 170 h 198"/>
                <a:gd name="T56" fmla="*/ 81 w 198"/>
                <a:gd name="T57" fmla="*/ 182 h 198"/>
                <a:gd name="T58" fmla="*/ 97 w 198"/>
                <a:gd name="T59" fmla="*/ 186 h 198"/>
                <a:gd name="T60" fmla="*/ 117 w 198"/>
                <a:gd name="T61" fmla="*/ 182 h 198"/>
                <a:gd name="T62" fmla="*/ 145 w 198"/>
                <a:gd name="T63" fmla="*/ 170 h 198"/>
                <a:gd name="T64" fmla="*/ 158 w 198"/>
                <a:gd name="T65" fmla="*/ 162 h 198"/>
                <a:gd name="T66" fmla="*/ 170 w 198"/>
                <a:gd name="T67" fmla="*/ 145 h 198"/>
                <a:gd name="T68" fmla="*/ 182 w 198"/>
                <a:gd name="T69" fmla="*/ 117 h 198"/>
                <a:gd name="T70" fmla="*/ 186 w 198"/>
                <a:gd name="T71" fmla="*/ 101 h 198"/>
                <a:gd name="T72" fmla="*/ 182 w 198"/>
                <a:gd name="T73" fmla="*/ 81 h 198"/>
                <a:gd name="T74" fmla="*/ 170 w 198"/>
                <a:gd name="T75" fmla="*/ 53 h 198"/>
                <a:gd name="T76" fmla="*/ 158 w 198"/>
                <a:gd name="T77" fmla="*/ 40 h 198"/>
                <a:gd name="T78" fmla="*/ 145 w 198"/>
                <a:gd name="T79" fmla="*/ 28 h 198"/>
                <a:gd name="T80" fmla="*/ 117 w 198"/>
                <a:gd name="T81" fmla="*/ 16 h 198"/>
                <a:gd name="T82" fmla="*/ 97 w 198"/>
                <a:gd name="T83" fmla="*/ 16 h 198"/>
                <a:gd name="T84" fmla="*/ 81 w 198"/>
                <a:gd name="T85" fmla="*/ 16 h 198"/>
                <a:gd name="T86" fmla="*/ 53 w 198"/>
                <a:gd name="T87" fmla="*/ 28 h 198"/>
                <a:gd name="T88" fmla="*/ 41 w 198"/>
                <a:gd name="T89"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8">
                  <a:moveTo>
                    <a:pt x="0" y="101"/>
                  </a:moveTo>
                  <a:lnTo>
                    <a:pt x="0" y="101"/>
                  </a:lnTo>
                  <a:lnTo>
                    <a:pt x="4" y="81"/>
                  </a:lnTo>
                  <a:lnTo>
                    <a:pt x="8" y="61"/>
                  </a:lnTo>
                  <a:lnTo>
                    <a:pt x="16" y="44"/>
                  </a:lnTo>
                  <a:lnTo>
                    <a:pt x="28" y="32"/>
                  </a:lnTo>
                  <a:lnTo>
                    <a:pt x="45" y="20"/>
                  </a:lnTo>
                  <a:lnTo>
                    <a:pt x="61" y="8"/>
                  </a:lnTo>
                  <a:lnTo>
                    <a:pt x="81" y="4"/>
                  </a:lnTo>
                  <a:lnTo>
                    <a:pt x="97" y="0"/>
                  </a:lnTo>
                  <a:lnTo>
                    <a:pt x="97" y="0"/>
                  </a:lnTo>
                  <a:lnTo>
                    <a:pt x="97" y="0"/>
                  </a:lnTo>
                  <a:lnTo>
                    <a:pt x="117" y="4"/>
                  </a:lnTo>
                  <a:lnTo>
                    <a:pt x="137" y="8"/>
                  </a:lnTo>
                  <a:lnTo>
                    <a:pt x="154" y="20"/>
                  </a:lnTo>
                  <a:lnTo>
                    <a:pt x="170" y="32"/>
                  </a:lnTo>
                  <a:lnTo>
                    <a:pt x="182" y="44"/>
                  </a:lnTo>
                  <a:lnTo>
                    <a:pt x="190" y="61"/>
                  </a:lnTo>
                  <a:lnTo>
                    <a:pt x="194" y="81"/>
                  </a:lnTo>
                  <a:lnTo>
                    <a:pt x="198" y="101"/>
                  </a:lnTo>
                  <a:lnTo>
                    <a:pt x="198" y="101"/>
                  </a:lnTo>
                  <a:lnTo>
                    <a:pt x="198" y="101"/>
                  </a:lnTo>
                  <a:lnTo>
                    <a:pt x="194" y="121"/>
                  </a:lnTo>
                  <a:lnTo>
                    <a:pt x="190" y="137"/>
                  </a:lnTo>
                  <a:lnTo>
                    <a:pt x="182" y="154"/>
                  </a:lnTo>
                  <a:lnTo>
                    <a:pt x="170" y="170"/>
                  </a:lnTo>
                  <a:lnTo>
                    <a:pt x="154" y="182"/>
                  </a:lnTo>
                  <a:lnTo>
                    <a:pt x="137" y="190"/>
                  </a:lnTo>
                  <a:lnTo>
                    <a:pt x="117" y="194"/>
                  </a:lnTo>
                  <a:lnTo>
                    <a:pt x="97" y="198"/>
                  </a:lnTo>
                  <a:lnTo>
                    <a:pt x="97" y="198"/>
                  </a:lnTo>
                  <a:lnTo>
                    <a:pt x="97" y="198"/>
                  </a:lnTo>
                  <a:lnTo>
                    <a:pt x="81" y="194"/>
                  </a:lnTo>
                  <a:lnTo>
                    <a:pt x="61" y="190"/>
                  </a:lnTo>
                  <a:lnTo>
                    <a:pt x="45" y="182"/>
                  </a:lnTo>
                  <a:lnTo>
                    <a:pt x="28" y="170"/>
                  </a:lnTo>
                  <a:lnTo>
                    <a:pt x="16" y="154"/>
                  </a:lnTo>
                  <a:lnTo>
                    <a:pt x="8" y="137"/>
                  </a:lnTo>
                  <a:lnTo>
                    <a:pt x="4" y="121"/>
                  </a:lnTo>
                  <a:lnTo>
                    <a:pt x="0" y="101"/>
                  </a:lnTo>
                  <a:lnTo>
                    <a:pt x="0" y="101"/>
                  </a:lnTo>
                  <a:close/>
                  <a:moveTo>
                    <a:pt x="41" y="40"/>
                  </a:moveTo>
                  <a:lnTo>
                    <a:pt x="41" y="40"/>
                  </a:lnTo>
                  <a:lnTo>
                    <a:pt x="28" y="53"/>
                  </a:lnTo>
                  <a:lnTo>
                    <a:pt x="20" y="65"/>
                  </a:lnTo>
                  <a:lnTo>
                    <a:pt x="16" y="81"/>
                  </a:lnTo>
                  <a:lnTo>
                    <a:pt x="12" y="101"/>
                  </a:lnTo>
                  <a:lnTo>
                    <a:pt x="12" y="101"/>
                  </a:lnTo>
                  <a:lnTo>
                    <a:pt x="12" y="101"/>
                  </a:lnTo>
                  <a:lnTo>
                    <a:pt x="16" y="117"/>
                  </a:lnTo>
                  <a:lnTo>
                    <a:pt x="20" y="133"/>
                  </a:lnTo>
                  <a:lnTo>
                    <a:pt x="28" y="145"/>
                  </a:lnTo>
                  <a:lnTo>
                    <a:pt x="41" y="162"/>
                  </a:lnTo>
                  <a:lnTo>
                    <a:pt x="41" y="162"/>
                  </a:lnTo>
                  <a:lnTo>
                    <a:pt x="41" y="162"/>
                  </a:lnTo>
                  <a:lnTo>
                    <a:pt x="53" y="170"/>
                  </a:lnTo>
                  <a:lnTo>
                    <a:pt x="65" y="178"/>
                  </a:lnTo>
                  <a:lnTo>
                    <a:pt x="81" y="182"/>
                  </a:lnTo>
                  <a:lnTo>
                    <a:pt x="97" y="186"/>
                  </a:lnTo>
                  <a:lnTo>
                    <a:pt x="97" y="186"/>
                  </a:lnTo>
                  <a:lnTo>
                    <a:pt x="97" y="186"/>
                  </a:lnTo>
                  <a:lnTo>
                    <a:pt x="117" y="182"/>
                  </a:lnTo>
                  <a:lnTo>
                    <a:pt x="133" y="178"/>
                  </a:lnTo>
                  <a:lnTo>
                    <a:pt x="145" y="170"/>
                  </a:lnTo>
                  <a:lnTo>
                    <a:pt x="158" y="162"/>
                  </a:lnTo>
                  <a:lnTo>
                    <a:pt x="158" y="162"/>
                  </a:lnTo>
                  <a:lnTo>
                    <a:pt x="158" y="162"/>
                  </a:lnTo>
                  <a:lnTo>
                    <a:pt x="170" y="145"/>
                  </a:lnTo>
                  <a:lnTo>
                    <a:pt x="178" y="133"/>
                  </a:lnTo>
                  <a:lnTo>
                    <a:pt x="182" y="117"/>
                  </a:lnTo>
                  <a:lnTo>
                    <a:pt x="186" y="101"/>
                  </a:lnTo>
                  <a:lnTo>
                    <a:pt x="186" y="101"/>
                  </a:lnTo>
                  <a:lnTo>
                    <a:pt x="186" y="101"/>
                  </a:lnTo>
                  <a:lnTo>
                    <a:pt x="182" y="81"/>
                  </a:lnTo>
                  <a:lnTo>
                    <a:pt x="178" y="65"/>
                  </a:lnTo>
                  <a:lnTo>
                    <a:pt x="170" y="53"/>
                  </a:lnTo>
                  <a:lnTo>
                    <a:pt x="158" y="40"/>
                  </a:lnTo>
                  <a:lnTo>
                    <a:pt x="158" y="40"/>
                  </a:lnTo>
                  <a:lnTo>
                    <a:pt x="158" y="40"/>
                  </a:lnTo>
                  <a:lnTo>
                    <a:pt x="145" y="28"/>
                  </a:lnTo>
                  <a:lnTo>
                    <a:pt x="133" y="20"/>
                  </a:lnTo>
                  <a:lnTo>
                    <a:pt x="117" y="16"/>
                  </a:lnTo>
                  <a:lnTo>
                    <a:pt x="97" y="16"/>
                  </a:lnTo>
                  <a:lnTo>
                    <a:pt x="97" y="16"/>
                  </a:lnTo>
                  <a:lnTo>
                    <a:pt x="97" y="16"/>
                  </a:lnTo>
                  <a:lnTo>
                    <a:pt x="81" y="16"/>
                  </a:lnTo>
                  <a:lnTo>
                    <a:pt x="65" y="20"/>
                  </a:lnTo>
                  <a:lnTo>
                    <a:pt x="53" y="28"/>
                  </a:lnTo>
                  <a:lnTo>
                    <a:pt x="41" y="40"/>
                  </a:lnTo>
                  <a:lnTo>
                    <a:pt x="41" y="40"/>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
            <p:cNvSpPr>
              <a:spLocks/>
            </p:cNvSpPr>
            <p:nvPr/>
          </p:nvSpPr>
          <p:spPr bwMode="auto">
            <a:xfrm>
              <a:off x="7783513" y="2351088"/>
              <a:ext cx="287338" cy="288925"/>
            </a:xfrm>
            <a:custGeom>
              <a:avLst/>
              <a:gdLst>
                <a:gd name="T0" fmla="*/ 181 w 181"/>
                <a:gd name="T1" fmla="*/ 89 h 182"/>
                <a:gd name="T2" fmla="*/ 181 w 181"/>
                <a:gd name="T3" fmla="*/ 89 h 182"/>
                <a:gd name="T4" fmla="*/ 177 w 181"/>
                <a:gd name="T5" fmla="*/ 73 h 182"/>
                <a:gd name="T6" fmla="*/ 173 w 181"/>
                <a:gd name="T7" fmla="*/ 57 h 182"/>
                <a:gd name="T8" fmla="*/ 165 w 181"/>
                <a:gd name="T9" fmla="*/ 41 h 182"/>
                <a:gd name="T10" fmla="*/ 153 w 181"/>
                <a:gd name="T11" fmla="*/ 24 h 182"/>
                <a:gd name="T12" fmla="*/ 141 w 181"/>
                <a:gd name="T13" fmla="*/ 16 h 182"/>
                <a:gd name="T14" fmla="*/ 125 w 181"/>
                <a:gd name="T15" fmla="*/ 8 h 182"/>
                <a:gd name="T16" fmla="*/ 109 w 181"/>
                <a:gd name="T17" fmla="*/ 0 h 182"/>
                <a:gd name="T18" fmla="*/ 88 w 181"/>
                <a:gd name="T19" fmla="*/ 0 h 182"/>
                <a:gd name="T20" fmla="*/ 88 w 181"/>
                <a:gd name="T21" fmla="*/ 0 h 182"/>
                <a:gd name="T22" fmla="*/ 72 w 181"/>
                <a:gd name="T23" fmla="*/ 0 h 182"/>
                <a:gd name="T24" fmla="*/ 52 w 181"/>
                <a:gd name="T25" fmla="*/ 8 h 182"/>
                <a:gd name="T26" fmla="*/ 40 w 181"/>
                <a:gd name="T27" fmla="*/ 16 h 182"/>
                <a:gd name="T28" fmla="*/ 24 w 181"/>
                <a:gd name="T29" fmla="*/ 24 h 182"/>
                <a:gd name="T30" fmla="*/ 12 w 181"/>
                <a:gd name="T31" fmla="*/ 41 h 182"/>
                <a:gd name="T32" fmla="*/ 4 w 181"/>
                <a:gd name="T33" fmla="*/ 57 h 182"/>
                <a:gd name="T34" fmla="*/ 0 w 181"/>
                <a:gd name="T35" fmla="*/ 73 h 182"/>
                <a:gd name="T36" fmla="*/ 0 w 181"/>
                <a:gd name="T37" fmla="*/ 89 h 182"/>
                <a:gd name="T38" fmla="*/ 0 w 181"/>
                <a:gd name="T39" fmla="*/ 89 h 182"/>
                <a:gd name="T40" fmla="*/ 0 w 181"/>
                <a:gd name="T41" fmla="*/ 109 h 182"/>
                <a:gd name="T42" fmla="*/ 4 w 181"/>
                <a:gd name="T43" fmla="*/ 125 h 182"/>
                <a:gd name="T44" fmla="*/ 12 w 181"/>
                <a:gd name="T45" fmla="*/ 142 h 182"/>
                <a:gd name="T46" fmla="*/ 24 w 181"/>
                <a:gd name="T47" fmla="*/ 154 h 182"/>
                <a:gd name="T48" fmla="*/ 40 w 181"/>
                <a:gd name="T49" fmla="*/ 166 h 182"/>
                <a:gd name="T50" fmla="*/ 52 w 181"/>
                <a:gd name="T51" fmla="*/ 174 h 182"/>
                <a:gd name="T52" fmla="*/ 72 w 181"/>
                <a:gd name="T53" fmla="*/ 182 h 182"/>
                <a:gd name="T54" fmla="*/ 88 w 181"/>
                <a:gd name="T55" fmla="*/ 182 h 182"/>
                <a:gd name="T56" fmla="*/ 88 w 181"/>
                <a:gd name="T57" fmla="*/ 182 h 182"/>
                <a:gd name="T58" fmla="*/ 109 w 181"/>
                <a:gd name="T59" fmla="*/ 182 h 182"/>
                <a:gd name="T60" fmla="*/ 125 w 181"/>
                <a:gd name="T61" fmla="*/ 174 h 182"/>
                <a:gd name="T62" fmla="*/ 141 w 181"/>
                <a:gd name="T63" fmla="*/ 166 h 182"/>
                <a:gd name="T64" fmla="*/ 153 w 181"/>
                <a:gd name="T65" fmla="*/ 154 h 182"/>
                <a:gd name="T66" fmla="*/ 165 w 181"/>
                <a:gd name="T67" fmla="*/ 142 h 182"/>
                <a:gd name="T68" fmla="*/ 173 w 181"/>
                <a:gd name="T69" fmla="*/ 125 h 182"/>
                <a:gd name="T70" fmla="*/ 177 w 181"/>
                <a:gd name="T71" fmla="*/ 109 h 182"/>
                <a:gd name="T72" fmla="*/ 181 w 181"/>
                <a:gd name="T73" fmla="*/ 89 h 182"/>
                <a:gd name="T74" fmla="*/ 181 w 181"/>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2">
                  <a:moveTo>
                    <a:pt x="181" y="89"/>
                  </a:moveTo>
                  <a:lnTo>
                    <a:pt x="181" y="89"/>
                  </a:lnTo>
                  <a:lnTo>
                    <a:pt x="177" y="73"/>
                  </a:lnTo>
                  <a:lnTo>
                    <a:pt x="173" y="57"/>
                  </a:lnTo>
                  <a:lnTo>
                    <a:pt x="165" y="41"/>
                  </a:lnTo>
                  <a:lnTo>
                    <a:pt x="153" y="24"/>
                  </a:lnTo>
                  <a:lnTo>
                    <a:pt x="141" y="16"/>
                  </a:lnTo>
                  <a:lnTo>
                    <a:pt x="125" y="8"/>
                  </a:lnTo>
                  <a:lnTo>
                    <a:pt x="109" y="0"/>
                  </a:lnTo>
                  <a:lnTo>
                    <a:pt x="88" y="0"/>
                  </a:lnTo>
                  <a:lnTo>
                    <a:pt x="88" y="0"/>
                  </a:lnTo>
                  <a:lnTo>
                    <a:pt x="72" y="0"/>
                  </a:lnTo>
                  <a:lnTo>
                    <a:pt x="52" y="8"/>
                  </a:lnTo>
                  <a:lnTo>
                    <a:pt x="40" y="16"/>
                  </a:lnTo>
                  <a:lnTo>
                    <a:pt x="24" y="24"/>
                  </a:lnTo>
                  <a:lnTo>
                    <a:pt x="12" y="41"/>
                  </a:lnTo>
                  <a:lnTo>
                    <a:pt x="4" y="57"/>
                  </a:lnTo>
                  <a:lnTo>
                    <a:pt x="0" y="73"/>
                  </a:lnTo>
                  <a:lnTo>
                    <a:pt x="0" y="89"/>
                  </a:lnTo>
                  <a:lnTo>
                    <a:pt x="0" y="89"/>
                  </a:lnTo>
                  <a:lnTo>
                    <a:pt x="0" y="109"/>
                  </a:lnTo>
                  <a:lnTo>
                    <a:pt x="4" y="125"/>
                  </a:lnTo>
                  <a:lnTo>
                    <a:pt x="12" y="142"/>
                  </a:lnTo>
                  <a:lnTo>
                    <a:pt x="24" y="154"/>
                  </a:lnTo>
                  <a:lnTo>
                    <a:pt x="40" y="166"/>
                  </a:lnTo>
                  <a:lnTo>
                    <a:pt x="52" y="174"/>
                  </a:lnTo>
                  <a:lnTo>
                    <a:pt x="72" y="182"/>
                  </a:lnTo>
                  <a:lnTo>
                    <a:pt x="88" y="182"/>
                  </a:lnTo>
                  <a:lnTo>
                    <a:pt x="88" y="182"/>
                  </a:lnTo>
                  <a:lnTo>
                    <a:pt x="109" y="182"/>
                  </a:lnTo>
                  <a:lnTo>
                    <a:pt x="125" y="174"/>
                  </a:lnTo>
                  <a:lnTo>
                    <a:pt x="141" y="166"/>
                  </a:lnTo>
                  <a:lnTo>
                    <a:pt x="153" y="154"/>
                  </a:lnTo>
                  <a:lnTo>
                    <a:pt x="165" y="142"/>
                  </a:lnTo>
                  <a:lnTo>
                    <a:pt x="173" y="125"/>
                  </a:lnTo>
                  <a:lnTo>
                    <a:pt x="177" y="109"/>
                  </a:lnTo>
                  <a:lnTo>
                    <a:pt x="181" y="89"/>
                  </a:lnTo>
                  <a:lnTo>
                    <a:pt x="181"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8"/>
            <p:cNvSpPr>
              <a:spLocks noEditPoints="1"/>
            </p:cNvSpPr>
            <p:nvPr/>
          </p:nvSpPr>
          <p:spPr bwMode="auto">
            <a:xfrm>
              <a:off x="7770813" y="2338388"/>
              <a:ext cx="306388" cy="314325"/>
            </a:xfrm>
            <a:custGeom>
              <a:avLst/>
              <a:gdLst>
                <a:gd name="T0" fmla="*/ 0 w 193"/>
                <a:gd name="T1" fmla="*/ 97 h 198"/>
                <a:gd name="T2" fmla="*/ 8 w 193"/>
                <a:gd name="T3" fmla="*/ 61 h 198"/>
                <a:gd name="T4" fmla="*/ 28 w 193"/>
                <a:gd name="T5" fmla="*/ 28 h 198"/>
                <a:gd name="T6" fmla="*/ 60 w 193"/>
                <a:gd name="T7" fmla="*/ 8 h 198"/>
                <a:gd name="T8" fmla="*/ 96 w 193"/>
                <a:gd name="T9" fmla="*/ 0 h 198"/>
                <a:gd name="T10" fmla="*/ 96 w 193"/>
                <a:gd name="T11" fmla="*/ 0 h 198"/>
                <a:gd name="T12" fmla="*/ 137 w 193"/>
                <a:gd name="T13" fmla="*/ 8 h 198"/>
                <a:gd name="T14" fmla="*/ 165 w 193"/>
                <a:gd name="T15" fmla="*/ 28 h 198"/>
                <a:gd name="T16" fmla="*/ 189 w 193"/>
                <a:gd name="T17" fmla="*/ 61 h 198"/>
                <a:gd name="T18" fmla="*/ 193 w 193"/>
                <a:gd name="T19" fmla="*/ 97 h 198"/>
                <a:gd name="T20" fmla="*/ 193 w 193"/>
                <a:gd name="T21" fmla="*/ 97 h 198"/>
                <a:gd name="T22" fmla="*/ 189 w 193"/>
                <a:gd name="T23" fmla="*/ 137 h 198"/>
                <a:gd name="T24" fmla="*/ 165 w 193"/>
                <a:gd name="T25" fmla="*/ 170 h 198"/>
                <a:gd name="T26" fmla="*/ 137 w 193"/>
                <a:gd name="T27" fmla="*/ 190 h 198"/>
                <a:gd name="T28" fmla="*/ 96 w 193"/>
                <a:gd name="T29" fmla="*/ 198 h 198"/>
                <a:gd name="T30" fmla="*/ 96 w 193"/>
                <a:gd name="T31" fmla="*/ 198 h 198"/>
                <a:gd name="T32" fmla="*/ 60 w 193"/>
                <a:gd name="T33" fmla="*/ 190 h 198"/>
                <a:gd name="T34" fmla="*/ 28 w 193"/>
                <a:gd name="T35" fmla="*/ 170 h 198"/>
                <a:gd name="T36" fmla="*/ 8 w 193"/>
                <a:gd name="T37" fmla="*/ 137 h 198"/>
                <a:gd name="T38" fmla="*/ 0 w 193"/>
                <a:gd name="T39" fmla="*/ 97 h 198"/>
                <a:gd name="T40" fmla="*/ 36 w 193"/>
                <a:gd name="T41" fmla="*/ 41 h 198"/>
                <a:gd name="T42" fmla="*/ 28 w 193"/>
                <a:gd name="T43" fmla="*/ 53 h 198"/>
                <a:gd name="T44" fmla="*/ 16 w 193"/>
                <a:gd name="T45" fmla="*/ 81 h 198"/>
                <a:gd name="T46" fmla="*/ 12 w 193"/>
                <a:gd name="T47" fmla="*/ 97 h 198"/>
                <a:gd name="T48" fmla="*/ 16 w 193"/>
                <a:gd name="T49" fmla="*/ 117 h 198"/>
                <a:gd name="T50" fmla="*/ 28 w 193"/>
                <a:gd name="T51" fmla="*/ 146 h 198"/>
                <a:gd name="T52" fmla="*/ 36 w 193"/>
                <a:gd name="T53" fmla="*/ 158 h 198"/>
                <a:gd name="T54" fmla="*/ 48 w 193"/>
                <a:gd name="T55" fmla="*/ 170 h 198"/>
                <a:gd name="T56" fmla="*/ 80 w 193"/>
                <a:gd name="T57" fmla="*/ 182 h 198"/>
                <a:gd name="T58" fmla="*/ 96 w 193"/>
                <a:gd name="T59" fmla="*/ 186 h 198"/>
                <a:gd name="T60" fmla="*/ 113 w 193"/>
                <a:gd name="T61" fmla="*/ 182 h 198"/>
                <a:gd name="T62" fmla="*/ 145 w 193"/>
                <a:gd name="T63" fmla="*/ 170 h 198"/>
                <a:gd name="T64" fmla="*/ 157 w 193"/>
                <a:gd name="T65" fmla="*/ 158 h 198"/>
                <a:gd name="T66" fmla="*/ 169 w 193"/>
                <a:gd name="T67" fmla="*/ 146 h 198"/>
                <a:gd name="T68" fmla="*/ 181 w 193"/>
                <a:gd name="T69" fmla="*/ 117 h 198"/>
                <a:gd name="T70" fmla="*/ 181 w 193"/>
                <a:gd name="T71" fmla="*/ 97 h 198"/>
                <a:gd name="T72" fmla="*/ 181 w 193"/>
                <a:gd name="T73" fmla="*/ 81 h 198"/>
                <a:gd name="T74" fmla="*/ 169 w 193"/>
                <a:gd name="T75" fmla="*/ 53 h 198"/>
                <a:gd name="T76" fmla="*/ 157 w 193"/>
                <a:gd name="T77" fmla="*/ 41 h 198"/>
                <a:gd name="T78" fmla="*/ 145 w 193"/>
                <a:gd name="T79" fmla="*/ 28 h 198"/>
                <a:gd name="T80" fmla="*/ 113 w 193"/>
                <a:gd name="T81" fmla="*/ 16 h 198"/>
                <a:gd name="T82" fmla="*/ 96 w 193"/>
                <a:gd name="T83" fmla="*/ 12 h 198"/>
                <a:gd name="T84" fmla="*/ 80 w 193"/>
                <a:gd name="T85" fmla="*/ 16 h 198"/>
                <a:gd name="T86" fmla="*/ 48 w 193"/>
                <a:gd name="T87" fmla="*/ 28 h 198"/>
                <a:gd name="T88" fmla="*/ 36 w 193"/>
                <a:gd name="T89" fmla="*/ 4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 h="198">
                  <a:moveTo>
                    <a:pt x="0" y="97"/>
                  </a:moveTo>
                  <a:lnTo>
                    <a:pt x="0" y="97"/>
                  </a:lnTo>
                  <a:lnTo>
                    <a:pt x="0" y="81"/>
                  </a:lnTo>
                  <a:lnTo>
                    <a:pt x="8" y="61"/>
                  </a:lnTo>
                  <a:lnTo>
                    <a:pt x="16" y="45"/>
                  </a:lnTo>
                  <a:lnTo>
                    <a:pt x="28" y="28"/>
                  </a:lnTo>
                  <a:lnTo>
                    <a:pt x="44" y="16"/>
                  </a:lnTo>
                  <a:lnTo>
                    <a:pt x="60" y="8"/>
                  </a:lnTo>
                  <a:lnTo>
                    <a:pt x="76" y="4"/>
                  </a:lnTo>
                  <a:lnTo>
                    <a:pt x="96" y="0"/>
                  </a:lnTo>
                  <a:lnTo>
                    <a:pt x="96" y="0"/>
                  </a:lnTo>
                  <a:lnTo>
                    <a:pt x="96" y="0"/>
                  </a:lnTo>
                  <a:lnTo>
                    <a:pt x="117" y="4"/>
                  </a:lnTo>
                  <a:lnTo>
                    <a:pt x="137" y="8"/>
                  </a:lnTo>
                  <a:lnTo>
                    <a:pt x="153" y="16"/>
                  </a:lnTo>
                  <a:lnTo>
                    <a:pt x="165" y="28"/>
                  </a:lnTo>
                  <a:lnTo>
                    <a:pt x="177" y="45"/>
                  </a:lnTo>
                  <a:lnTo>
                    <a:pt x="189" y="61"/>
                  </a:lnTo>
                  <a:lnTo>
                    <a:pt x="193" y="81"/>
                  </a:lnTo>
                  <a:lnTo>
                    <a:pt x="193" y="97"/>
                  </a:lnTo>
                  <a:lnTo>
                    <a:pt x="193" y="97"/>
                  </a:lnTo>
                  <a:lnTo>
                    <a:pt x="193" y="97"/>
                  </a:lnTo>
                  <a:lnTo>
                    <a:pt x="193" y="117"/>
                  </a:lnTo>
                  <a:lnTo>
                    <a:pt x="189" y="137"/>
                  </a:lnTo>
                  <a:lnTo>
                    <a:pt x="177" y="154"/>
                  </a:lnTo>
                  <a:lnTo>
                    <a:pt x="165" y="170"/>
                  </a:lnTo>
                  <a:lnTo>
                    <a:pt x="153" y="182"/>
                  </a:lnTo>
                  <a:lnTo>
                    <a:pt x="137" y="190"/>
                  </a:lnTo>
                  <a:lnTo>
                    <a:pt x="117" y="194"/>
                  </a:lnTo>
                  <a:lnTo>
                    <a:pt x="96" y="198"/>
                  </a:lnTo>
                  <a:lnTo>
                    <a:pt x="96" y="198"/>
                  </a:lnTo>
                  <a:lnTo>
                    <a:pt x="96" y="198"/>
                  </a:lnTo>
                  <a:lnTo>
                    <a:pt x="76" y="194"/>
                  </a:lnTo>
                  <a:lnTo>
                    <a:pt x="60" y="190"/>
                  </a:lnTo>
                  <a:lnTo>
                    <a:pt x="44" y="182"/>
                  </a:lnTo>
                  <a:lnTo>
                    <a:pt x="28" y="170"/>
                  </a:lnTo>
                  <a:lnTo>
                    <a:pt x="16" y="154"/>
                  </a:lnTo>
                  <a:lnTo>
                    <a:pt x="8" y="137"/>
                  </a:lnTo>
                  <a:lnTo>
                    <a:pt x="0" y="117"/>
                  </a:lnTo>
                  <a:lnTo>
                    <a:pt x="0" y="97"/>
                  </a:lnTo>
                  <a:lnTo>
                    <a:pt x="0" y="97"/>
                  </a:lnTo>
                  <a:close/>
                  <a:moveTo>
                    <a:pt x="36" y="41"/>
                  </a:moveTo>
                  <a:lnTo>
                    <a:pt x="36" y="41"/>
                  </a:lnTo>
                  <a:lnTo>
                    <a:pt x="28" y="53"/>
                  </a:lnTo>
                  <a:lnTo>
                    <a:pt x="20" y="65"/>
                  </a:lnTo>
                  <a:lnTo>
                    <a:pt x="16" y="81"/>
                  </a:lnTo>
                  <a:lnTo>
                    <a:pt x="12" y="97"/>
                  </a:lnTo>
                  <a:lnTo>
                    <a:pt x="12" y="97"/>
                  </a:lnTo>
                  <a:lnTo>
                    <a:pt x="12" y="97"/>
                  </a:lnTo>
                  <a:lnTo>
                    <a:pt x="16" y="117"/>
                  </a:lnTo>
                  <a:lnTo>
                    <a:pt x="20" y="133"/>
                  </a:lnTo>
                  <a:lnTo>
                    <a:pt x="28" y="146"/>
                  </a:lnTo>
                  <a:lnTo>
                    <a:pt x="36" y="158"/>
                  </a:lnTo>
                  <a:lnTo>
                    <a:pt x="36" y="158"/>
                  </a:lnTo>
                  <a:lnTo>
                    <a:pt x="36" y="158"/>
                  </a:lnTo>
                  <a:lnTo>
                    <a:pt x="48" y="170"/>
                  </a:lnTo>
                  <a:lnTo>
                    <a:pt x="64" y="178"/>
                  </a:lnTo>
                  <a:lnTo>
                    <a:pt x="80" y="182"/>
                  </a:lnTo>
                  <a:lnTo>
                    <a:pt x="96" y="186"/>
                  </a:lnTo>
                  <a:lnTo>
                    <a:pt x="96" y="186"/>
                  </a:lnTo>
                  <a:lnTo>
                    <a:pt x="96" y="186"/>
                  </a:lnTo>
                  <a:lnTo>
                    <a:pt x="113" y="182"/>
                  </a:lnTo>
                  <a:lnTo>
                    <a:pt x="129" y="178"/>
                  </a:lnTo>
                  <a:lnTo>
                    <a:pt x="145" y="170"/>
                  </a:lnTo>
                  <a:lnTo>
                    <a:pt x="157" y="158"/>
                  </a:lnTo>
                  <a:lnTo>
                    <a:pt x="157" y="158"/>
                  </a:lnTo>
                  <a:lnTo>
                    <a:pt x="157" y="158"/>
                  </a:lnTo>
                  <a:lnTo>
                    <a:pt x="169" y="146"/>
                  </a:lnTo>
                  <a:lnTo>
                    <a:pt x="177" y="133"/>
                  </a:lnTo>
                  <a:lnTo>
                    <a:pt x="181" y="117"/>
                  </a:lnTo>
                  <a:lnTo>
                    <a:pt x="181" y="97"/>
                  </a:lnTo>
                  <a:lnTo>
                    <a:pt x="181" y="97"/>
                  </a:lnTo>
                  <a:lnTo>
                    <a:pt x="181" y="97"/>
                  </a:lnTo>
                  <a:lnTo>
                    <a:pt x="181" y="81"/>
                  </a:lnTo>
                  <a:lnTo>
                    <a:pt x="177" y="65"/>
                  </a:lnTo>
                  <a:lnTo>
                    <a:pt x="169" y="53"/>
                  </a:lnTo>
                  <a:lnTo>
                    <a:pt x="157" y="41"/>
                  </a:lnTo>
                  <a:lnTo>
                    <a:pt x="157" y="41"/>
                  </a:lnTo>
                  <a:lnTo>
                    <a:pt x="157" y="41"/>
                  </a:lnTo>
                  <a:lnTo>
                    <a:pt x="145" y="28"/>
                  </a:lnTo>
                  <a:lnTo>
                    <a:pt x="129" y="20"/>
                  </a:lnTo>
                  <a:lnTo>
                    <a:pt x="113" y="16"/>
                  </a:lnTo>
                  <a:lnTo>
                    <a:pt x="96" y="12"/>
                  </a:lnTo>
                  <a:lnTo>
                    <a:pt x="96" y="12"/>
                  </a:lnTo>
                  <a:lnTo>
                    <a:pt x="96" y="12"/>
                  </a:lnTo>
                  <a:lnTo>
                    <a:pt x="80" y="16"/>
                  </a:lnTo>
                  <a:lnTo>
                    <a:pt x="64" y="20"/>
                  </a:lnTo>
                  <a:lnTo>
                    <a:pt x="48" y="28"/>
                  </a:lnTo>
                  <a:lnTo>
                    <a:pt x="36" y="41"/>
                  </a:lnTo>
                  <a:lnTo>
                    <a:pt x="36" y="41"/>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9"/>
            <p:cNvSpPr>
              <a:spLocks/>
            </p:cNvSpPr>
            <p:nvPr/>
          </p:nvSpPr>
          <p:spPr bwMode="auto">
            <a:xfrm>
              <a:off x="6956426" y="2152650"/>
              <a:ext cx="295275" cy="288925"/>
            </a:xfrm>
            <a:custGeom>
              <a:avLst/>
              <a:gdLst>
                <a:gd name="T0" fmla="*/ 186 w 186"/>
                <a:gd name="T1" fmla="*/ 89 h 182"/>
                <a:gd name="T2" fmla="*/ 186 w 186"/>
                <a:gd name="T3" fmla="*/ 89 h 182"/>
                <a:gd name="T4" fmla="*/ 182 w 186"/>
                <a:gd name="T5" fmla="*/ 73 h 182"/>
                <a:gd name="T6" fmla="*/ 178 w 186"/>
                <a:gd name="T7" fmla="*/ 53 h 182"/>
                <a:gd name="T8" fmla="*/ 169 w 186"/>
                <a:gd name="T9" fmla="*/ 40 h 182"/>
                <a:gd name="T10" fmla="*/ 157 w 186"/>
                <a:gd name="T11" fmla="*/ 24 h 182"/>
                <a:gd name="T12" fmla="*/ 145 w 186"/>
                <a:gd name="T13" fmla="*/ 12 h 182"/>
                <a:gd name="T14" fmla="*/ 129 w 186"/>
                <a:gd name="T15" fmla="*/ 4 h 182"/>
                <a:gd name="T16" fmla="*/ 113 w 186"/>
                <a:gd name="T17" fmla="*/ 0 h 182"/>
                <a:gd name="T18" fmla="*/ 93 w 186"/>
                <a:gd name="T19" fmla="*/ 0 h 182"/>
                <a:gd name="T20" fmla="*/ 93 w 186"/>
                <a:gd name="T21" fmla="*/ 0 h 182"/>
                <a:gd name="T22" fmla="*/ 77 w 186"/>
                <a:gd name="T23" fmla="*/ 0 h 182"/>
                <a:gd name="T24" fmla="*/ 56 w 186"/>
                <a:gd name="T25" fmla="*/ 4 h 182"/>
                <a:gd name="T26" fmla="*/ 40 w 186"/>
                <a:gd name="T27" fmla="*/ 12 h 182"/>
                <a:gd name="T28" fmla="*/ 28 w 186"/>
                <a:gd name="T29" fmla="*/ 24 h 182"/>
                <a:gd name="T30" fmla="*/ 16 w 186"/>
                <a:gd name="T31" fmla="*/ 40 h 182"/>
                <a:gd name="T32" fmla="*/ 8 w 186"/>
                <a:gd name="T33" fmla="*/ 53 h 182"/>
                <a:gd name="T34" fmla="*/ 4 w 186"/>
                <a:gd name="T35" fmla="*/ 73 h 182"/>
                <a:gd name="T36" fmla="*/ 0 w 186"/>
                <a:gd name="T37" fmla="*/ 89 h 182"/>
                <a:gd name="T38" fmla="*/ 0 w 186"/>
                <a:gd name="T39" fmla="*/ 89 h 182"/>
                <a:gd name="T40" fmla="*/ 4 w 186"/>
                <a:gd name="T41" fmla="*/ 109 h 182"/>
                <a:gd name="T42" fmla="*/ 8 w 186"/>
                <a:gd name="T43" fmla="*/ 125 h 182"/>
                <a:gd name="T44" fmla="*/ 16 w 186"/>
                <a:gd name="T45" fmla="*/ 141 h 182"/>
                <a:gd name="T46" fmla="*/ 28 w 186"/>
                <a:gd name="T47" fmla="*/ 154 h 182"/>
                <a:gd name="T48" fmla="*/ 40 w 186"/>
                <a:gd name="T49" fmla="*/ 166 h 182"/>
                <a:gd name="T50" fmla="*/ 56 w 186"/>
                <a:gd name="T51" fmla="*/ 174 h 182"/>
                <a:gd name="T52" fmla="*/ 77 w 186"/>
                <a:gd name="T53" fmla="*/ 178 h 182"/>
                <a:gd name="T54" fmla="*/ 93 w 186"/>
                <a:gd name="T55" fmla="*/ 182 h 182"/>
                <a:gd name="T56" fmla="*/ 93 w 186"/>
                <a:gd name="T57" fmla="*/ 182 h 182"/>
                <a:gd name="T58" fmla="*/ 113 w 186"/>
                <a:gd name="T59" fmla="*/ 178 h 182"/>
                <a:gd name="T60" fmla="*/ 129 w 186"/>
                <a:gd name="T61" fmla="*/ 174 h 182"/>
                <a:gd name="T62" fmla="*/ 145 w 186"/>
                <a:gd name="T63" fmla="*/ 166 h 182"/>
                <a:gd name="T64" fmla="*/ 157 w 186"/>
                <a:gd name="T65" fmla="*/ 154 h 182"/>
                <a:gd name="T66" fmla="*/ 169 w 186"/>
                <a:gd name="T67" fmla="*/ 141 h 182"/>
                <a:gd name="T68" fmla="*/ 178 w 186"/>
                <a:gd name="T69" fmla="*/ 125 h 182"/>
                <a:gd name="T70" fmla="*/ 182 w 186"/>
                <a:gd name="T71" fmla="*/ 109 h 182"/>
                <a:gd name="T72" fmla="*/ 186 w 186"/>
                <a:gd name="T73" fmla="*/ 89 h 182"/>
                <a:gd name="T74" fmla="*/ 186 w 186"/>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2">
                  <a:moveTo>
                    <a:pt x="186" y="89"/>
                  </a:moveTo>
                  <a:lnTo>
                    <a:pt x="186" y="89"/>
                  </a:lnTo>
                  <a:lnTo>
                    <a:pt x="182" y="73"/>
                  </a:lnTo>
                  <a:lnTo>
                    <a:pt x="178" y="53"/>
                  </a:lnTo>
                  <a:lnTo>
                    <a:pt x="169" y="40"/>
                  </a:lnTo>
                  <a:lnTo>
                    <a:pt x="157" y="24"/>
                  </a:lnTo>
                  <a:lnTo>
                    <a:pt x="145" y="12"/>
                  </a:lnTo>
                  <a:lnTo>
                    <a:pt x="129" y="4"/>
                  </a:lnTo>
                  <a:lnTo>
                    <a:pt x="113" y="0"/>
                  </a:lnTo>
                  <a:lnTo>
                    <a:pt x="93" y="0"/>
                  </a:lnTo>
                  <a:lnTo>
                    <a:pt x="93" y="0"/>
                  </a:lnTo>
                  <a:lnTo>
                    <a:pt x="77" y="0"/>
                  </a:lnTo>
                  <a:lnTo>
                    <a:pt x="56" y="4"/>
                  </a:lnTo>
                  <a:lnTo>
                    <a:pt x="40" y="12"/>
                  </a:lnTo>
                  <a:lnTo>
                    <a:pt x="28" y="24"/>
                  </a:lnTo>
                  <a:lnTo>
                    <a:pt x="16" y="40"/>
                  </a:lnTo>
                  <a:lnTo>
                    <a:pt x="8" y="53"/>
                  </a:lnTo>
                  <a:lnTo>
                    <a:pt x="4" y="73"/>
                  </a:lnTo>
                  <a:lnTo>
                    <a:pt x="0" y="89"/>
                  </a:lnTo>
                  <a:lnTo>
                    <a:pt x="0" y="89"/>
                  </a:lnTo>
                  <a:lnTo>
                    <a:pt x="4" y="109"/>
                  </a:lnTo>
                  <a:lnTo>
                    <a:pt x="8" y="125"/>
                  </a:lnTo>
                  <a:lnTo>
                    <a:pt x="16" y="141"/>
                  </a:lnTo>
                  <a:lnTo>
                    <a:pt x="28" y="154"/>
                  </a:lnTo>
                  <a:lnTo>
                    <a:pt x="40" y="166"/>
                  </a:lnTo>
                  <a:lnTo>
                    <a:pt x="56" y="174"/>
                  </a:lnTo>
                  <a:lnTo>
                    <a:pt x="77" y="178"/>
                  </a:lnTo>
                  <a:lnTo>
                    <a:pt x="93" y="182"/>
                  </a:lnTo>
                  <a:lnTo>
                    <a:pt x="93" y="182"/>
                  </a:lnTo>
                  <a:lnTo>
                    <a:pt x="113" y="178"/>
                  </a:lnTo>
                  <a:lnTo>
                    <a:pt x="129" y="174"/>
                  </a:lnTo>
                  <a:lnTo>
                    <a:pt x="145" y="166"/>
                  </a:lnTo>
                  <a:lnTo>
                    <a:pt x="157" y="154"/>
                  </a:lnTo>
                  <a:lnTo>
                    <a:pt x="169" y="141"/>
                  </a:lnTo>
                  <a:lnTo>
                    <a:pt x="178" y="125"/>
                  </a:lnTo>
                  <a:lnTo>
                    <a:pt x="182" y="109"/>
                  </a:lnTo>
                  <a:lnTo>
                    <a:pt x="186" y="89"/>
                  </a:lnTo>
                  <a:lnTo>
                    <a:pt x="186"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0"/>
            <p:cNvSpPr>
              <a:spLocks noEditPoints="1"/>
            </p:cNvSpPr>
            <p:nvPr/>
          </p:nvSpPr>
          <p:spPr bwMode="auto">
            <a:xfrm>
              <a:off x="6950076" y="2139950"/>
              <a:ext cx="307975" cy="307975"/>
            </a:xfrm>
            <a:custGeom>
              <a:avLst/>
              <a:gdLst>
                <a:gd name="T0" fmla="*/ 0 w 194"/>
                <a:gd name="T1" fmla="*/ 97 h 194"/>
                <a:gd name="T2" fmla="*/ 8 w 194"/>
                <a:gd name="T3" fmla="*/ 61 h 194"/>
                <a:gd name="T4" fmla="*/ 28 w 194"/>
                <a:gd name="T5" fmla="*/ 28 h 194"/>
                <a:gd name="T6" fmla="*/ 60 w 194"/>
                <a:gd name="T7" fmla="*/ 8 h 194"/>
                <a:gd name="T8" fmla="*/ 97 w 194"/>
                <a:gd name="T9" fmla="*/ 0 h 194"/>
                <a:gd name="T10" fmla="*/ 97 w 194"/>
                <a:gd name="T11" fmla="*/ 0 h 194"/>
                <a:gd name="T12" fmla="*/ 137 w 194"/>
                <a:gd name="T13" fmla="*/ 8 h 194"/>
                <a:gd name="T14" fmla="*/ 165 w 194"/>
                <a:gd name="T15" fmla="*/ 28 h 194"/>
                <a:gd name="T16" fmla="*/ 186 w 194"/>
                <a:gd name="T17" fmla="*/ 61 h 194"/>
                <a:gd name="T18" fmla="*/ 194 w 194"/>
                <a:gd name="T19" fmla="*/ 97 h 194"/>
                <a:gd name="T20" fmla="*/ 194 w 194"/>
                <a:gd name="T21" fmla="*/ 97 h 194"/>
                <a:gd name="T22" fmla="*/ 186 w 194"/>
                <a:gd name="T23" fmla="*/ 137 h 194"/>
                <a:gd name="T24" fmla="*/ 165 w 194"/>
                <a:gd name="T25" fmla="*/ 166 h 194"/>
                <a:gd name="T26" fmla="*/ 137 w 194"/>
                <a:gd name="T27" fmla="*/ 190 h 194"/>
                <a:gd name="T28" fmla="*/ 97 w 194"/>
                <a:gd name="T29" fmla="*/ 194 h 194"/>
                <a:gd name="T30" fmla="*/ 97 w 194"/>
                <a:gd name="T31" fmla="*/ 194 h 194"/>
                <a:gd name="T32" fmla="*/ 60 w 194"/>
                <a:gd name="T33" fmla="*/ 190 h 194"/>
                <a:gd name="T34" fmla="*/ 28 w 194"/>
                <a:gd name="T35" fmla="*/ 166 h 194"/>
                <a:gd name="T36" fmla="*/ 8 w 194"/>
                <a:gd name="T37" fmla="*/ 137 h 194"/>
                <a:gd name="T38" fmla="*/ 0 w 194"/>
                <a:gd name="T39" fmla="*/ 97 h 194"/>
                <a:gd name="T40" fmla="*/ 36 w 194"/>
                <a:gd name="T41" fmla="*/ 36 h 194"/>
                <a:gd name="T42" fmla="*/ 28 w 194"/>
                <a:gd name="T43" fmla="*/ 48 h 194"/>
                <a:gd name="T44" fmla="*/ 12 w 194"/>
                <a:gd name="T45" fmla="*/ 81 h 194"/>
                <a:gd name="T46" fmla="*/ 12 w 194"/>
                <a:gd name="T47" fmla="*/ 97 h 194"/>
                <a:gd name="T48" fmla="*/ 12 w 194"/>
                <a:gd name="T49" fmla="*/ 113 h 194"/>
                <a:gd name="T50" fmla="*/ 28 w 194"/>
                <a:gd name="T51" fmla="*/ 145 h 194"/>
                <a:gd name="T52" fmla="*/ 36 w 194"/>
                <a:gd name="T53" fmla="*/ 157 h 194"/>
                <a:gd name="T54" fmla="*/ 48 w 194"/>
                <a:gd name="T55" fmla="*/ 170 h 194"/>
                <a:gd name="T56" fmla="*/ 81 w 194"/>
                <a:gd name="T57" fmla="*/ 182 h 194"/>
                <a:gd name="T58" fmla="*/ 97 w 194"/>
                <a:gd name="T59" fmla="*/ 182 h 194"/>
                <a:gd name="T60" fmla="*/ 113 w 194"/>
                <a:gd name="T61" fmla="*/ 182 h 194"/>
                <a:gd name="T62" fmla="*/ 145 w 194"/>
                <a:gd name="T63" fmla="*/ 170 h 194"/>
                <a:gd name="T64" fmla="*/ 157 w 194"/>
                <a:gd name="T65" fmla="*/ 157 h 194"/>
                <a:gd name="T66" fmla="*/ 169 w 194"/>
                <a:gd name="T67" fmla="*/ 145 h 194"/>
                <a:gd name="T68" fmla="*/ 182 w 194"/>
                <a:gd name="T69" fmla="*/ 113 h 194"/>
                <a:gd name="T70" fmla="*/ 182 w 194"/>
                <a:gd name="T71" fmla="*/ 97 h 194"/>
                <a:gd name="T72" fmla="*/ 182 w 194"/>
                <a:gd name="T73" fmla="*/ 81 h 194"/>
                <a:gd name="T74" fmla="*/ 169 w 194"/>
                <a:gd name="T75" fmla="*/ 48 h 194"/>
                <a:gd name="T76" fmla="*/ 157 w 194"/>
                <a:gd name="T77" fmla="*/ 36 h 194"/>
                <a:gd name="T78" fmla="*/ 145 w 194"/>
                <a:gd name="T79" fmla="*/ 28 h 194"/>
                <a:gd name="T80" fmla="*/ 113 w 194"/>
                <a:gd name="T81" fmla="*/ 16 h 194"/>
                <a:gd name="T82" fmla="*/ 97 w 194"/>
                <a:gd name="T83" fmla="*/ 12 h 194"/>
                <a:gd name="T84" fmla="*/ 81 w 194"/>
                <a:gd name="T85" fmla="*/ 16 h 194"/>
                <a:gd name="T86" fmla="*/ 48 w 194"/>
                <a:gd name="T87" fmla="*/ 28 h 194"/>
                <a:gd name="T88" fmla="*/ 36 w 194"/>
                <a:gd name="T89"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4">
                  <a:moveTo>
                    <a:pt x="0" y="97"/>
                  </a:moveTo>
                  <a:lnTo>
                    <a:pt x="0" y="97"/>
                  </a:lnTo>
                  <a:lnTo>
                    <a:pt x="0" y="77"/>
                  </a:lnTo>
                  <a:lnTo>
                    <a:pt x="8" y="61"/>
                  </a:lnTo>
                  <a:lnTo>
                    <a:pt x="16" y="44"/>
                  </a:lnTo>
                  <a:lnTo>
                    <a:pt x="28" y="28"/>
                  </a:lnTo>
                  <a:lnTo>
                    <a:pt x="44" y="16"/>
                  </a:lnTo>
                  <a:lnTo>
                    <a:pt x="60" y="8"/>
                  </a:lnTo>
                  <a:lnTo>
                    <a:pt x="77" y="0"/>
                  </a:lnTo>
                  <a:lnTo>
                    <a:pt x="97" y="0"/>
                  </a:lnTo>
                  <a:lnTo>
                    <a:pt x="97" y="0"/>
                  </a:lnTo>
                  <a:lnTo>
                    <a:pt x="97" y="0"/>
                  </a:lnTo>
                  <a:lnTo>
                    <a:pt x="117" y="0"/>
                  </a:lnTo>
                  <a:lnTo>
                    <a:pt x="137" y="8"/>
                  </a:lnTo>
                  <a:lnTo>
                    <a:pt x="153" y="16"/>
                  </a:lnTo>
                  <a:lnTo>
                    <a:pt x="165" y="28"/>
                  </a:lnTo>
                  <a:lnTo>
                    <a:pt x="177" y="44"/>
                  </a:lnTo>
                  <a:lnTo>
                    <a:pt x="186" y="61"/>
                  </a:lnTo>
                  <a:lnTo>
                    <a:pt x="194" y="77"/>
                  </a:lnTo>
                  <a:lnTo>
                    <a:pt x="194" y="97"/>
                  </a:lnTo>
                  <a:lnTo>
                    <a:pt x="194" y="97"/>
                  </a:lnTo>
                  <a:lnTo>
                    <a:pt x="194" y="97"/>
                  </a:lnTo>
                  <a:lnTo>
                    <a:pt x="194" y="117"/>
                  </a:lnTo>
                  <a:lnTo>
                    <a:pt x="186" y="137"/>
                  </a:lnTo>
                  <a:lnTo>
                    <a:pt x="177" y="153"/>
                  </a:lnTo>
                  <a:lnTo>
                    <a:pt x="165" y="166"/>
                  </a:lnTo>
                  <a:lnTo>
                    <a:pt x="153" y="178"/>
                  </a:lnTo>
                  <a:lnTo>
                    <a:pt x="137" y="190"/>
                  </a:lnTo>
                  <a:lnTo>
                    <a:pt x="117" y="194"/>
                  </a:lnTo>
                  <a:lnTo>
                    <a:pt x="97" y="194"/>
                  </a:lnTo>
                  <a:lnTo>
                    <a:pt x="97" y="194"/>
                  </a:lnTo>
                  <a:lnTo>
                    <a:pt x="97" y="194"/>
                  </a:lnTo>
                  <a:lnTo>
                    <a:pt x="77" y="194"/>
                  </a:lnTo>
                  <a:lnTo>
                    <a:pt x="60" y="190"/>
                  </a:lnTo>
                  <a:lnTo>
                    <a:pt x="44" y="178"/>
                  </a:lnTo>
                  <a:lnTo>
                    <a:pt x="28" y="166"/>
                  </a:lnTo>
                  <a:lnTo>
                    <a:pt x="16" y="153"/>
                  </a:lnTo>
                  <a:lnTo>
                    <a:pt x="8" y="137"/>
                  </a:lnTo>
                  <a:lnTo>
                    <a:pt x="0" y="117"/>
                  </a:lnTo>
                  <a:lnTo>
                    <a:pt x="0" y="97"/>
                  </a:lnTo>
                  <a:lnTo>
                    <a:pt x="0" y="97"/>
                  </a:lnTo>
                  <a:close/>
                  <a:moveTo>
                    <a:pt x="36" y="36"/>
                  </a:moveTo>
                  <a:lnTo>
                    <a:pt x="36" y="36"/>
                  </a:lnTo>
                  <a:lnTo>
                    <a:pt x="28" y="48"/>
                  </a:lnTo>
                  <a:lnTo>
                    <a:pt x="20" y="65"/>
                  </a:lnTo>
                  <a:lnTo>
                    <a:pt x="12" y="81"/>
                  </a:lnTo>
                  <a:lnTo>
                    <a:pt x="12" y="97"/>
                  </a:lnTo>
                  <a:lnTo>
                    <a:pt x="12" y="97"/>
                  </a:lnTo>
                  <a:lnTo>
                    <a:pt x="12" y="97"/>
                  </a:lnTo>
                  <a:lnTo>
                    <a:pt x="12" y="113"/>
                  </a:lnTo>
                  <a:lnTo>
                    <a:pt x="20" y="129"/>
                  </a:lnTo>
                  <a:lnTo>
                    <a:pt x="28" y="145"/>
                  </a:lnTo>
                  <a:lnTo>
                    <a:pt x="36" y="157"/>
                  </a:lnTo>
                  <a:lnTo>
                    <a:pt x="36" y="157"/>
                  </a:lnTo>
                  <a:lnTo>
                    <a:pt x="36" y="157"/>
                  </a:lnTo>
                  <a:lnTo>
                    <a:pt x="48" y="170"/>
                  </a:lnTo>
                  <a:lnTo>
                    <a:pt x="64" y="178"/>
                  </a:lnTo>
                  <a:lnTo>
                    <a:pt x="81" y="182"/>
                  </a:lnTo>
                  <a:lnTo>
                    <a:pt x="97" y="182"/>
                  </a:lnTo>
                  <a:lnTo>
                    <a:pt x="97" y="182"/>
                  </a:lnTo>
                  <a:lnTo>
                    <a:pt x="97" y="182"/>
                  </a:lnTo>
                  <a:lnTo>
                    <a:pt x="113" y="182"/>
                  </a:lnTo>
                  <a:lnTo>
                    <a:pt x="129" y="178"/>
                  </a:lnTo>
                  <a:lnTo>
                    <a:pt x="145" y="170"/>
                  </a:lnTo>
                  <a:lnTo>
                    <a:pt x="157" y="157"/>
                  </a:lnTo>
                  <a:lnTo>
                    <a:pt x="157" y="157"/>
                  </a:lnTo>
                  <a:lnTo>
                    <a:pt x="157" y="157"/>
                  </a:lnTo>
                  <a:lnTo>
                    <a:pt x="169" y="145"/>
                  </a:lnTo>
                  <a:lnTo>
                    <a:pt x="177" y="129"/>
                  </a:lnTo>
                  <a:lnTo>
                    <a:pt x="182" y="113"/>
                  </a:lnTo>
                  <a:lnTo>
                    <a:pt x="182" y="97"/>
                  </a:lnTo>
                  <a:lnTo>
                    <a:pt x="182" y="97"/>
                  </a:lnTo>
                  <a:lnTo>
                    <a:pt x="182" y="97"/>
                  </a:lnTo>
                  <a:lnTo>
                    <a:pt x="182" y="81"/>
                  </a:lnTo>
                  <a:lnTo>
                    <a:pt x="177" y="65"/>
                  </a:lnTo>
                  <a:lnTo>
                    <a:pt x="169" y="48"/>
                  </a:lnTo>
                  <a:lnTo>
                    <a:pt x="157" y="36"/>
                  </a:lnTo>
                  <a:lnTo>
                    <a:pt x="157" y="36"/>
                  </a:lnTo>
                  <a:lnTo>
                    <a:pt x="157" y="36"/>
                  </a:lnTo>
                  <a:lnTo>
                    <a:pt x="145" y="28"/>
                  </a:lnTo>
                  <a:lnTo>
                    <a:pt x="129" y="20"/>
                  </a:lnTo>
                  <a:lnTo>
                    <a:pt x="113" y="16"/>
                  </a:lnTo>
                  <a:lnTo>
                    <a:pt x="97" y="12"/>
                  </a:lnTo>
                  <a:lnTo>
                    <a:pt x="97" y="12"/>
                  </a:lnTo>
                  <a:lnTo>
                    <a:pt x="97" y="12"/>
                  </a:lnTo>
                  <a:lnTo>
                    <a:pt x="81" y="16"/>
                  </a:lnTo>
                  <a:lnTo>
                    <a:pt x="64" y="20"/>
                  </a:lnTo>
                  <a:lnTo>
                    <a:pt x="48" y="28"/>
                  </a:lnTo>
                  <a:lnTo>
                    <a:pt x="36" y="36"/>
                  </a:lnTo>
                  <a:lnTo>
                    <a:pt x="36"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1"/>
            <p:cNvSpPr>
              <a:spLocks/>
            </p:cNvSpPr>
            <p:nvPr/>
          </p:nvSpPr>
          <p:spPr bwMode="auto">
            <a:xfrm>
              <a:off x="7412038" y="2730500"/>
              <a:ext cx="293688" cy="287338"/>
            </a:xfrm>
            <a:custGeom>
              <a:avLst/>
              <a:gdLst>
                <a:gd name="T0" fmla="*/ 185 w 185"/>
                <a:gd name="T1" fmla="*/ 92 h 181"/>
                <a:gd name="T2" fmla="*/ 185 w 185"/>
                <a:gd name="T3" fmla="*/ 92 h 181"/>
                <a:gd name="T4" fmla="*/ 181 w 185"/>
                <a:gd name="T5" fmla="*/ 72 h 181"/>
                <a:gd name="T6" fmla="*/ 177 w 185"/>
                <a:gd name="T7" fmla="*/ 56 h 181"/>
                <a:gd name="T8" fmla="*/ 169 w 185"/>
                <a:gd name="T9" fmla="*/ 40 h 181"/>
                <a:gd name="T10" fmla="*/ 157 w 185"/>
                <a:gd name="T11" fmla="*/ 28 h 181"/>
                <a:gd name="T12" fmla="*/ 145 w 185"/>
                <a:gd name="T13" fmla="*/ 16 h 181"/>
                <a:gd name="T14" fmla="*/ 129 w 185"/>
                <a:gd name="T15" fmla="*/ 8 h 181"/>
                <a:gd name="T16" fmla="*/ 113 w 185"/>
                <a:gd name="T17" fmla="*/ 0 h 181"/>
                <a:gd name="T18" fmla="*/ 92 w 185"/>
                <a:gd name="T19" fmla="*/ 0 h 181"/>
                <a:gd name="T20" fmla="*/ 92 w 185"/>
                <a:gd name="T21" fmla="*/ 0 h 181"/>
                <a:gd name="T22" fmla="*/ 72 w 185"/>
                <a:gd name="T23" fmla="*/ 0 h 181"/>
                <a:gd name="T24" fmla="*/ 56 w 185"/>
                <a:gd name="T25" fmla="*/ 8 h 181"/>
                <a:gd name="T26" fmla="*/ 40 w 185"/>
                <a:gd name="T27" fmla="*/ 16 h 181"/>
                <a:gd name="T28" fmla="*/ 28 w 185"/>
                <a:gd name="T29" fmla="*/ 28 h 181"/>
                <a:gd name="T30" fmla="*/ 16 w 185"/>
                <a:gd name="T31" fmla="*/ 40 h 181"/>
                <a:gd name="T32" fmla="*/ 8 w 185"/>
                <a:gd name="T33" fmla="*/ 56 h 181"/>
                <a:gd name="T34" fmla="*/ 4 w 185"/>
                <a:gd name="T35" fmla="*/ 72 h 181"/>
                <a:gd name="T36" fmla="*/ 0 w 185"/>
                <a:gd name="T37" fmla="*/ 92 h 181"/>
                <a:gd name="T38" fmla="*/ 0 w 185"/>
                <a:gd name="T39" fmla="*/ 92 h 181"/>
                <a:gd name="T40" fmla="*/ 4 w 185"/>
                <a:gd name="T41" fmla="*/ 109 h 181"/>
                <a:gd name="T42" fmla="*/ 8 w 185"/>
                <a:gd name="T43" fmla="*/ 125 h 181"/>
                <a:gd name="T44" fmla="*/ 16 w 185"/>
                <a:gd name="T45" fmla="*/ 141 h 181"/>
                <a:gd name="T46" fmla="*/ 28 w 185"/>
                <a:gd name="T47" fmla="*/ 157 h 181"/>
                <a:gd name="T48" fmla="*/ 40 w 185"/>
                <a:gd name="T49" fmla="*/ 165 h 181"/>
                <a:gd name="T50" fmla="*/ 56 w 185"/>
                <a:gd name="T51" fmla="*/ 173 h 181"/>
                <a:gd name="T52" fmla="*/ 72 w 185"/>
                <a:gd name="T53" fmla="*/ 181 h 181"/>
                <a:gd name="T54" fmla="*/ 92 w 185"/>
                <a:gd name="T55" fmla="*/ 181 h 181"/>
                <a:gd name="T56" fmla="*/ 92 w 185"/>
                <a:gd name="T57" fmla="*/ 181 h 181"/>
                <a:gd name="T58" fmla="*/ 113 w 185"/>
                <a:gd name="T59" fmla="*/ 181 h 181"/>
                <a:gd name="T60" fmla="*/ 129 w 185"/>
                <a:gd name="T61" fmla="*/ 173 h 181"/>
                <a:gd name="T62" fmla="*/ 145 w 185"/>
                <a:gd name="T63" fmla="*/ 165 h 181"/>
                <a:gd name="T64" fmla="*/ 157 w 185"/>
                <a:gd name="T65" fmla="*/ 157 h 181"/>
                <a:gd name="T66" fmla="*/ 169 w 185"/>
                <a:gd name="T67" fmla="*/ 141 h 181"/>
                <a:gd name="T68" fmla="*/ 177 w 185"/>
                <a:gd name="T69" fmla="*/ 125 h 181"/>
                <a:gd name="T70" fmla="*/ 181 w 185"/>
                <a:gd name="T71" fmla="*/ 109 h 181"/>
                <a:gd name="T72" fmla="*/ 185 w 185"/>
                <a:gd name="T73" fmla="*/ 92 h 181"/>
                <a:gd name="T74" fmla="*/ 185 w 185"/>
                <a:gd name="T75" fmla="*/ 9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5" h="181">
                  <a:moveTo>
                    <a:pt x="185" y="92"/>
                  </a:moveTo>
                  <a:lnTo>
                    <a:pt x="185" y="92"/>
                  </a:lnTo>
                  <a:lnTo>
                    <a:pt x="181" y="72"/>
                  </a:lnTo>
                  <a:lnTo>
                    <a:pt x="177" y="56"/>
                  </a:lnTo>
                  <a:lnTo>
                    <a:pt x="169" y="40"/>
                  </a:lnTo>
                  <a:lnTo>
                    <a:pt x="157" y="28"/>
                  </a:lnTo>
                  <a:lnTo>
                    <a:pt x="145" y="16"/>
                  </a:lnTo>
                  <a:lnTo>
                    <a:pt x="129" y="8"/>
                  </a:lnTo>
                  <a:lnTo>
                    <a:pt x="113" y="0"/>
                  </a:lnTo>
                  <a:lnTo>
                    <a:pt x="92" y="0"/>
                  </a:lnTo>
                  <a:lnTo>
                    <a:pt x="92" y="0"/>
                  </a:lnTo>
                  <a:lnTo>
                    <a:pt x="72" y="0"/>
                  </a:lnTo>
                  <a:lnTo>
                    <a:pt x="56" y="8"/>
                  </a:lnTo>
                  <a:lnTo>
                    <a:pt x="40" y="16"/>
                  </a:lnTo>
                  <a:lnTo>
                    <a:pt x="28" y="28"/>
                  </a:lnTo>
                  <a:lnTo>
                    <a:pt x="16" y="40"/>
                  </a:lnTo>
                  <a:lnTo>
                    <a:pt x="8" y="56"/>
                  </a:lnTo>
                  <a:lnTo>
                    <a:pt x="4" y="72"/>
                  </a:lnTo>
                  <a:lnTo>
                    <a:pt x="0" y="92"/>
                  </a:lnTo>
                  <a:lnTo>
                    <a:pt x="0" y="92"/>
                  </a:lnTo>
                  <a:lnTo>
                    <a:pt x="4" y="109"/>
                  </a:lnTo>
                  <a:lnTo>
                    <a:pt x="8" y="125"/>
                  </a:lnTo>
                  <a:lnTo>
                    <a:pt x="16" y="141"/>
                  </a:lnTo>
                  <a:lnTo>
                    <a:pt x="28" y="157"/>
                  </a:lnTo>
                  <a:lnTo>
                    <a:pt x="40" y="165"/>
                  </a:lnTo>
                  <a:lnTo>
                    <a:pt x="56" y="173"/>
                  </a:lnTo>
                  <a:lnTo>
                    <a:pt x="72" y="181"/>
                  </a:lnTo>
                  <a:lnTo>
                    <a:pt x="92" y="181"/>
                  </a:lnTo>
                  <a:lnTo>
                    <a:pt x="92" y="181"/>
                  </a:lnTo>
                  <a:lnTo>
                    <a:pt x="113" y="181"/>
                  </a:lnTo>
                  <a:lnTo>
                    <a:pt x="129" y="173"/>
                  </a:lnTo>
                  <a:lnTo>
                    <a:pt x="145" y="165"/>
                  </a:lnTo>
                  <a:lnTo>
                    <a:pt x="157" y="157"/>
                  </a:lnTo>
                  <a:lnTo>
                    <a:pt x="169" y="141"/>
                  </a:lnTo>
                  <a:lnTo>
                    <a:pt x="177" y="125"/>
                  </a:lnTo>
                  <a:lnTo>
                    <a:pt x="181" y="109"/>
                  </a:lnTo>
                  <a:lnTo>
                    <a:pt x="185" y="92"/>
                  </a:lnTo>
                  <a:lnTo>
                    <a:pt x="185" y="92"/>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2"/>
            <p:cNvSpPr>
              <a:spLocks noEditPoints="1"/>
            </p:cNvSpPr>
            <p:nvPr/>
          </p:nvSpPr>
          <p:spPr bwMode="auto">
            <a:xfrm>
              <a:off x="7404101" y="2716213"/>
              <a:ext cx="307975" cy="314325"/>
            </a:xfrm>
            <a:custGeom>
              <a:avLst/>
              <a:gdLst>
                <a:gd name="T0" fmla="*/ 0 w 194"/>
                <a:gd name="T1" fmla="*/ 101 h 198"/>
                <a:gd name="T2" fmla="*/ 9 w 194"/>
                <a:gd name="T3" fmla="*/ 61 h 198"/>
                <a:gd name="T4" fmla="*/ 29 w 194"/>
                <a:gd name="T5" fmla="*/ 29 h 198"/>
                <a:gd name="T6" fmla="*/ 61 w 194"/>
                <a:gd name="T7" fmla="*/ 9 h 198"/>
                <a:gd name="T8" fmla="*/ 97 w 194"/>
                <a:gd name="T9" fmla="*/ 0 h 198"/>
                <a:gd name="T10" fmla="*/ 97 w 194"/>
                <a:gd name="T11" fmla="*/ 0 h 198"/>
                <a:gd name="T12" fmla="*/ 134 w 194"/>
                <a:gd name="T13" fmla="*/ 9 h 198"/>
                <a:gd name="T14" fmla="*/ 166 w 194"/>
                <a:gd name="T15" fmla="*/ 29 h 198"/>
                <a:gd name="T16" fmla="*/ 186 w 194"/>
                <a:gd name="T17" fmla="*/ 61 h 198"/>
                <a:gd name="T18" fmla="*/ 194 w 194"/>
                <a:gd name="T19" fmla="*/ 101 h 198"/>
                <a:gd name="T20" fmla="*/ 194 w 194"/>
                <a:gd name="T21" fmla="*/ 101 h 198"/>
                <a:gd name="T22" fmla="*/ 186 w 194"/>
                <a:gd name="T23" fmla="*/ 138 h 198"/>
                <a:gd name="T24" fmla="*/ 166 w 194"/>
                <a:gd name="T25" fmla="*/ 170 h 198"/>
                <a:gd name="T26" fmla="*/ 134 w 194"/>
                <a:gd name="T27" fmla="*/ 190 h 198"/>
                <a:gd name="T28" fmla="*/ 97 w 194"/>
                <a:gd name="T29" fmla="*/ 198 h 198"/>
                <a:gd name="T30" fmla="*/ 97 w 194"/>
                <a:gd name="T31" fmla="*/ 198 h 198"/>
                <a:gd name="T32" fmla="*/ 61 w 194"/>
                <a:gd name="T33" fmla="*/ 190 h 198"/>
                <a:gd name="T34" fmla="*/ 29 w 194"/>
                <a:gd name="T35" fmla="*/ 170 h 198"/>
                <a:gd name="T36" fmla="*/ 9 w 194"/>
                <a:gd name="T37" fmla="*/ 138 h 198"/>
                <a:gd name="T38" fmla="*/ 0 w 194"/>
                <a:gd name="T39" fmla="*/ 101 h 198"/>
                <a:gd name="T40" fmla="*/ 37 w 194"/>
                <a:gd name="T41" fmla="*/ 41 h 198"/>
                <a:gd name="T42" fmla="*/ 29 w 194"/>
                <a:gd name="T43" fmla="*/ 53 h 198"/>
                <a:gd name="T44" fmla="*/ 13 w 194"/>
                <a:gd name="T45" fmla="*/ 81 h 198"/>
                <a:gd name="T46" fmla="*/ 13 w 194"/>
                <a:gd name="T47" fmla="*/ 101 h 198"/>
                <a:gd name="T48" fmla="*/ 13 w 194"/>
                <a:gd name="T49" fmla="*/ 118 h 198"/>
                <a:gd name="T50" fmla="*/ 29 w 194"/>
                <a:gd name="T51" fmla="*/ 146 h 198"/>
                <a:gd name="T52" fmla="*/ 37 w 194"/>
                <a:gd name="T53" fmla="*/ 158 h 198"/>
                <a:gd name="T54" fmla="*/ 49 w 194"/>
                <a:gd name="T55" fmla="*/ 170 h 198"/>
                <a:gd name="T56" fmla="*/ 81 w 194"/>
                <a:gd name="T57" fmla="*/ 182 h 198"/>
                <a:gd name="T58" fmla="*/ 97 w 194"/>
                <a:gd name="T59" fmla="*/ 186 h 198"/>
                <a:gd name="T60" fmla="*/ 113 w 194"/>
                <a:gd name="T61" fmla="*/ 182 h 198"/>
                <a:gd name="T62" fmla="*/ 146 w 194"/>
                <a:gd name="T63" fmla="*/ 170 h 198"/>
                <a:gd name="T64" fmla="*/ 158 w 194"/>
                <a:gd name="T65" fmla="*/ 158 h 198"/>
                <a:gd name="T66" fmla="*/ 166 w 194"/>
                <a:gd name="T67" fmla="*/ 146 h 198"/>
                <a:gd name="T68" fmla="*/ 182 w 194"/>
                <a:gd name="T69" fmla="*/ 118 h 198"/>
                <a:gd name="T70" fmla="*/ 182 w 194"/>
                <a:gd name="T71" fmla="*/ 101 h 198"/>
                <a:gd name="T72" fmla="*/ 182 w 194"/>
                <a:gd name="T73" fmla="*/ 81 h 198"/>
                <a:gd name="T74" fmla="*/ 166 w 194"/>
                <a:gd name="T75" fmla="*/ 53 h 198"/>
                <a:gd name="T76" fmla="*/ 158 w 194"/>
                <a:gd name="T77" fmla="*/ 41 h 198"/>
                <a:gd name="T78" fmla="*/ 146 w 194"/>
                <a:gd name="T79" fmla="*/ 29 h 198"/>
                <a:gd name="T80" fmla="*/ 113 w 194"/>
                <a:gd name="T81" fmla="*/ 17 h 198"/>
                <a:gd name="T82" fmla="*/ 97 w 194"/>
                <a:gd name="T83" fmla="*/ 13 h 198"/>
                <a:gd name="T84" fmla="*/ 81 w 194"/>
                <a:gd name="T85" fmla="*/ 17 h 198"/>
                <a:gd name="T86" fmla="*/ 49 w 194"/>
                <a:gd name="T87" fmla="*/ 29 h 198"/>
                <a:gd name="T88" fmla="*/ 37 w 194"/>
                <a:gd name="T89" fmla="*/ 4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198">
                  <a:moveTo>
                    <a:pt x="0" y="101"/>
                  </a:moveTo>
                  <a:lnTo>
                    <a:pt x="0" y="101"/>
                  </a:lnTo>
                  <a:lnTo>
                    <a:pt x="0" y="81"/>
                  </a:lnTo>
                  <a:lnTo>
                    <a:pt x="9" y="61"/>
                  </a:lnTo>
                  <a:lnTo>
                    <a:pt x="17" y="45"/>
                  </a:lnTo>
                  <a:lnTo>
                    <a:pt x="29" y="29"/>
                  </a:lnTo>
                  <a:lnTo>
                    <a:pt x="41" y="17"/>
                  </a:lnTo>
                  <a:lnTo>
                    <a:pt x="61" y="9"/>
                  </a:lnTo>
                  <a:lnTo>
                    <a:pt x="77" y="4"/>
                  </a:lnTo>
                  <a:lnTo>
                    <a:pt x="97" y="0"/>
                  </a:lnTo>
                  <a:lnTo>
                    <a:pt x="97" y="0"/>
                  </a:lnTo>
                  <a:lnTo>
                    <a:pt x="97" y="0"/>
                  </a:lnTo>
                  <a:lnTo>
                    <a:pt x="118" y="4"/>
                  </a:lnTo>
                  <a:lnTo>
                    <a:pt x="134" y="9"/>
                  </a:lnTo>
                  <a:lnTo>
                    <a:pt x="154" y="17"/>
                  </a:lnTo>
                  <a:lnTo>
                    <a:pt x="166" y="29"/>
                  </a:lnTo>
                  <a:lnTo>
                    <a:pt x="178" y="45"/>
                  </a:lnTo>
                  <a:lnTo>
                    <a:pt x="186" y="61"/>
                  </a:lnTo>
                  <a:lnTo>
                    <a:pt x="194" y="81"/>
                  </a:lnTo>
                  <a:lnTo>
                    <a:pt x="194" y="101"/>
                  </a:lnTo>
                  <a:lnTo>
                    <a:pt x="194" y="101"/>
                  </a:lnTo>
                  <a:lnTo>
                    <a:pt x="194" y="101"/>
                  </a:lnTo>
                  <a:lnTo>
                    <a:pt x="194" y="118"/>
                  </a:lnTo>
                  <a:lnTo>
                    <a:pt x="186" y="138"/>
                  </a:lnTo>
                  <a:lnTo>
                    <a:pt x="178" y="154"/>
                  </a:lnTo>
                  <a:lnTo>
                    <a:pt x="166" y="170"/>
                  </a:lnTo>
                  <a:lnTo>
                    <a:pt x="154" y="182"/>
                  </a:lnTo>
                  <a:lnTo>
                    <a:pt x="134" y="190"/>
                  </a:lnTo>
                  <a:lnTo>
                    <a:pt x="118" y="194"/>
                  </a:lnTo>
                  <a:lnTo>
                    <a:pt x="97" y="198"/>
                  </a:lnTo>
                  <a:lnTo>
                    <a:pt x="97" y="198"/>
                  </a:lnTo>
                  <a:lnTo>
                    <a:pt x="97" y="198"/>
                  </a:lnTo>
                  <a:lnTo>
                    <a:pt x="77" y="194"/>
                  </a:lnTo>
                  <a:lnTo>
                    <a:pt x="61" y="190"/>
                  </a:lnTo>
                  <a:lnTo>
                    <a:pt x="41" y="182"/>
                  </a:lnTo>
                  <a:lnTo>
                    <a:pt x="29" y="170"/>
                  </a:lnTo>
                  <a:lnTo>
                    <a:pt x="17" y="154"/>
                  </a:lnTo>
                  <a:lnTo>
                    <a:pt x="9" y="138"/>
                  </a:lnTo>
                  <a:lnTo>
                    <a:pt x="0" y="118"/>
                  </a:lnTo>
                  <a:lnTo>
                    <a:pt x="0" y="101"/>
                  </a:lnTo>
                  <a:lnTo>
                    <a:pt x="0" y="101"/>
                  </a:lnTo>
                  <a:close/>
                  <a:moveTo>
                    <a:pt x="37" y="41"/>
                  </a:moveTo>
                  <a:lnTo>
                    <a:pt x="37" y="41"/>
                  </a:lnTo>
                  <a:lnTo>
                    <a:pt x="29" y="53"/>
                  </a:lnTo>
                  <a:lnTo>
                    <a:pt x="21" y="65"/>
                  </a:lnTo>
                  <a:lnTo>
                    <a:pt x="13" y="81"/>
                  </a:lnTo>
                  <a:lnTo>
                    <a:pt x="13" y="101"/>
                  </a:lnTo>
                  <a:lnTo>
                    <a:pt x="13" y="101"/>
                  </a:lnTo>
                  <a:lnTo>
                    <a:pt x="13" y="101"/>
                  </a:lnTo>
                  <a:lnTo>
                    <a:pt x="13" y="118"/>
                  </a:lnTo>
                  <a:lnTo>
                    <a:pt x="21" y="134"/>
                  </a:lnTo>
                  <a:lnTo>
                    <a:pt x="29" y="146"/>
                  </a:lnTo>
                  <a:lnTo>
                    <a:pt x="37" y="158"/>
                  </a:lnTo>
                  <a:lnTo>
                    <a:pt x="37" y="158"/>
                  </a:lnTo>
                  <a:lnTo>
                    <a:pt x="37" y="158"/>
                  </a:lnTo>
                  <a:lnTo>
                    <a:pt x="49" y="170"/>
                  </a:lnTo>
                  <a:lnTo>
                    <a:pt x="65" y="178"/>
                  </a:lnTo>
                  <a:lnTo>
                    <a:pt x="81" y="182"/>
                  </a:lnTo>
                  <a:lnTo>
                    <a:pt x="97" y="186"/>
                  </a:lnTo>
                  <a:lnTo>
                    <a:pt x="97" y="186"/>
                  </a:lnTo>
                  <a:lnTo>
                    <a:pt x="97" y="186"/>
                  </a:lnTo>
                  <a:lnTo>
                    <a:pt x="113" y="182"/>
                  </a:lnTo>
                  <a:lnTo>
                    <a:pt x="130" y="178"/>
                  </a:lnTo>
                  <a:lnTo>
                    <a:pt x="146" y="170"/>
                  </a:lnTo>
                  <a:lnTo>
                    <a:pt x="158" y="158"/>
                  </a:lnTo>
                  <a:lnTo>
                    <a:pt x="158" y="158"/>
                  </a:lnTo>
                  <a:lnTo>
                    <a:pt x="158" y="158"/>
                  </a:lnTo>
                  <a:lnTo>
                    <a:pt x="166" y="146"/>
                  </a:lnTo>
                  <a:lnTo>
                    <a:pt x="174" y="134"/>
                  </a:lnTo>
                  <a:lnTo>
                    <a:pt x="182" y="118"/>
                  </a:lnTo>
                  <a:lnTo>
                    <a:pt x="182" y="101"/>
                  </a:lnTo>
                  <a:lnTo>
                    <a:pt x="182" y="101"/>
                  </a:lnTo>
                  <a:lnTo>
                    <a:pt x="182" y="101"/>
                  </a:lnTo>
                  <a:lnTo>
                    <a:pt x="182" y="81"/>
                  </a:lnTo>
                  <a:lnTo>
                    <a:pt x="174" y="65"/>
                  </a:lnTo>
                  <a:lnTo>
                    <a:pt x="166" y="53"/>
                  </a:lnTo>
                  <a:lnTo>
                    <a:pt x="158" y="41"/>
                  </a:lnTo>
                  <a:lnTo>
                    <a:pt x="158" y="41"/>
                  </a:lnTo>
                  <a:lnTo>
                    <a:pt x="158" y="41"/>
                  </a:lnTo>
                  <a:lnTo>
                    <a:pt x="146" y="29"/>
                  </a:lnTo>
                  <a:lnTo>
                    <a:pt x="130" y="21"/>
                  </a:lnTo>
                  <a:lnTo>
                    <a:pt x="113" y="17"/>
                  </a:lnTo>
                  <a:lnTo>
                    <a:pt x="97" y="13"/>
                  </a:lnTo>
                  <a:lnTo>
                    <a:pt x="97" y="13"/>
                  </a:lnTo>
                  <a:lnTo>
                    <a:pt x="97" y="13"/>
                  </a:lnTo>
                  <a:lnTo>
                    <a:pt x="81" y="17"/>
                  </a:lnTo>
                  <a:lnTo>
                    <a:pt x="65" y="21"/>
                  </a:lnTo>
                  <a:lnTo>
                    <a:pt x="49" y="29"/>
                  </a:lnTo>
                  <a:lnTo>
                    <a:pt x="37" y="41"/>
                  </a:lnTo>
                  <a:lnTo>
                    <a:pt x="37" y="41"/>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3"/>
            <p:cNvSpPr>
              <a:spLocks/>
            </p:cNvSpPr>
            <p:nvPr/>
          </p:nvSpPr>
          <p:spPr bwMode="auto">
            <a:xfrm>
              <a:off x="8224838" y="2268538"/>
              <a:ext cx="288925" cy="287338"/>
            </a:xfrm>
            <a:custGeom>
              <a:avLst/>
              <a:gdLst>
                <a:gd name="T0" fmla="*/ 182 w 182"/>
                <a:gd name="T1" fmla="*/ 89 h 181"/>
                <a:gd name="T2" fmla="*/ 182 w 182"/>
                <a:gd name="T3" fmla="*/ 89 h 181"/>
                <a:gd name="T4" fmla="*/ 182 w 182"/>
                <a:gd name="T5" fmla="*/ 72 h 181"/>
                <a:gd name="T6" fmla="*/ 174 w 182"/>
                <a:gd name="T7" fmla="*/ 52 h 181"/>
                <a:gd name="T8" fmla="*/ 166 w 182"/>
                <a:gd name="T9" fmla="*/ 40 h 181"/>
                <a:gd name="T10" fmla="*/ 153 w 182"/>
                <a:gd name="T11" fmla="*/ 24 h 181"/>
                <a:gd name="T12" fmla="*/ 141 w 182"/>
                <a:gd name="T13" fmla="*/ 12 h 181"/>
                <a:gd name="T14" fmla="*/ 125 w 182"/>
                <a:gd name="T15" fmla="*/ 4 h 181"/>
                <a:gd name="T16" fmla="*/ 109 w 182"/>
                <a:gd name="T17" fmla="*/ 0 h 181"/>
                <a:gd name="T18" fmla="*/ 89 w 182"/>
                <a:gd name="T19" fmla="*/ 0 h 181"/>
                <a:gd name="T20" fmla="*/ 89 w 182"/>
                <a:gd name="T21" fmla="*/ 0 h 181"/>
                <a:gd name="T22" fmla="*/ 73 w 182"/>
                <a:gd name="T23" fmla="*/ 0 h 181"/>
                <a:gd name="T24" fmla="*/ 57 w 182"/>
                <a:gd name="T25" fmla="*/ 4 h 181"/>
                <a:gd name="T26" fmla="*/ 40 w 182"/>
                <a:gd name="T27" fmla="*/ 12 h 181"/>
                <a:gd name="T28" fmla="*/ 24 w 182"/>
                <a:gd name="T29" fmla="*/ 24 h 181"/>
                <a:gd name="T30" fmla="*/ 16 w 182"/>
                <a:gd name="T31" fmla="*/ 40 h 181"/>
                <a:gd name="T32" fmla="*/ 4 w 182"/>
                <a:gd name="T33" fmla="*/ 52 h 181"/>
                <a:gd name="T34" fmla="*/ 0 w 182"/>
                <a:gd name="T35" fmla="*/ 72 h 181"/>
                <a:gd name="T36" fmla="*/ 0 w 182"/>
                <a:gd name="T37" fmla="*/ 89 h 181"/>
                <a:gd name="T38" fmla="*/ 0 w 182"/>
                <a:gd name="T39" fmla="*/ 89 h 181"/>
                <a:gd name="T40" fmla="*/ 0 w 182"/>
                <a:gd name="T41" fmla="*/ 109 h 181"/>
                <a:gd name="T42" fmla="*/ 4 w 182"/>
                <a:gd name="T43" fmla="*/ 125 h 181"/>
                <a:gd name="T44" fmla="*/ 16 w 182"/>
                <a:gd name="T45" fmla="*/ 141 h 181"/>
                <a:gd name="T46" fmla="*/ 24 w 182"/>
                <a:gd name="T47" fmla="*/ 153 h 181"/>
                <a:gd name="T48" fmla="*/ 40 w 182"/>
                <a:gd name="T49" fmla="*/ 165 h 181"/>
                <a:gd name="T50" fmla="*/ 57 w 182"/>
                <a:gd name="T51" fmla="*/ 173 h 181"/>
                <a:gd name="T52" fmla="*/ 73 w 182"/>
                <a:gd name="T53" fmla="*/ 177 h 181"/>
                <a:gd name="T54" fmla="*/ 89 w 182"/>
                <a:gd name="T55" fmla="*/ 181 h 181"/>
                <a:gd name="T56" fmla="*/ 89 w 182"/>
                <a:gd name="T57" fmla="*/ 181 h 181"/>
                <a:gd name="T58" fmla="*/ 109 w 182"/>
                <a:gd name="T59" fmla="*/ 177 h 181"/>
                <a:gd name="T60" fmla="*/ 125 w 182"/>
                <a:gd name="T61" fmla="*/ 173 h 181"/>
                <a:gd name="T62" fmla="*/ 141 w 182"/>
                <a:gd name="T63" fmla="*/ 165 h 181"/>
                <a:gd name="T64" fmla="*/ 153 w 182"/>
                <a:gd name="T65" fmla="*/ 153 h 181"/>
                <a:gd name="T66" fmla="*/ 166 w 182"/>
                <a:gd name="T67" fmla="*/ 141 h 181"/>
                <a:gd name="T68" fmla="*/ 174 w 182"/>
                <a:gd name="T69" fmla="*/ 125 h 181"/>
                <a:gd name="T70" fmla="*/ 182 w 182"/>
                <a:gd name="T71" fmla="*/ 109 h 181"/>
                <a:gd name="T72" fmla="*/ 182 w 182"/>
                <a:gd name="T73" fmla="*/ 89 h 181"/>
                <a:gd name="T74" fmla="*/ 182 w 182"/>
                <a:gd name="T75" fmla="*/ 8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1">
                  <a:moveTo>
                    <a:pt x="182" y="89"/>
                  </a:moveTo>
                  <a:lnTo>
                    <a:pt x="182" y="89"/>
                  </a:lnTo>
                  <a:lnTo>
                    <a:pt x="182" y="72"/>
                  </a:lnTo>
                  <a:lnTo>
                    <a:pt x="174" y="52"/>
                  </a:lnTo>
                  <a:lnTo>
                    <a:pt x="166" y="40"/>
                  </a:lnTo>
                  <a:lnTo>
                    <a:pt x="153" y="24"/>
                  </a:lnTo>
                  <a:lnTo>
                    <a:pt x="141" y="12"/>
                  </a:lnTo>
                  <a:lnTo>
                    <a:pt x="125" y="4"/>
                  </a:lnTo>
                  <a:lnTo>
                    <a:pt x="109" y="0"/>
                  </a:lnTo>
                  <a:lnTo>
                    <a:pt x="89" y="0"/>
                  </a:lnTo>
                  <a:lnTo>
                    <a:pt x="89" y="0"/>
                  </a:lnTo>
                  <a:lnTo>
                    <a:pt x="73" y="0"/>
                  </a:lnTo>
                  <a:lnTo>
                    <a:pt x="57" y="4"/>
                  </a:lnTo>
                  <a:lnTo>
                    <a:pt x="40" y="12"/>
                  </a:lnTo>
                  <a:lnTo>
                    <a:pt x="24" y="24"/>
                  </a:lnTo>
                  <a:lnTo>
                    <a:pt x="16" y="40"/>
                  </a:lnTo>
                  <a:lnTo>
                    <a:pt x="4" y="52"/>
                  </a:lnTo>
                  <a:lnTo>
                    <a:pt x="0" y="72"/>
                  </a:lnTo>
                  <a:lnTo>
                    <a:pt x="0" y="89"/>
                  </a:lnTo>
                  <a:lnTo>
                    <a:pt x="0" y="89"/>
                  </a:lnTo>
                  <a:lnTo>
                    <a:pt x="0" y="109"/>
                  </a:lnTo>
                  <a:lnTo>
                    <a:pt x="4" y="125"/>
                  </a:lnTo>
                  <a:lnTo>
                    <a:pt x="16" y="141"/>
                  </a:lnTo>
                  <a:lnTo>
                    <a:pt x="24" y="153"/>
                  </a:lnTo>
                  <a:lnTo>
                    <a:pt x="40" y="165"/>
                  </a:lnTo>
                  <a:lnTo>
                    <a:pt x="57" y="173"/>
                  </a:lnTo>
                  <a:lnTo>
                    <a:pt x="73" y="177"/>
                  </a:lnTo>
                  <a:lnTo>
                    <a:pt x="89" y="181"/>
                  </a:lnTo>
                  <a:lnTo>
                    <a:pt x="89" y="181"/>
                  </a:lnTo>
                  <a:lnTo>
                    <a:pt x="109" y="177"/>
                  </a:lnTo>
                  <a:lnTo>
                    <a:pt x="125" y="173"/>
                  </a:lnTo>
                  <a:lnTo>
                    <a:pt x="141" y="165"/>
                  </a:lnTo>
                  <a:lnTo>
                    <a:pt x="153" y="153"/>
                  </a:lnTo>
                  <a:lnTo>
                    <a:pt x="166" y="141"/>
                  </a:lnTo>
                  <a:lnTo>
                    <a:pt x="174" y="125"/>
                  </a:lnTo>
                  <a:lnTo>
                    <a:pt x="182" y="109"/>
                  </a:lnTo>
                  <a:lnTo>
                    <a:pt x="182" y="89"/>
                  </a:lnTo>
                  <a:lnTo>
                    <a:pt x="182"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4"/>
            <p:cNvSpPr>
              <a:spLocks noEditPoints="1"/>
            </p:cNvSpPr>
            <p:nvPr/>
          </p:nvSpPr>
          <p:spPr bwMode="auto">
            <a:xfrm>
              <a:off x="8212138" y="2255838"/>
              <a:ext cx="314325" cy="307975"/>
            </a:xfrm>
            <a:custGeom>
              <a:avLst/>
              <a:gdLst>
                <a:gd name="T0" fmla="*/ 0 w 198"/>
                <a:gd name="T1" fmla="*/ 97 h 194"/>
                <a:gd name="T2" fmla="*/ 8 w 198"/>
                <a:gd name="T3" fmla="*/ 60 h 194"/>
                <a:gd name="T4" fmla="*/ 28 w 198"/>
                <a:gd name="T5" fmla="*/ 28 h 194"/>
                <a:gd name="T6" fmla="*/ 61 w 198"/>
                <a:gd name="T7" fmla="*/ 8 h 194"/>
                <a:gd name="T8" fmla="*/ 97 w 198"/>
                <a:gd name="T9" fmla="*/ 0 h 194"/>
                <a:gd name="T10" fmla="*/ 97 w 198"/>
                <a:gd name="T11" fmla="*/ 0 h 194"/>
                <a:gd name="T12" fmla="*/ 137 w 198"/>
                <a:gd name="T13" fmla="*/ 8 h 194"/>
                <a:gd name="T14" fmla="*/ 166 w 198"/>
                <a:gd name="T15" fmla="*/ 28 h 194"/>
                <a:gd name="T16" fmla="*/ 190 w 198"/>
                <a:gd name="T17" fmla="*/ 60 h 194"/>
                <a:gd name="T18" fmla="*/ 198 w 198"/>
                <a:gd name="T19" fmla="*/ 97 h 194"/>
                <a:gd name="T20" fmla="*/ 198 w 198"/>
                <a:gd name="T21" fmla="*/ 97 h 194"/>
                <a:gd name="T22" fmla="*/ 190 w 198"/>
                <a:gd name="T23" fmla="*/ 137 h 194"/>
                <a:gd name="T24" fmla="*/ 166 w 198"/>
                <a:gd name="T25" fmla="*/ 165 h 194"/>
                <a:gd name="T26" fmla="*/ 137 w 198"/>
                <a:gd name="T27" fmla="*/ 185 h 194"/>
                <a:gd name="T28" fmla="*/ 97 w 198"/>
                <a:gd name="T29" fmla="*/ 194 h 194"/>
                <a:gd name="T30" fmla="*/ 97 w 198"/>
                <a:gd name="T31" fmla="*/ 194 h 194"/>
                <a:gd name="T32" fmla="*/ 61 w 198"/>
                <a:gd name="T33" fmla="*/ 185 h 194"/>
                <a:gd name="T34" fmla="*/ 28 w 198"/>
                <a:gd name="T35" fmla="*/ 165 h 194"/>
                <a:gd name="T36" fmla="*/ 8 w 198"/>
                <a:gd name="T37" fmla="*/ 137 h 194"/>
                <a:gd name="T38" fmla="*/ 0 w 198"/>
                <a:gd name="T39" fmla="*/ 97 h 194"/>
                <a:gd name="T40" fmla="*/ 36 w 198"/>
                <a:gd name="T41" fmla="*/ 36 h 194"/>
                <a:gd name="T42" fmla="*/ 28 w 198"/>
                <a:gd name="T43" fmla="*/ 48 h 194"/>
                <a:gd name="T44" fmla="*/ 16 w 198"/>
                <a:gd name="T45" fmla="*/ 80 h 194"/>
                <a:gd name="T46" fmla="*/ 12 w 198"/>
                <a:gd name="T47" fmla="*/ 97 h 194"/>
                <a:gd name="T48" fmla="*/ 16 w 198"/>
                <a:gd name="T49" fmla="*/ 113 h 194"/>
                <a:gd name="T50" fmla="*/ 28 w 198"/>
                <a:gd name="T51" fmla="*/ 145 h 194"/>
                <a:gd name="T52" fmla="*/ 36 w 198"/>
                <a:gd name="T53" fmla="*/ 157 h 194"/>
                <a:gd name="T54" fmla="*/ 53 w 198"/>
                <a:gd name="T55" fmla="*/ 169 h 194"/>
                <a:gd name="T56" fmla="*/ 81 w 198"/>
                <a:gd name="T57" fmla="*/ 181 h 194"/>
                <a:gd name="T58" fmla="*/ 97 w 198"/>
                <a:gd name="T59" fmla="*/ 181 h 194"/>
                <a:gd name="T60" fmla="*/ 117 w 198"/>
                <a:gd name="T61" fmla="*/ 181 h 194"/>
                <a:gd name="T62" fmla="*/ 145 w 198"/>
                <a:gd name="T63" fmla="*/ 169 h 194"/>
                <a:gd name="T64" fmla="*/ 157 w 198"/>
                <a:gd name="T65" fmla="*/ 157 h 194"/>
                <a:gd name="T66" fmla="*/ 170 w 198"/>
                <a:gd name="T67" fmla="*/ 145 h 194"/>
                <a:gd name="T68" fmla="*/ 182 w 198"/>
                <a:gd name="T69" fmla="*/ 113 h 194"/>
                <a:gd name="T70" fmla="*/ 182 w 198"/>
                <a:gd name="T71" fmla="*/ 97 h 194"/>
                <a:gd name="T72" fmla="*/ 182 w 198"/>
                <a:gd name="T73" fmla="*/ 80 h 194"/>
                <a:gd name="T74" fmla="*/ 170 w 198"/>
                <a:gd name="T75" fmla="*/ 48 h 194"/>
                <a:gd name="T76" fmla="*/ 157 w 198"/>
                <a:gd name="T77" fmla="*/ 36 h 194"/>
                <a:gd name="T78" fmla="*/ 145 w 198"/>
                <a:gd name="T79" fmla="*/ 28 h 194"/>
                <a:gd name="T80" fmla="*/ 117 w 198"/>
                <a:gd name="T81" fmla="*/ 16 h 194"/>
                <a:gd name="T82" fmla="*/ 97 w 198"/>
                <a:gd name="T83" fmla="*/ 12 h 194"/>
                <a:gd name="T84" fmla="*/ 81 w 198"/>
                <a:gd name="T85" fmla="*/ 16 h 194"/>
                <a:gd name="T86" fmla="*/ 53 w 198"/>
                <a:gd name="T87" fmla="*/ 28 h 194"/>
                <a:gd name="T88" fmla="*/ 36 w 198"/>
                <a:gd name="T89"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4">
                  <a:moveTo>
                    <a:pt x="0" y="97"/>
                  </a:moveTo>
                  <a:lnTo>
                    <a:pt x="0" y="97"/>
                  </a:lnTo>
                  <a:lnTo>
                    <a:pt x="4" y="76"/>
                  </a:lnTo>
                  <a:lnTo>
                    <a:pt x="8" y="60"/>
                  </a:lnTo>
                  <a:lnTo>
                    <a:pt x="16" y="44"/>
                  </a:lnTo>
                  <a:lnTo>
                    <a:pt x="28" y="28"/>
                  </a:lnTo>
                  <a:lnTo>
                    <a:pt x="44" y="16"/>
                  </a:lnTo>
                  <a:lnTo>
                    <a:pt x="61" y="8"/>
                  </a:lnTo>
                  <a:lnTo>
                    <a:pt x="77" y="0"/>
                  </a:lnTo>
                  <a:lnTo>
                    <a:pt x="97" y="0"/>
                  </a:lnTo>
                  <a:lnTo>
                    <a:pt x="97" y="0"/>
                  </a:lnTo>
                  <a:lnTo>
                    <a:pt x="97" y="0"/>
                  </a:lnTo>
                  <a:lnTo>
                    <a:pt x="117" y="0"/>
                  </a:lnTo>
                  <a:lnTo>
                    <a:pt x="137" y="8"/>
                  </a:lnTo>
                  <a:lnTo>
                    <a:pt x="153" y="16"/>
                  </a:lnTo>
                  <a:lnTo>
                    <a:pt x="166" y="28"/>
                  </a:lnTo>
                  <a:lnTo>
                    <a:pt x="178" y="44"/>
                  </a:lnTo>
                  <a:lnTo>
                    <a:pt x="190" y="60"/>
                  </a:lnTo>
                  <a:lnTo>
                    <a:pt x="194" y="76"/>
                  </a:lnTo>
                  <a:lnTo>
                    <a:pt x="198" y="97"/>
                  </a:lnTo>
                  <a:lnTo>
                    <a:pt x="198" y="97"/>
                  </a:lnTo>
                  <a:lnTo>
                    <a:pt x="198" y="97"/>
                  </a:lnTo>
                  <a:lnTo>
                    <a:pt x="194" y="117"/>
                  </a:lnTo>
                  <a:lnTo>
                    <a:pt x="190" y="137"/>
                  </a:lnTo>
                  <a:lnTo>
                    <a:pt x="178" y="153"/>
                  </a:lnTo>
                  <a:lnTo>
                    <a:pt x="166" y="165"/>
                  </a:lnTo>
                  <a:lnTo>
                    <a:pt x="153" y="177"/>
                  </a:lnTo>
                  <a:lnTo>
                    <a:pt x="137" y="185"/>
                  </a:lnTo>
                  <a:lnTo>
                    <a:pt x="117" y="194"/>
                  </a:lnTo>
                  <a:lnTo>
                    <a:pt x="97" y="194"/>
                  </a:lnTo>
                  <a:lnTo>
                    <a:pt x="97" y="194"/>
                  </a:lnTo>
                  <a:lnTo>
                    <a:pt x="97" y="194"/>
                  </a:lnTo>
                  <a:lnTo>
                    <a:pt x="77" y="194"/>
                  </a:lnTo>
                  <a:lnTo>
                    <a:pt x="61" y="185"/>
                  </a:lnTo>
                  <a:lnTo>
                    <a:pt x="44" y="177"/>
                  </a:lnTo>
                  <a:lnTo>
                    <a:pt x="28" y="165"/>
                  </a:lnTo>
                  <a:lnTo>
                    <a:pt x="16" y="153"/>
                  </a:lnTo>
                  <a:lnTo>
                    <a:pt x="8" y="137"/>
                  </a:lnTo>
                  <a:lnTo>
                    <a:pt x="4" y="117"/>
                  </a:lnTo>
                  <a:lnTo>
                    <a:pt x="0" y="97"/>
                  </a:lnTo>
                  <a:lnTo>
                    <a:pt x="0" y="97"/>
                  </a:lnTo>
                  <a:close/>
                  <a:moveTo>
                    <a:pt x="36" y="36"/>
                  </a:moveTo>
                  <a:lnTo>
                    <a:pt x="36" y="36"/>
                  </a:lnTo>
                  <a:lnTo>
                    <a:pt x="28" y="48"/>
                  </a:lnTo>
                  <a:lnTo>
                    <a:pt x="20" y="64"/>
                  </a:lnTo>
                  <a:lnTo>
                    <a:pt x="16" y="80"/>
                  </a:lnTo>
                  <a:lnTo>
                    <a:pt x="12" y="97"/>
                  </a:lnTo>
                  <a:lnTo>
                    <a:pt x="12" y="97"/>
                  </a:lnTo>
                  <a:lnTo>
                    <a:pt x="12" y="97"/>
                  </a:lnTo>
                  <a:lnTo>
                    <a:pt x="16" y="113"/>
                  </a:lnTo>
                  <a:lnTo>
                    <a:pt x="20" y="129"/>
                  </a:lnTo>
                  <a:lnTo>
                    <a:pt x="28" y="145"/>
                  </a:lnTo>
                  <a:lnTo>
                    <a:pt x="36" y="157"/>
                  </a:lnTo>
                  <a:lnTo>
                    <a:pt x="36" y="157"/>
                  </a:lnTo>
                  <a:lnTo>
                    <a:pt x="36" y="157"/>
                  </a:lnTo>
                  <a:lnTo>
                    <a:pt x="53" y="169"/>
                  </a:lnTo>
                  <a:lnTo>
                    <a:pt x="65" y="177"/>
                  </a:lnTo>
                  <a:lnTo>
                    <a:pt x="81" y="181"/>
                  </a:lnTo>
                  <a:lnTo>
                    <a:pt x="97" y="181"/>
                  </a:lnTo>
                  <a:lnTo>
                    <a:pt x="97" y="181"/>
                  </a:lnTo>
                  <a:lnTo>
                    <a:pt x="97" y="181"/>
                  </a:lnTo>
                  <a:lnTo>
                    <a:pt x="117" y="181"/>
                  </a:lnTo>
                  <a:lnTo>
                    <a:pt x="133" y="177"/>
                  </a:lnTo>
                  <a:lnTo>
                    <a:pt x="145" y="169"/>
                  </a:lnTo>
                  <a:lnTo>
                    <a:pt x="157" y="157"/>
                  </a:lnTo>
                  <a:lnTo>
                    <a:pt x="157" y="157"/>
                  </a:lnTo>
                  <a:lnTo>
                    <a:pt x="157" y="157"/>
                  </a:lnTo>
                  <a:lnTo>
                    <a:pt x="170" y="145"/>
                  </a:lnTo>
                  <a:lnTo>
                    <a:pt x="178" y="129"/>
                  </a:lnTo>
                  <a:lnTo>
                    <a:pt x="182" y="113"/>
                  </a:lnTo>
                  <a:lnTo>
                    <a:pt x="182" y="97"/>
                  </a:lnTo>
                  <a:lnTo>
                    <a:pt x="182" y="97"/>
                  </a:lnTo>
                  <a:lnTo>
                    <a:pt x="182" y="97"/>
                  </a:lnTo>
                  <a:lnTo>
                    <a:pt x="182" y="80"/>
                  </a:lnTo>
                  <a:lnTo>
                    <a:pt x="178" y="64"/>
                  </a:lnTo>
                  <a:lnTo>
                    <a:pt x="170" y="48"/>
                  </a:lnTo>
                  <a:lnTo>
                    <a:pt x="157" y="36"/>
                  </a:lnTo>
                  <a:lnTo>
                    <a:pt x="157" y="36"/>
                  </a:lnTo>
                  <a:lnTo>
                    <a:pt x="157" y="36"/>
                  </a:lnTo>
                  <a:lnTo>
                    <a:pt x="145" y="28"/>
                  </a:lnTo>
                  <a:lnTo>
                    <a:pt x="133" y="20"/>
                  </a:lnTo>
                  <a:lnTo>
                    <a:pt x="117" y="16"/>
                  </a:lnTo>
                  <a:lnTo>
                    <a:pt x="97" y="12"/>
                  </a:lnTo>
                  <a:lnTo>
                    <a:pt x="97" y="12"/>
                  </a:lnTo>
                  <a:lnTo>
                    <a:pt x="97" y="12"/>
                  </a:lnTo>
                  <a:lnTo>
                    <a:pt x="81" y="16"/>
                  </a:lnTo>
                  <a:lnTo>
                    <a:pt x="65" y="20"/>
                  </a:lnTo>
                  <a:lnTo>
                    <a:pt x="53" y="28"/>
                  </a:lnTo>
                  <a:lnTo>
                    <a:pt x="36" y="36"/>
                  </a:lnTo>
                  <a:lnTo>
                    <a:pt x="36"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5"/>
            <p:cNvSpPr>
              <a:spLocks/>
            </p:cNvSpPr>
            <p:nvPr/>
          </p:nvSpPr>
          <p:spPr bwMode="auto">
            <a:xfrm>
              <a:off x="6194426" y="2916238"/>
              <a:ext cx="287338" cy="293688"/>
            </a:xfrm>
            <a:custGeom>
              <a:avLst/>
              <a:gdLst>
                <a:gd name="T0" fmla="*/ 181 w 181"/>
                <a:gd name="T1" fmla="*/ 93 h 185"/>
                <a:gd name="T2" fmla="*/ 181 w 181"/>
                <a:gd name="T3" fmla="*/ 93 h 185"/>
                <a:gd name="T4" fmla="*/ 177 w 181"/>
                <a:gd name="T5" fmla="*/ 76 h 185"/>
                <a:gd name="T6" fmla="*/ 173 w 181"/>
                <a:gd name="T7" fmla="*/ 56 h 185"/>
                <a:gd name="T8" fmla="*/ 165 w 181"/>
                <a:gd name="T9" fmla="*/ 40 h 185"/>
                <a:gd name="T10" fmla="*/ 153 w 181"/>
                <a:gd name="T11" fmla="*/ 28 h 185"/>
                <a:gd name="T12" fmla="*/ 141 w 181"/>
                <a:gd name="T13" fmla="*/ 16 h 185"/>
                <a:gd name="T14" fmla="*/ 125 w 181"/>
                <a:gd name="T15" fmla="*/ 8 h 185"/>
                <a:gd name="T16" fmla="*/ 109 w 181"/>
                <a:gd name="T17" fmla="*/ 4 h 185"/>
                <a:gd name="T18" fmla="*/ 88 w 181"/>
                <a:gd name="T19" fmla="*/ 0 h 185"/>
                <a:gd name="T20" fmla="*/ 88 w 181"/>
                <a:gd name="T21" fmla="*/ 0 h 185"/>
                <a:gd name="T22" fmla="*/ 72 w 181"/>
                <a:gd name="T23" fmla="*/ 4 h 185"/>
                <a:gd name="T24" fmla="*/ 52 w 181"/>
                <a:gd name="T25" fmla="*/ 8 h 185"/>
                <a:gd name="T26" fmla="*/ 40 w 181"/>
                <a:gd name="T27" fmla="*/ 16 h 185"/>
                <a:gd name="T28" fmla="*/ 24 w 181"/>
                <a:gd name="T29" fmla="*/ 28 h 185"/>
                <a:gd name="T30" fmla="*/ 12 w 181"/>
                <a:gd name="T31" fmla="*/ 40 h 185"/>
                <a:gd name="T32" fmla="*/ 4 w 181"/>
                <a:gd name="T33" fmla="*/ 56 h 185"/>
                <a:gd name="T34" fmla="*/ 0 w 181"/>
                <a:gd name="T35" fmla="*/ 76 h 185"/>
                <a:gd name="T36" fmla="*/ 0 w 181"/>
                <a:gd name="T37" fmla="*/ 93 h 185"/>
                <a:gd name="T38" fmla="*/ 0 w 181"/>
                <a:gd name="T39" fmla="*/ 93 h 185"/>
                <a:gd name="T40" fmla="*/ 0 w 181"/>
                <a:gd name="T41" fmla="*/ 113 h 185"/>
                <a:gd name="T42" fmla="*/ 4 w 181"/>
                <a:gd name="T43" fmla="*/ 129 h 185"/>
                <a:gd name="T44" fmla="*/ 12 w 181"/>
                <a:gd name="T45" fmla="*/ 145 h 185"/>
                <a:gd name="T46" fmla="*/ 24 w 181"/>
                <a:gd name="T47" fmla="*/ 157 h 185"/>
                <a:gd name="T48" fmla="*/ 40 w 181"/>
                <a:gd name="T49" fmla="*/ 169 h 185"/>
                <a:gd name="T50" fmla="*/ 52 w 181"/>
                <a:gd name="T51" fmla="*/ 177 h 185"/>
                <a:gd name="T52" fmla="*/ 72 w 181"/>
                <a:gd name="T53" fmla="*/ 181 h 185"/>
                <a:gd name="T54" fmla="*/ 88 w 181"/>
                <a:gd name="T55" fmla="*/ 185 h 185"/>
                <a:gd name="T56" fmla="*/ 88 w 181"/>
                <a:gd name="T57" fmla="*/ 185 h 185"/>
                <a:gd name="T58" fmla="*/ 109 w 181"/>
                <a:gd name="T59" fmla="*/ 181 h 185"/>
                <a:gd name="T60" fmla="*/ 125 w 181"/>
                <a:gd name="T61" fmla="*/ 177 h 185"/>
                <a:gd name="T62" fmla="*/ 141 w 181"/>
                <a:gd name="T63" fmla="*/ 169 h 185"/>
                <a:gd name="T64" fmla="*/ 153 w 181"/>
                <a:gd name="T65" fmla="*/ 157 h 185"/>
                <a:gd name="T66" fmla="*/ 165 w 181"/>
                <a:gd name="T67" fmla="*/ 145 h 185"/>
                <a:gd name="T68" fmla="*/ 173 w 181"/>
                <a:gd name="T69" fmla="*/ 129 h 185"/>
                <a:gd name="T70" fmla="*/ 177 w 181"/>
                <a:gd name="T71" fmla="*/ 113 h 185"/>
                <a:gd name="T72" fmla="*/ 181 w 181"/>
                <a:gd name="T73" fmla="*/ 93 h 185"/>
                <a:gd name="T74" fmla="*/ 181 w 181"/>
                <a:gd name="T75"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5">
                  <a:moveTo>
                    <a:pt x="181" y="93"/>
                  </a:moveTo>
                  <a:lnTo>
                    <a:pt x="181" y="93"/>
                  </a:lnTo>
                  <a:lnTo>
                    <a:pt x="177" y="76"/>
                  </a:lnTo>
                  <a:lnTo>
                    <a:pt x="173" y="56"/>
                  </a:lnTo>
                  <a:lnTo>
                    <a:pt x="165" y="40"/>
                  </a:lnTo>
                  <a:lnTo>
                    <a:pt x="153" y="28"/>
                  </a:lnTo>
                  <a:lnTo>
                    <a:pt x="141" y="16"/>
                  </a:lnTo>
                  <a:lnTo>
                    <a:pt x="125" y="8"/>
                  </a:lnTo>
                  <a:lnTo>
                    <a:pt x="109" y="4"/>
                  </a:lnTo>
                  <a:lnTo>
                    <a:pt x="88" y="0"/>
                  </a:lnTo>
                  <a:lnTo>
                    <a:pt x="88" y="0"/>
                  </a:lnTo>
                  <a:lnTo>
                    <a:pt x="72" y="4"/>
                  </a:lnTo>
                  <a:lnTo>
                    <a:pt x="52" y="8"/>
                  </a:lnTo>
                  <a:lnTo>
                    <a:pt x="40" y="16"/>
                  </a:lnTo>
                  <a:lnTo>
                    <a:pt x="24" y="28"/>
                  </a:lnTo>
                  <a:lnTo>
                    <a:pt x="12" y="40"/>
                  </a:lnTo>
                  <a:lnTo>
                    <a:pt x="4" y="56"/>
                  </a:lnTo>
                  <a:lnTo>
                    <a:pt x="0" y="76"/>
                  </a:lnTo>
                  <a:lnTo>
                    <a:pt x="0" y="93"/>
                  </a:lnTo>
                  <a:lnTo>
                    <a:pt x="0" y="93"/>
                  </a:lnTo>
                  <a:lnTo>
                    <a:pt x="0" y="113"/>
                  </a:lnTo>
                  <a:lnTo>
                    <a:pt x="4" y="129"/>
                  </a:lnTo>
                  <a:lnTo>
                    <a:pt x="12" y="145"/>
                  </a:lnTo>
                  <a:lnTo>
                    <a:pt x="24" y="157"/>
                  </a:lnTo>
                  <a:lnTo>
                    <a:pt x="40" y="169"/>
                  </a:lnTo>
                  <a:lnTo>
                    <a:pt x="52" y="177"/>
                  </a:lnTo>
                  <a:lnTo>
                    <a:pt x="72" y="181"/>
                  </a:lnTo>
                  <a:lnTo>
                    <a:pt x="88" y="185"/>
                  </a:lnTo>
                  <a:lnTo>
                    <a:pt x="88" y="185"/>
                  </a:lnTo>
                  <a:lnTo>
                    <a:pt x="109" y="181"/>
                  </a:lnTo>
                  <a:lnTo>
                    <a:pt x="125" y="177"/>
                  </a:lnTo>
                  <a:lnTo>
                    <a:pt x="141" y="169"/>
                  </a:lnTo>
                  <a:lnTo>
                    <a:pt x="153" y="157"/>
                  </a:lnTo>
                  <a:lnTo>
                    <a:pt x="165" y="145"/>
                  </a:lnTo>
                  <a:lnTo>
                    <a:pt x="173" y="129"/>
                  </a:lnTo>
                  <a:lnTo>
                    <a:pt x="177" y="113"/>
                  </a:lnTo>
                  <a:lnTo>
                    <a:pt x="181" y="93"/>
                  </a:lnTo>
                  <a:lnTo>
                    <a:pt x="181"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6"/>
            <p:cNvSpPr>
              <a:spLocks noEditPoints="1"/>
            </p:cNvSpPr>
            <p:nvPr/>
          </p:nvSpPr>
          <p:spPr bwMode="auto">
            <a:xfrm>
              <a:off x="6181726" y="2909888"/>
              <a:ext cx="306388" cy="306388"/>
            </a:xfrm>
            <a:custGeom>
              <a:avLst/>
              <a:gdLst>
                <a:gd name="T0" fmla="*/ 0 w 193"/>
                <a:gd name="T1" fmla="*/ 97 h 193"/>
                <a:gd name="T2" fmla="*/ 8 w 193"/>
                <a:gd name="T3" fmla="*/ 60 h 193"/>
                <a:gd name="T4" fmla="*/ 28 w 193"/>
                <a:gd name="T5" fmla="*/ 28 h 193"/>
                <a:gd name="T6" fmla="*/ 60 w 193"/>
                <a:gd name="T7" fmla="*/ 8 h 193"/>
                <a:gd name="T8" fmla="*/ 96 w 193"/>
                <a:gd name="T9" fmla="*/ 0 h 193"/>
                <a:gd name="T10" fmla="*/ 96 w 193"/>
                <a:gd name="T11" fmla="*/ 0 h 193"/>
                <a:gd name="T12" fmla="*/ 137 w 193"/>
                <a:gd name="T13" fmla="*/ 8 h 193"/>
                <a:gd name="T14" fmla="*/ 165 w 193"/>
                <a:gd name="T15" fmla="*/ 28 h 193"/>
                <a:gd name="T16" fmla="*/ 189 w 193"/>
                <a:gd name="T17" fmla="*/ 60 h 193"/>
                <a:gd name="T18" fmla="*/ 193 w 193"/>
                <a:gd name="T19" fmla="*/ 97 h 193"/>
                <a:gd name="T20" fmla="*/ 193 w 193"/>
                <a:gd name="T21" fmla="*/ 97 h 193"/>
                <a:gd name="T22" fmla="*/ 189 w 193"/>
                <a:gd name="T23" fmla="*/ 137 h 193"/>
                <a:gd name="T24" fmla="*/ 165 w 193"/>
                <a:gd name="T25" fmla="*/ 165 h 193"/>
                <a:gd name="T26" fmla="*/ 137 w 193"/>
                <a:gd name="T27" fmla="*/ 185 h 193"/>
                <a:gd name="T28" fmla="*/ 96 w 193"/>
                <a:gd name="T29" fmla="*/ 193 h 193"/>
                <a:gd name="T30" fmla="*/ 96 w 193"/>
                <a:gd name="T31" fmla="*/ 193 h 193"/>
                <a:gd name="T32" fmla="*/ 60 w 193"/>
                <a:gd name="T33" fmla="*/ 185 h 193"/>
                <a:gd name="T34" fmla="*/ 28 w 193"/>
                <a:gd name="T35" fmla="*/ 165 h 193"/>
                <a:gd name="T36" fmla="*/ 8 w 193"/>
                <a:gd name="T37" fmla="*/ 137 h 193"/>
                <a:gd name="T38" fmla="*/ 0 w 193"/>
                <a:gd name="T39" fmla="*/ 97 h 193"/>
                <a:gd name="T40" fmla="*/ 36 w 193"/>
                <a:gd name="T41" fmla="*/ 36 h 193"/>
                <a:gd name="T42" fmla="*/ 28 w 193"/>
                <a:gd name="T43" fmla="*/ 48 h 193"/>
                <a:gd name="T44" fmla="*/ 16 w 193"/>
                <a:gd name="T45" fmla="*/ 80 h 193"/>
                <a:gd name="T46" fmla="*/ 12 w 193"/>
                <a:gd name="T47" fmla="*/ 97 h 193"/>
                <a:gd name="T48" fmla="*/ 16 w 193"/>
                <a:gd name="T49" fmla="*/ 113 h 193"/>
                <a:gd name="T50" fmla="*/ 28 w 193"/>
                <a:gd name="T51" fmla="*/ 145 h 193"/>
                <a:gd name="T52" fmla="*/ 36 w 193"/>
                <a:gd name="T53" fmla="*/ 157 h 193"/>
                <a:gd name="T54" fmla="*/ 48 w 193"/>
                <a:gd name="T55" fmla="*/ 169 h 193"/>
                <a:gd name="T56" fmla="*/ 80 w 193"/>
                <a:gd name="T57" fmla="*/ 181 h 193"/>
                <a:gd name="T58" fmla="*/ 96 w 193"/>
                <a:gd name="T59" fmla="*/ 181 h 193"/>
                <a:gd name="T60" fmla="*/ 113 w 193"/>
                <a:gd name="T61" fmla="*/ 181 h 193"/>
                <a:gd name="T62" fmla="*/ 145 w 193"/>
                <a:gd name="T63" fmla="*/ 169 h 193"/>
                <a:gd name="T64" fmla="*/ 157 w 193"/>
                <a:gd name="T65" fmla="*/ 157 h 193"/>
                <a:gd name="T66" fmla="*/ 169 w 193"/>
                <a:gd name="T67" fmla="*/ 145 h 193"/>
                <a:gd name="T68" fmla="*/ 181 w 193"/>
                <a:gd name="T69" fmla="*/ 113 h 193"/>
                <a:gd name="T70" fmla="*/ 181 w 193"/>
                <a:gd name="T71" fmla="*/ 97 h 193"/>
                <a:gd name="T72" fmla="*/ 181 w 193"/>
                <a:gd name="T73" fmla="*/ 80 h 193"/>
                <a:gd name="T74" fmla="*/ 169 w 193"/>
                <a:gd name="T75" fmla="*/ 48 h 193"/>
                <a:gd name="T76" fmla="*/ 157 w 193"/>
                <a:gd name="T77" fmla="*/ 36 h 193"/>
                <a:gd name="T78" fmla="*/ 145 w 193"/>
                <a:gd name="T79" fmla="*/ 28 h 193"/>
                <a:gd name="T80" fmla="*/ 113 w 193"/>
                <a:gd name="T81" fmla="*/ 12 h 193"/>
                <a:gd name="T82" fmla="*/ 96 w 193"/>
                <a:gd name="T83" fmla="*/ 12 h 193"/>
                <a:gd name="T84" fmla="*/ 80 w 193"/>
                <a:gd name="T85" fmla="*/ 12 h 193"/>
                <a:gd name="T86" fmla="*/ 48 w 193"/>
                <a:gd name="T87" fmla="*/ 28 h 193"/>
                <a:gd name="T88" fmla="*/ 36 w 193"/>
                <a:gd name="T89" fmla="*/ 3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 h="193">
                  <a:moveTo>
                    <a:pt x="0" y="97"/>
                  </a:moveTo>
                  <a:lnTo>
                    <a:pt x="0" y="97"/>
                  </a:lnTo>
                  <a:lnTo>
                    <a:pt x="0" y="76"/>
                  </a:lnTo>
                  <a:lnTo>
                    <a:pt x="8" y="60"/>
                  </a:lnTo>
                  <a:lnTo>
                    <a:pt x="16" y="44"/>
                  </a:lnTo>
                  <a:lnTo>
                    <a:pt x="28" y="28"/>
                  </a:lnTo>
                  <a:lnTo>
                    <a:pt x="44" y="16"/>
                  </a:lnTo>
                  <a:lnTo>
                    <a:pt x="60" y="8"/>
                  </a:lnTo>
                  <a:lnTo>
                    <a:pt x="76" y="0"/>
                  </a:lnTo>
                  <a:lnTo>
                    <a:pt x="96" y="0"/>
                  </a:lnTo>
                  <a:lnTo>
                    <a:pt x="96" y="0"/>
                  </a:lnTo>
                  <a:lnTo>
                    <a:pt x="96" y="0"/>
                  </a:lnTo>
                  <a:lnTo>
                    <a:pt x="117" y="0"/>
                  </a:lnTo>
                  <a:lnTo>
                    <a:pt x="137" y="8"/>
                  </a:lnTo>
                  <a:lnTo>
                    <a:pt x="153" y="16"/>
                  </a:lnTo>
                  <a:lnTo>
                    <a:pt x="165" y="28"/>
                  </a:lnTo>
                  <a:lnTo>
                    <a:pt x="177" y="44"/>
                  </a:lnTo>
                  <a:lnTo>
                    <a:pt x="189" y="60"/>
                  </a:lnTo>
                  <a:lnTo>
                    <a:pt x="193" y="76"/>
                  </a:lnTo>
                  <a:lnTo>
                    <a:pt x="193" y="97"/>
                  </a:lnTo>
                  <a:lnTo>
                    <a:pt x="193" y="97"/>
                  </a:lnTo>
                  <a:lnTo>
                    <a:pt x="193" y="97"/>
                  </a:lnTo>
                  <a:lnTo>
                    <a:pt x="193" y="117"/>
                  </a:lnTo>
                  <a:lnTo>
                    <a:pt x="189" y="137"/>
                  </a:lnTo>
                  <a:lnTo>
                    <a:pt x="177" y="153"/>
                  </a:lnTo>
                  <a:lnTo>
                    <a:pt x="165" y="165"/>
                  </a:lnTo>
                  <a:lnTo>
                    <a:pt x="153" y="177"/>
                  </a:lnTo>
                  <a:lnTo>
                    <a:pt x="137" y="185"/>
                  </a:lnTo>
                  <a:lnTo>
                    <a:pt x="117" y="193"/>
                  </a:lnTo>
                  <a:lnTo>
                    <a:pt x="96" y="193"/>
                  </a:lnTo>
                  <a:lnTo>
                    <a:pt x="96" y="193"/>
                  </a:lnTo>
                  <a:lnTo>
                    <a:pt x="96" y="193"/>
                  </a:lnTo>
                  <a:lnTo>
                    <a:pt x="76" y="193"/>
                  </a:lnTo>
                  <a:lnTo>
                    <a:pt x="60" y="185"/>
                  </a:lnTo>
                  <a:lnTo>
                    <a:pt x="44" y="177"/>
                  </a:lnTo>
                  <a:lnTo>
                    <a:pt x="28" y="165"/>
                  </a:lnTo>
                  <a:lnTo>
                    <a:pt x="16" y="153"/>
                  </a:lnTo>
                  <a:lnTo>
                    <a:pt x="8" y="137"/>
                  </a:lnTo>
                  <a:lnTo>
                    <a:pt x="0" y="117"/>
                  </a:lnTo>
                  <a:lnTo>
                    <a:pt x="0" y="97"/>
                  </a:lnTo>
                  <a:lnTo>
                    <a:pt x="0" y="97"/>
                  </a:lnTo>
                  <a:close/>
                  <a:moveTo>
                    <a:pt x="36" y="36"/>
                  </a:moveTo>
                  <a:lnTo>
                    <a:pt x="36" y="36"/>
                  </a:lnTo>
                  <a:lnTo>
                    <a:pt x="28" y="48"/>
                  </a:lnTo>
                  <a:lnTo>
                    <a:pt x="20" y="64"/>
                  </a:lnTo>
                  <a:lnTo>
                    <a:pt x="16" y="80"/>
                  </a:lnTo>
                  <a:lnTo>
                    <a:pt x="12" y="97"/>
                  </a:lnTo>
                  <a:lnTo>
                    <a:pt x="12" y="97"/>
                  </a:lnTo>
                  <a:lnTo>
                    <a:pt x="12" y="97"/>
                  </a:lnTo>
                  <a:lnTo>
                    <a:pt x="16" y="113"/>
                  </a:lnTo>
                  <a:lnTo>
                    <a:pt x="20" y="129"/>
                  </a:lnTo>
                  <a:lnTo>
                    <a:pt x="28" y="145"/>
                  </a:lnTo>
                  <a:lnTo>
                    <a:pt x="36" y="157"/>
                  </a:lnTo>
                  <a:lnTo>
                    <a:pt x="36" y="157"/>
                  </a:lnTo>
                  <a:lnTo>
                    <a:pt x="36" y="157"/>
                  </a:lnTo>
                  <a:lnTo>
                    <a:pt x="48" y="169"/>
                  </a:lnTo>
                  <a:lnTo>
                    <a:pt x="64" y="177"/>
                  </a:lnTo>
                  <a:lnTo>
                    <a:pt x="80" y="181"/>
                  </a:lnTo>
                  <a:lnTo>
                    <a:pt x="96" y="181"/>
                  </a:lnTo>
                  <a:lnTo>
                    <a:pt x="96" y="181"/>
                  </a:lnTo>
                  <a:lnTo>
                    <a:pt x="96" y="181"/>
                  </a:lnTo>
                  <a:lnTo>
                    <a:pt x="113" y="181"/>
                  </a:lnTo>
                  <a:lnTo>
                    <a:pt x="129" y="177"/>
                  </a:lnTo>
                  <a:lnTo>
                    <a:pt x="145" y="169"/>
                  </a:lnTo>
                  <a:lnTo>
                    <a:pt x="157" y="157"/>
                  </a:lnTo>
                  <a:lnTo>
                    <a:pt x="157" y="157"/>
                  </a:lnTo>
                  <a:lnTo>
                    <a:pt x="157" y="157"/>
                  </a:lnTo>
                  <a:lnTo>
                    <a:pt x="169" y="145"/>
                  </a:lnTo>
                  <a:lnTo>
                    <a:pt x="177" y="129"/>
                  </a:lnTo>
                  <a:lnTo>
                    <a:pt x="181" y="113"/>
                  </a:lnTo>
                  <a:lnTo>
                    <a:pt x="181" y="97"/>
                  </a:lnTo>
                  <a:lnTo>
                    <a:pt x="181" y="97"/>
                  </a:lnTo>
                  <a:lnTo>
                    <a:pt x="181" y="97"/>
                  </a:lnTo>
                  <a:lnTo>
                    <a:pt x="181" y="80"/>
                  </a:lnTo>
                  <a:lnTo>
                    <a:pt x="177" y="64"/>
                  </a:lnTo>
                  <a:lnTo>
                    <a:pt x="169" y="48"/>
                  </a:lnTo>
                  <a:lnTo>
                    <a:pt x="157" y="36"/>
                  </a:lnTo>
                  <a:lnTo>
                    <a:pt x="157" y="36"/>
                  </a:lnTo>
                  <a:lnTo>
                    <a:pt x="157" y="36"/>
                  </a:lnTo>
                  <a:lnTo>
                    <a:pt x="145" y="28"/>
                  </a:lnTo>
                  <a:lnTo>
                    <a:pt x="129" y="20"/>
                  </a:lnTo>
                  <a:lnTo>
                    <a:pt x="113" y="12"/>
                  </a:lnTo>
                  <a:lnTo>
                    <a:pt x="96" y="12"/>
                  </a:lnTo>
                  <a:lnTo>
                    <a:pt x="96" y="12"/>
                  </a:lnTo>
                  <a:lnTo>
                    <a:pt x="96" y="12"/>
                  </a:lnTo>
                  <a:lnTo>
                    <a:pt x="80" y="12"/>
                  </a:lnTo>
                  <a:lnTo>
                    <a:pt x="64" y="20"/>
                  </a:lnTo>
                  <a:lnTo>
                    <a:pt x="48" y="28"/>
                  </a:lnTo>
                  <a:lnTo>
                    <a:pt x="36" y="36"/>
                  </a:lnTo>
                  <a:lnTo>
                    <a:pt x="36"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7"/>
            <p:cNvSpPr>
              <a:spLocks/>
            </p:cNvSpPr>
            <p:nvPr/>
          </p:nvSpPr>
          <p:spPr bwMode="auto">
            <a:xfrm>
              <a:off x="6719888" y="2928938"/>
              <a:ext cx="287338" cy="287338"/>
            </a:xfrm>
            <a:custGeom>
              <a:avLst/>
              <a:gdLst>
                <a:gd name="T0" fmla="*/ 181 w 181"/>
                <a:gd name="T1" fmla="*/ 93 h 181"/>
                <a:gd name="T2" fmla="*/ 181 w 181"/>
                <a:gd name="T3" fmla="*/ 93 h 181"/>
                <a:gd name="T4" fmla="*/ 181 w 181"/>
                <a:gd name="T5" fmla="*/ 72 h 181"/>
                <a:gd name="T6" fmla="*/ 173 w 181"/>
                <a:gd name="T7" fmla="*/ 56 h 181"/>
                <a:gd name="T8" fmla="*/ 165 w 181"/>
                <a:gd name="T9" fmla="*/ 40 h 181"/>
                <a:gd name="T10" fmla="*/ 153 w 181"/>
                <a:gd name="T11" fmla="*/ 28 h 181"/>
                <a:gd name="T12" fmla="*/ 141 w 181"/>
                <a:gd name="T13" fmla="*/ 16 h 181"/>
                <a:gd name="T14" fmla="*/ 125 w 181"/>
                <a:gd name="T15" fmla="*/ 8 h 181"/>
                <a:gd name="T16" fmla="*/ 109 w 181"/>
                <a:gd name="T17" fmla="*/ 4 h 181"/>
                <a:gd name="T18" fmla="*/ 88 w 181"/>
                <a:gd name="T19" fmla="*/ 0 h 181"/>
                <a:gd name="T20" fmla="*/ 88 w 181"/>
                <a:gd name="T21" fmla="*/ 0 h 181"/>
                <a:gd name="T22" fmla="*/ 72 w 181"/>
                <a:gd name="T23" fmla="*/ 4 h 181"/>
                <a:gd name="T24" fmla="*/ 56 w 181"/>
                <a:gd name="T25" fmla="*/ 8 h 181"/>
                <a:gd name="T26" fmla="*/ 40 w 181"/>
                <a:gd name="T27" fmla="*/ 16 h 181"/>
                <a:gd name="T28" fmla="*/ 24 w 181"/>
                <a:gd name="T29" fmla="*/ 28 h 181"/>
                <a:gd name="T30" fmla="*/ 16 w 181"/>
                <a:gd name="T31" fmla="*/ 40 h 181"/>
                <a:gd name="T32" fmla="*/ 4 w 181"/>
                <a:gd name="T33" fmla="*/ 56 h 181"/>
                <a:gd name="T34" fmla="*/ 0 w 181"/>
                <a:gd name="T35" fmla="*/ 72 h 181"/>
                <a:gd name="T36" fmla="*/ 0 w 181"/>
                <a:gd name="T37" fmla="*/ 93 h 181"/>
                <a:gd name="T38" fmla="*/ 0 w 181"/>
                <a:gd name="T39" fmla="*/ 93 h 181"/>
                <a:gd name="T40" fmla="*/ 0 w 181"/>
                <a:gd name="T41" fmla="*/ 109 h 181"/>
                <a:gd name="T42" fmla="*/ 4 w 181"/>
                <a:gd name="T43" fmla="*/ 129 h 181"/>
                <a:gd name="T44" fmla="*/ 16 w 181"/>
                <a:gd name="T45" fmla="*/ 141 h 181"/>
                <a:gd name="T46" fmla="*/ 24 w 181"/>
                <a:gd name="T47" fmla="*/ 157 h 181"/>
                <a:gd name="T48" fmla="*/ 40 w 181"/>
                <a:gd name="T49" fmla="*/ 169 h 181"/>
                <a:gd name="T50" fmla="*/ 56 w 181"/>
                <a:gd name="T51" fmla="*/ 177 h 181"/>
                <a:gd name="T52" fmla="*/ 72 w 181"/>
                <a:gd name="T53" fmla="*/ 181 h 181"/>
                <a:gd name="T54" fmla="*/ 88 w 181"/>
                <a:gd name="T55" fmla="*/ 181 h 181"/>
                <a:gd name="T56" fmla="*/ 88 w 181"/>
                <a:gd name="T57" fmla="*/ 181 h 181"/>
                <a:gd name="T58" fmla="*/ 109 w 181"/>
                <a:gd name="T59" fmla="*/ 181 h 181"/>
                <a:gd name="T60" fmla="*/ 125 w 181"/>
                <a:gd name="T61" fmla="*/ 177 h 181"/>
                <a:gd name="T62" fmla="*/ 141 w 181"/>
                <a:gd name="T63" fmla="*/ 169 h 181"/>
                <a:gd name="T64" fmla="*/ 153 w 181"/>
                <a:gd name="T65" fmla="*/ 157 h 181"/>
                <a:gd name="T66" fmla="*/ 165 w 181"/>
                <a:gd name="T67" fmla="*/ 141 h 181"/>
                <a:gd name="T68" fmla="*/ 173 w 181"/>
                <a:gd name="T69" fmla="*/ 129 h 181"/>
                <a:gd name="T70" fmla="*/ 181 w 181"/>
                <a:gd name="T71" fmla="*/ 109 h 181"/>
                <a:gd name="T72" fmla="*/ 181 w 181"/>
                <a:gd name="T73" fmla="*/ 93 h 181"/>
                <a:gd name="T74" fmla="*/ 181 w 181"/>
                <a:gd name="T75"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1">
                  <a:moveTo>
                    <a:pt x="181" y="93"/>
                  </a:moveTo>
                  <a:lnTo>
                    <a:pt x="181" y="93"/>
                  </a:lnTo>
                  <a:lnTo>
                    <a:pt x="181" y="72"/>
                  </a:lnTo>
                  <a:lnTo>
                    <a:pt x="173" y="56"/>
                  </a:lnTo>
                  <a:lnTo>
                    <a:pt x="165" y="40"/>
                  </a:lnTo>
                  <a:lnTo>
                    <a:pt x="153" y="28"/>
                  </a:lnTo>
                  <a:lnTo>
                    <a:pt x="141" y="16"/>
                  </a:lnTo>
                  <a:lnTo>
                    <a:pt x="125" y="8"/>
                  </a:lnTo>
                  <a:lnTo>
                    <a:pt x="109" y="4"/>
                  </a:lnTo>
                  <a:lnTo>
                    <a:pt x="88" y="0"/>
                  </a:lnTo>
                  <a:lnTo>
                    <a:pt x="88" y="0"/>
                  </a:lnTo>
                  <a:lnTo>
                    <a:pt x="72" y="4"/>
                  </a:lnTo>
                  <a:lnTo>
                    <a:pt x="56" y="8"/>
                  </a:lnTo>
                  <a:lnTo>
                    <a:pt x="40" y="16"/>
                  </a:lnTo>
                  <a:lnTo>
                    <a:pt x="24" y="28"/>
                  </a:lnTo>
                  <a:lnTo>
                    <a:pt x="16" y="40"/>
                  </a:lnTo>
                  <a:lnTo>
                    <a:pt x="4" y="56"/>
                  </a:lnTo>
                  <a:lnTo>
                    <a:pt x="0" y="72"/>
                  </a:lnTo>
                  <a:lnTo>
                    <a:pt x="0" y="93"/>
                  </a:lnTo>
                  <a:lnTo>
                    <a:pt x="0" y="93"/>
                  </a:lnTo>
                  <a:lnTo>
                    <a:pt x="0" y="109"/>
                  </a:lnTo>
                  <a:lnTo>
                    <a:pt x="4" y="129"/>
                  </a:lnTo>
                  <a:lnTo>
                    <a:pt x="16" y="141"/>
                  </a:lnTo>
                  <a:lnTo>
                    <a:pt x="24" y="157"/>
                  </a:lnTo>
                  <a:lnTo>
                    <a:pt x="40" y="169"/>
                  </a:lnTo>
                  <a:lnTo>
                    <a:pt x="56" y="177"/>
                  </a:lnTo>
                  <a:lnTo>
                    <a:pt x="72" y="181"/>
                  </a:lnTo>
                  <a:lnTo>
                    <a:pt x="88" y="181"/>
                  </a:lnTo>
                  <a:lnTo>
                    <a:pt x="88" y="181"/>
                  </a:lnTo>
                  <a:lnTo>
                    <a:pt x="109" y="181"/>
                  </a:lnTo>
                  <a:lnTo>
                    <a:pt x="125" y="177"/>
                  </a:lnTo>
                  <a:lnTo>
                    <a:pt x="141" y="169"/>
                  </a:lnTo>
                  <a:lnTo>
                    <a:pt x="153" y="157"/>
                  </a:lnTo>
                  <a:lnTo>
                    <a:pt x="165" y="141"/>
                  </a:lnTo>
                  <a:lnTo>
                    <a:pt x="173" y="129"/>
                  </a:lnTo>
                  <a:lnTo>
                    <a:pt x="181" y="109"/>
                  </a:lnTo>
                  <a:lnTo>
                    <a:pt x="181" y="93"/>
                  </a:lnTo>
                  <a:lnTo>
                    <a:pt x="181"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8"/>
            <p:cNvSpPr>
              <a:spLocks noEditPoints="1"/>
            </p:cNvSpPr>
            <p:nvPr/>
          </p:nvSpPr>
          <p:spPr bwMode="auto">
            <a:xfrm>
              <a:off x="6707188" y="2922588"/>
              <a:ext cx="312738" cy="307975"/>
            </a:xfrm>
            <a:custGeom>
              <a:avLst/>
              <a:gdLst>
                <a:gd name="T0" fmla="*/ 0 w 197"/>
                <a:gd name="T1" fmla="*/ 97 h 194"/>
                <a:gd name="T2" fmla="*/ 8 w 197"/>
                <a:gd name="T3" fmla="*/ 56 h 194"/>
                <a:gd name="T4" fmla="*/ 28 w 197"/>
                <a:gd name="T5" fmla="*/ 28 h 194"/>
                <a:gd name="T6" fmla="*/ 60 w 197"/>
                <a:gd name="T7" fmla="*/ 4 h 194"/>
                <a:gd name="T8" fmla="*/ 96 w 197"/>
                <a:gd name="T9" fmla="*/ 0 h 194"/>
                <a:gd name="T10" fmla="*/ 96 w 197"/>
                <a:gd name="T11" fmla="*/ 0 h 194"/>
                <a:gd name="T12" fmla="*/ 137 w 197"/>
                <a:gd name="T13" fmla="*/ 4 h 194"/>
                <a:gd name="T14" fmla="*/ 165 w 197"/>
                <a:gd name="T15" fmla="*/ 28 h 194"/>
                <a:gd name="T16" fmla="*/ 189 w 197"/>
                <a:gd name="T17" fmla="*/ 56 h 194"/>
                <a:gd name="T18" fmla="*/ 197 w 197"/>
                <a:gd name="T19" fmla="*/ 97 h 194"/>
                <a:gd name="T20" fmla="*/ 197 w 197"/>
                <a:gd name="T21" fmla="*/ 97 h 194"/>
                <a:gd name="T22" fmla="*/ 189 w 197"/>
                <a:gd name="T23" fmla="*/ 133 h 194"/>
                <a:gd name="T24" fmla="*/ 165 w 197"/>
                <a:gd name="T25" fmla="*/ 165 h 194"/>
                <a:gd name="T26" fmla="*/ 137 w 197"/>
                <a:gd name="T27" fmla="*/ 185 h 194"/>
                <a:gd name="T28" fmla="*/ 96 w 197"/>
                <a:gd name="T29" fmla="*/ 194 h 194"/>
                <a:gd name="T30" fmla="*/ 96 w 197"/>
                <a:gd name="T31" fmla="*/ 194 h 194"/>
                <a:gd name="T32" fmla="*/ 60 w 197"/>
                <a:gd name="T33" fmla="*/ 185 h 194"/>
                <a:gd name="T34" fmla="*/ 28 w 197"/>
                <a:gd name="T35" fmla="*/ 165 h 194"/>
                <a:gd name="T36" fmla="*/ 8 w 197"/>
                <a:gd name="T37" fmla="*/ 133 h 194"/>
                <a:gd name="T38" fmla="*/ 0 w 197"/>
                <a:gd name="T39" fmla="*/ 97 h 194"/>
                <a:gd name="T40" fmla="*/ 36 w 197"/>
                <a:gd name="T41" fmla="*/ 36 h 194"/>
                <a:gd name="T42" fmla="*/ 28 w 197"/>
                <a:gd name="T43" fmla="*/ 48 h 194"/>
                <a:gd name="T44" fmla="*/ 16 w 197"/>
                <a:gd name="T45" fmla="*/ 80 h 194"/>
                <a:gd name="T46" fmla="*/ 12 w 197"/>
                <a:gd name="T47" fmla="*/ 97 h 194"/>
                <a:gd name="T48" fmla="*/ 16 w 197"/>
                <a:gd name="T49" fmla="*/ 113 h 194"/>
                <a:gd name="T50" fmla="*/ 28 w 197"/>
                <a:gd name="T51" fmla="*/ 145 h 194"/>
                <a:gd name="T52" fmla="*/ 36 w 197"/>
                <a:gd name="T53" fmla="*/ 157 h 194"/>
                <a:gd name="T54" fmla="*/ 52 w 197"/>
                <a:gd name="T55" fmla="*/ 165 h 194"/>
                <a:gd name="T56" fmla="*/ 80 w 197"/>
                <a:gd name="T57" fmla="*/ 177 h 194"/>
                <a:gd name="T58" fmla="*/ 96 w 197"/>
                <a:gd name="T59" fmla="*/ 181 h 194"/>
                <a:gd name="T60" fmla="*/ 117 w 197"/>
                <a:gd name="T61" fmla="*/ 177 h 194"/>
                <a:gd name="T62" fmla="*/ 145 w 197"/>
                <a:gd name="T63" fmla="*/ 165 h 194"/>
                <a:gd name="T64" fmla="*/ 157 w 197"/>
                <a:gd name="T65" fmla="*/ 157 h 194"/>
                <a:gd name="T66" fmla="*/ 169 w 197"/>
                <a:gd name="T67" fmla="*/ 145 h 194"/>
                <a:gd name="T68" fmla="*/ 181 w 197"/>
                <a:gd name="T69" fmla="*/ 113 h 194"/>
                <a:gd name="T70" fmla="*/ 181 w 197"/>
                <a:gd name="T71" fmla="*/ 97 h 194"/>
                <a:gd name="T72" fmla="*/ 181 w 197"/>
                <a:gd name="T73" fmla="*/ 80 h 194"/>
                <a:gd name="T74" fmla="*/ 169 w 197"/>
                <a:gd name="T75" fmla="*/ 48 h 194"/>
                <a:gd name="T76" fmla="*/ 157 w 197"/>
                <a:gd name="T77" fmla="*/ 36 h 194"/>
                <a:gd name="T78" fmla="*/ 145 w 197"/>
                <a:gd name="T79" fmla="*/ 24 h 194"/>
                <a:gd name="T80" fmla="*/ 117 w 197"/>
                <a:gd name="T81" fmla="*/ 12 h 194"/>
                <a:gd name="T82" fmla="*/ 96 w 197"/>
                <a:gd name="T83" fmla="*/ 12 h 194"/>
                <a:gd name="T84" fmla="*/ 80 w 197"/>
                <a:gd name="T85" fmla="*/ 12 h 194"/>
                <a:gd name="T86" fmla="*/ 52 w 197"/>
                <a:gd name="T87" fmla="*/ 24 h 194"/>
                <a:gd name="T88" fmla="*/ 36 w 197"/>
                <a:gd name="T89"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94">
                  <a:moveTo>
                    <a:pt x="0" y="97"/>
                  </a:moveTo>
                  <a:lnTo>
                    <a:pt x="0" y="97"/>
                  </a:lnTo>
                  <a:lnTo>
                    <a:pt x="4" y="76"/>
                  </a:lnTo>
                  <a:lnTo>
                    <a:pt x="8" y="56"/>
                  </a:lnTo>
                  <a:lnTo>
                    <a:pt x="16" y="40"/>
                  </a:lnTo>
                  <a:lnTo>
                    <a:pt x="28" y="28"/>
                  </a:lnTo>
                  <a:lnTo>
                    <a:pt x="44" y="16"/>
                  </a:lnTo>
                  <a:lnTo>
                    <a:pt x="60" y="4"/>
                  </a:lnTo>
                  <a:lnTo>
                    <a:pt x="76" y="0"/>
                  </a:lnTo>
                  <a:lnTo>
                    <a:pt x="96" y="0"/>
                  </a:lnTo>
                  <a:lnTo>
                    <a:pt x="96" y="0"/>
                  </a:lnTo>
                  <a:lnTo>
                    <a:pt x="96" y="0"/>
                  </a:lnTo>
                  <a:lnTo>
                    <a:pt x="117" y="0"/>
                  </a:lnTo>
                  <a:lnTo>
                    <a:pt x="137" y="4"/>
                  </a:lnTo>
                  <a:lnTo>
                    <a:pt x="153" y="16"/>
                  </a:lnTo>
                  <a:lnTo>
                    <a:pt x="165" y="28"/>
                  </a:lnTo>
                  <a:lnTo>
                    <a:pt x="177" y="40"/>
                  </a:lnTo>
                  <a:lnTo>
                    <a:pt x="189" y="56"/>
                  </a:lnTo>
                  <a:lnTo>
                    <a:pt x="193" y="76"/>
                  </a:lnTo>
                  <a:lnTo>
                    <a:pt x="197" y="97"/>
                  </a:lnTo>
                  <a:lnTo>
                    <a:pt x="197" y="97"/>
                  </a:lnTo>
                  <a:lnTo>
                    <a:pt x="197" y="97"/>
                  </a:lnTo>
                  <a:lnTo>
                    <a:pt x="193" y="117"/>
                  </a:lnTo>
                  <a:lnTo>
                    <a:pt x="189" y="133"/>
                  </a:lnTo>
                  <a:lnTo>
                    <a:pt x="177" y="149"/>
                  </a:lnTo>
                  <a:lnTo>
                    <a:pt x="165" y="165"/>
                  </a:lnTo>
                  <a:lnTo>
                    <a:pt x="153" y="177"/>
                  </a:lnTo>
                  <a:lnTo>
                    <a:pt x="137" y="185"/>
                  </a:lnTo>
                  <a:lnTo>
                    <a:pt x="117" y="189"/>
                  </a:lnTo>
                  <a:lnTo>
                    <a:pt x="96" y="194"/>
                  </a:lnTo>
                  <a:lnTo>
                    <a:pt x="96" y="194"/>
                  </a:lnTo>
                  <a:lnTo>
                    <a:pt x="96" y="194"/>
                  </a:lnTo>
                  <a:lnTo>
                    <a:pt x="76" y="189"/>
                  </a:lnTo>
                  <a:lnTo>
                    <a:pt x="60" y="185"/>
                  </a:lnTo>
                  <a:lnTo>
                    <a:pt x="44" y="177"/>
                  </a:lnTo>
                  <a:lnTo>
                    <a:pt x="28" y="165"/>
                  </a:lnTo>
                  <a:lnTo>
                    <a:pt x="16" y="149"/>
                  </a:lnTo>
                  <a:lnTo>
                    <a:pt x="8" y="133"/>
                  </a:lnTo>
                  <a:lnTo>
                    <a:pt x="4" y="117"/>
                  </a:lnTo>
                  <a:lnTo>
                    <a:pt x="0" y="97"/>
                  </a:lnTo>
                  <a:lnTo>
                    <a:pt x="0" y="97"/>
                  </a:lnTo>
                  <a:close/>
                  <a:moveTo>
                    <a:pt x="36" y="36"/>
                  </a:moveTo>
                  <a:lnTo>
                    <a:pt x="36" y="36"/>
                  </a:lnTo>
                  <a:lnTo>
                    <a:pt x="28" y="48"/>
                  </a:lnTo>
                  <a:lnTo>
                    <a:pt x="20" y="64"/>
                  </a:lnTo>
                  <a:lnTo>
                    <a:pt x="16" y="80"/>
                  </a:lnTo>
                  <a:lnTo>
                    <a:pt x="12" y="97"/>
                  </a:lnTo>
                  <a:lnTo>
                    <a:pt x="12" y="97"/>
                  </a:lnTo>
                  <a:lnTo>
                    <a:pt x="12" y="97"/>
                  </a:lnTo>
                  <a:lnTo>
                    <a:pt x="16" y="113"/>
                  </a:lnTo>
                  <a:lnTo>
                    <a:pt x="20" y="129"/>
                  </a:lnTo>
                  <a:lnTo>
                    <a:pt x="28" y="145"/>
                  </a:lnTo>
                  <a:lnTo>
                    <a:pt x="36" y="157"/>
                  </a:lnTo>
                  <a:lnTo>
                    <a:pt x="36" y="157"/>
                  </a:lnTo>
                  <a:lnTo>
                    <a:pt x="36" y="157"/>
                  </a:lnTo>
                  <a:lnTo>
                    <a:pt x="52" y="165"/>
                  </a:lnTo>
                  <a:lnTo>
                    <a:pt x="64" y="173"/>
                  </a:lnTo>
                  <a:lnTo>
                    <a:pt x="80" y="177"/>
                  </a:lnTo>
                  <a:lnTo>
                    <a:pt x="96" y="181"/>
                  </a:lnTo>
                  <a:lnTo>
                    <a:pt x="96" y="181"/>
                  </a:lnTo>
                  <a:lnTo>
                    <a:pt x="96" y="181"/>
                  </a:lnTo>
                  <a:lnTo>
                    <a:pt x="117" y="177"/>
                  </a:lnTo>
                  <a:lnTo>
                    <a:pt x="133" y="173"/>
                  </a:lnTo>
                  <a:lnTo>
                    <a:pt x="145" y="165"/>
                  </a:lnTo>
                  <a:lnTo>
                    <a:pt x="157" y="157"/>
                  </a:lnTo>
                  <a:lnTo>
                    <a:pt x="157" y="157"/>
                  </a:lnTo>
                  <a:lnTo>
                    <a:pt x="157" y="157"/>
                  </a:lnTo>
                  <a:lnTo>
                    <a:pt x="169" y="145"/>
                  </a:lnTo>
                  <a:lnTo>
                    <a:pt x="177" y="129"/>
                  </a:lnTo>
                  <a:lnTo>
                    <a:pt x="181" y="113"/>
                  </a:lnTo>
                  <a:lnTo>
                    <a:pt x="181" y="97"/>
                  </a:lnTo>
                  <a:lnTo>
                    <a:pt x="181" y="97"/>
                  </a:lnTo>
                  <a:lnTo>
                    <a:pt x="181" y="97"/>
                  </a:lnTo>
                  <a:lnTo>
                    <a:pt x="181" y="80"/>
                  </a:lnTo>
                  <a:lnTo>
                    <a:pt x="177" y="64"/>
                  </a:lnTo>
                  <a:lnTo>
                    <a:pt x="169" y="48"/>
                  </a:lnTo>
                  <a:lnTo>
                    <a:pt x="157" y="36"/>
                  </a:lnTo>
                  <a:lnTo>
                    <a:pt x="157" y="36"/>
                  </a:lnTo>
                  <a:lnTo>
                    <a:pt x="157" y="36"/>
                  </a:lnTo>
                  <a:lnTo>
                    <a:pt x="145" y="24"/>
                  </a:lnTo>
                  <a:lnTo>
                    <a:pt x="133" y="16"/>
                  </a:lnTo>
                  <a:lnTo>
                    <a:pt x="117" y="12"/>
                  </a:lnTo>
                  <a:lnTo>
                    <a:pt x="96" y="12"/>
                  </a:lnTo>
                  <a:lnTo>
                    <a:pt x="96" y="12"/>
                  </a:lnTo>
                  <a:lnTo>
                    <a:pt x="96" y="12"/>
                  </a:lnTo>
                  <a:lnTo>
                    <a:pt x="80" y="12"/>
                  </a:lnTo>
                  <a:lnTo>
                    <a:pt x="64" y="16"/>
                  </a:lnTo>
                  <a:lnTo>
                    <a:pt x="52" y="24"/>
                  </a:lnTo>
                  <a:lnTo>
                    <a:pt x="36" y="36"/>
                  </a:lnTo>
                  <a:lnTo>
                    <a:pt x="36"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39"/>
            <p:cNvSpPr>
              <a:spLocks/>
            </p:cNvSpPr>
            <p:nvPr/>
          </p:nvSpPr>
          <p:spPr bwMode="auto">
            <a:xfrm>
              <a:off x="6918326" y="2749550"/>
              <a:ext cx="287338" cy="287338"/>
            </a:xfrm>
            <a:custGeom>
              <a:avLst/>
              <a:gdLst>
                <a:gd name="T0" fmla="*/ 181 w 181"/>
                <a:gd name="T1" fmla="*/ 93 h 181"/>
                <a:gd name="T2" fmla="*/ 181 w 181"/>
                <a:gd name="T3" fmla="*/ 93 h 181"/>
                <a:gd name="T4" fmla="*/ 181 w 181"/>
                <a:gd name="T5" fmla="*/ 72 h 181"/>
                <a:gd name="T6" fmla="*/ 173 w 181"/>
                <a:gd name="T7" fmla="*/ 56 h 181"/>
                <a:gd name="T8" fmla="*/ 165 w 181"/>
                <a:gd name="T9" fmla="*/ 40 h 181"/>
                <a:gd name="T10" fmla="*/ 157 w 181"/>
                <a:gd name="T11" fmla="*/ 28 h 181"/>
                <a:gd name="T12" fmla="*/ 141 w 181"/>
                <a:gd name="T13" fmla="*/ 16 h 181"/>
                <a:gd name="T14" fmla="*/ 125 w 181"/>
                <a:gd name="T15" fmla="*/ 8 h 181"/>
                <a:gd name="T16" fmla="*/ 109 w 181"/>
                <a:gd name="T17" fmla="*/ 4 h 181"/>
                <a:gd name="T18" fmla="*/ 93 w 181"/>
                <a:gd name="T19" fmla="*/ 0 h 181"/>
                <a:gd name="T20" fmla="*/ 93 w 181"/>
                <a:gd name="T21" fmla="*/ 0 h 181"/>
                <a:gd name="T22" fmla="*/ 72 w 181"/>
                <a:gd name="T23" fmla="*/ 4 h 181"/>
                <a:gd name="T24" fmla="*/ 56 w 181"/>
                <a:gd name="T25" fmla="*/ 8 h 181"/>
                <a:gd name="T26" fmla="*/ 40 w 181"/>
                <a:gd name="T27" fmla="*/ 16 h 181"/>
                <a:gd name="T28" fmla="*/ 28 w 181"/>
                <a:gd name="T29" fmla="*/ 28 h 181"/>
                <a:gd name="T30" fmla="*/ 16 w 181"/>
                <a:gd name="T31" fmla="*/ 40 h 181"/>
                <a:gd name="T32" fmla="*/ 8 w 181"/>
                <a:gd name="T33" fmla="*/ 56 h 181"/>
                <a:gd name="T34" fmla="*/ 0 w 181"/>
                <a:gd name="T35" fmla="*/ 72 h 181"/>
                <a:gd name="T36" fmla="*/ 0 w 181"/>
                <a:gd name="T37" fmla="*/ 93 h 181"/>
                <a:gd name="T38" fmla="*/ 0 w 181"/>
                <a:gd name="T39" fmla="*/ 93 h 181"/>
                <a:gd name="T40" fmla="*/ 0 w 181"/>
                <a:gd name="T41" fmla="*/ 109 h 181"/>
                <a:gd name="T42" fmla="*/ 8 w 181"/>
                <a:gd name="T43" fmla="*/ 129 h 181"/>
                <a:gd name="T44" fmla="*/ 16 w 181"/>
                <a:gd name="T45" fmla="*/ 141 h 181"/>
                <a:gd name="T46" fmla="*/ 28 w 181"/>
                <a:gd name="T47" fmla="*/ 157 h 181"/>
                <a:gd name="T48" fmla="*/ 40 w 181"/>
                <a:gd name="T49" fmla="*/ 169 h 181"/>
                <a:gd name="T50" fmla="*/ 56 w 181"/>
                <a:gd name="T51" fmla="*/ 177 h 181"/>
                <a:gd name="T52" fmla="*/ 72 w 181"/>
                <a:gd name="T53" fmla="*/ 181 h 181"/>
                <a:gd name="T54" fmla="*/ 93 w 181"/>
                <a:gd name="T55" fmla="*/ 181 h 181"/>
                <a:gd name="T56" fmla="*/ 93 w 181"/>
                <a:gd name="T57" fmla="*/ 181 h 181"/>
                <a:gd name="T58" fmla="*/ 109 w 181"/>
                <a:gd name="T59" fmla="*/ 181 h 181"/>
                <a:gd name="T60" fmla="*/ 125 w 181"/>
                <a:gd name="T61" fmla="*/ 177 h 181"/>
                <a:gd name="T62" fmla="*/ 141 w 181"/>
                <a:gd name="T63" fmla="*/ 169 h 181"/>
                <a:gd name="T64" fmla="*/ 157 w 181"/>
                <a:gd name="T65" fmla="*/ 157 h 181"/>
                <a:gd name="T66" fmla="*/ 165 w 181"/>
                <a:gd name="T67" fmla="*/ 141 h 181"/>
                <a:gd name="T68" fmla="*/ 173 w 181"/>
                <a:gd name="T69" fmla="*/ 129 h 181"/>
                <a:gd name="T70" fmla="*/ 181 w 181"/>
                <a:gd name="T71" fmla="*/ 109 h 181"/>
                <a:gd name="T72" fmla="*/ 181 w 181"/>
                <a:gd name="T73" fmla="*/ 93 h 181"/>
                <a:gd name="T74" fmla="*/ 181 w 181"/>
                <a:gd name="T75"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1">
                  <a:moveTo>
                    <a:pt x="181" y="93"/>
                  </a:moveTo>
                  <a:lnTo>
                    <a:pt x="181" y="93"/>
                  </a:lnTo>
                  <a:lnTo>
                    <a:pt x="181" y="72"/>
                  </a:lnTo>
                  <a:lnTo>
                    <a:pt x="173" y="56"/>
                  </a:lnTo>
                  <a:lnTo>
                    <a:pt x="165" y="40"/>
                  </a:lnTo>
                  <a:lnTo>
                    <a:pt x="157" y="28"/>
                  </a:lnTo>
                  <a:lnTo>
                    <a:pt x="141" y="16"/>
                  </a:lnTo>
                  <a:lnTo>
                    <a:pt x="125" y="8"/>
                  </a:lnTo>
                  <a:lnTo>
                    <a:pt x="109" y="4"/>
                  </a:lnTo>
                  <a:lnTo>
                    <a:pt x="93" y="0"/>
                  </a:lnTo>
                  <a:lnTo>
                    <a:pt x="93" y="0"/>
                  </a:lnTo>
                  <a:lnTo>
                    <a:pt x="72" y="4"/>
                  </a:lnTo>
                  <a:lnTo>
                    <a:pt x="56" y="8"/>
                  </a:lnTo>
                  <a:lnTo>
                    <a:pt x="40" y="16"/>
                  </a:lnTo>
                  <a:lnTo>
                    <a:pt x="28" y="28"/>
                  </a:lnTo>
                  <a:lnTo>
                    <a:pt x="16" y="40"/>
                  </a:lnTo>
                  <a:lnTo>
                    <a:pt x="8" y="56"/>
                  </a:lnTo>
                  <a:lnTo>
                    <a:pt x="0" y="72"/>
                  </a:lnTo>
                  <a:lnTo>
                    <a:pt x="0" y="93"/>
                  </a:lnTo>
                  <a:lnTo>
                    <a:pt x="0" y="93"/>
                  </a:lnTo>
                  <a:lnTo>
                    <a:pt x="0" y="109"/>
                  </a:lnTo>
                  <a:lnTo>
                    <a:pt x="8" y="129"/>
                  </a:lnTo>
                  <a:lnTo>
                    <a:pt x="16" y="141"/>
                  </a:lnTo>
                  <a:lnTo>
                    <a:pt x="28" y="157"/>
                  </a:lnTo>
                  <a:lnTo>
                    <a:pt x="40" y="169"/>
                  </a:lnTo>
                  <a:lnTo>
                    <a:pt x="56" y="177"/>
                  </a:lnTo>
                  <a:lnTo>
                    <a:pt x="72" y="181"/>
                  </a:lnTo>
                  <a:lnTo>
                    <a:pt x="93" y="181"/>
                  </a:lnTo>
                  <a:lnTo>
                    <a:pt x="93" y="181"/>
                  </a:lnTo>
                  <a:lnTo>
                    <a:pt x="109" y="181"/>
                  </a:lnTo>
                  <a:lnTo>
                    <a:pt x="125" y="177"/>
                  </a:lnTo>
                  <a:lnTo>
                    <a:pt x="141" y="169"/>
                  </a:lnTo>
                  <a:lnTo>
                    <a:pt x="157" y="157"/>
                  </a:lnTo>
                  <a:lnTo>
                    <a:pt x="165" y="141"/>
                  </a:lnTo>
                  <a:lnTo>
                    <a:pt x="173" y="129"/>
                  </a:lnTo>
                  <a:lnTo>
                    <a:pt x="181" y="109"/>
                  </a:lnTo>
                  <a:lnTo>
                    <a:pt x="181" y="93"/>
                  </a:lnTo>
                  <a:lnTo>
                    <a:pt x="181"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0"/>
            <p:cNvSpPr>
              <a:spLocks noEditPoints="1"/>
            </p:cNvSpPr>
            <p:nvPr/>
          </p:nvSpPr>
          <p:spPr bwMode="auto">
            <a:xfrm>
              <a:off x="6905626" y="2743200"/>
              <a:ext cx="312738" cy="306388"/>
            </a:xfrm>
            <a:custGeom>
              <a:avLst/>
              <a:gdLst>
                <a:gd name="T0" fmla="*/ 0 w 197"/>
                <a:gd name="T1" fmla="*/ 97 h 193"/>
                <a:gd name="T2" fmla="*/ 8 w 197"/>
                <a:gd name="T3" fmla="*/ 56 h 193"/>
                <a:gd name="T4" fmla="*/ 28 w 197"/>
                <a:gd name="T5" fmla="*/ 28 h 193"/>
                <a:gd name="T6" fmla="*/ 60 w 197"/>
                <a:gd name="T7" fmla="*/ 8 h 193"/>
                <a:gd name="T8" fmla="*/ 101 w 197"/>
                <a:gd name="T9" fmla="*/ 0 h 193"/>
                <a:gd name="T10" fmla="*/ 101 w 197"/>
                <a:gd name="T11" fmla="*/ 0 h 193"/>
                <a:gd name="T12" fmla="*/ 137 w 197"/>
                <a:gd name="T13" fmla="*/ 8 h 193"/>
                <a:gd name="T14" fmla="*/ 169 w 197"/>
                <a:gd name="T15" fmla="*/ 28 h 193"/>
                <a:gd name="T16" fmla="*/ 189 w 197"/>
                <a:gd name="T17" fmla="*/ 56 h 193"/>
                <a:gd name="T18" fmla="*/ 197 w 197"/>
                <a:gd name="T19" fmla="*/ 97 h 193"/>
                <a:gd name="T20" fmla="*/ 197 w 197"/>
                <a:gd name="T21" fmla="*/ 97 h 193"/>
                <a:gd name="T22" fmla="*/ 189 w 197"/>
                <a:gd name="T23" fmla="*/ 133 h 193"/>
                <a:gd name="T24" fmla="*/ 169 w 197"/>
                <a:gd name="T25" fmla="*/ 165 h 193"/>
                <a:gd name="T26" fmla="*/ 137 w 197"/>
                <a:gd name="T27" fmla="*/ 185 h 193"/>
                <a:gd name="T28" fmla="*/ 101 w 197"/>
                <a:gd name="T29" fmla="*/ 193 h 193"/>
                <a:gd name="T30" fmla="*/ 101 w 197"/>
                <a:gd name="T31" fmla="*/ 193 h 193"/>
                <a:gd name="T32" fmla="*/ 60 w 197"/>
                <a:gd name="T33" fmla="*/ 185 h 193"/>
                <a:gd name="T34" fmla="*/ 28 w 197"/>
                <a:gd name="T35" fmla="*/ 165 h 193"/>
                <a:gd name="T36" fmla="*/ 8 w 197"/>
                <a:gd name="T37" fmla="*/ 133 h 193"/>
                <a:gd name="T38" fmla="*/ 0 w 197"/>
                <a:gd name="T39" fmla="*/ 97 h 193"/>
                <a:gd name="T40" fmla="*/ 40 w 197"/>
                <a:gd name="T41" fmla="*/ 36 h 193"/>
                <a:gd name="T42" fmla="*/ 28 w 197"/>
                <a:gd name="T43" fmla="*/ 48 h 193"/>
                <a:gd name="T44" fmla="*/ 16 w 197"/>
                <a:gd name="T45" fmla="*/ 80 h 193"/>
                <a:gd name="T46" fmla="*/ 12 w 197"/>
                <a:gd name="T47" fmla="*/ 97 h 193"/>
                <a:gd name="T48" fmla="*/ 16 w 197"/>
                <a:gd name="T49" fmla="*/ 113 h 193"/>
                <a:gd name="T50" fmla="*/ 28 w 197"/>
                <a:gd name="T51" fmla="*/ 145 h 193"/>
                <a:gd name="T52" fmla="*/ 40 w 197"/>
                <a:gd name="T53" fmla="*/ 157 h 193"/>
                <a:gd name="T54" fmla="*/ 52 w 197"/>
                <a:gd name="T55" fmla="*/ 165 h 193"/>
                <a:gd name="T56" fmla="*/ 80 w 197"/>
                <a:gd name="T57" fmla="*/ 177 h 193"/>
                <a:gd name="T58" fmla="*/ 101 w 197"/>
                <a:gd name="T59" fmla="*/ 181 h 193"/>
                <a:gd name="T60" fmla="*/ 117 w 197"/>
                <a:gd name="T61" fmla="*/ 177 h 193"/>
                <a:gd name="T62" fmla="*/ 145 w 197"/>
                <a:gd name="T63" fmla="*/ 165 h 193"/>
                <a:gd name="T64" fmla="*/ 157 w 197"/>
                <a:gd name="T65" fmla="*/ 157 h 193"/>
                <a:gd name="T66" fmla="*/ 169 w 197"/>
                <a:gd name="T67" fmla="*/ 145 h 193"/>
                <a:gd name="T68" fmla="*/ 181 w 197"/>
                <a:gd name="T69" fmla="*/ 113 h 193"/>
                <a:gd name="T70" fmla="*/ 185 w 197"/>
                <a:gd name="T71" fmla="*/ 97 h 193"/>
                <a:gd name="T72" fmla="*/ 181 w 197"/>
                <a:gd name="T73" fmla="*/ 80 h 193"/>
                <a:gd name="T74" fmla="*/ 169 w 197"/>
                <a:gd name="T75" fmla="*/ 48 h 193"/>
                <a:gd name="T76" fmla="*/ 157 w 197"/>
                <a:gd name="T77" fmla="*/ 36 h 193"/>
                <a:gd name="T78" fmla="*/ 145 w 197"/>
                <a:gd name="T79" fmla="*/ 24 h 193"/>
                <a:gd name="T80" fmla="*/ 117 w 197"/>
                <a:gd name="T81" fmla="*/ 12 h 193"/>
                <a:gd name="T82" fmla="*/ 101 w 197"/>
                <a:gd name="T83" fmla="*/ 12 h 193"/>
                <a:gd name="T84" fmla="*/ 80 w 197"/>
                <a:gd name="T85" fmla="*/ 12 h 193"/>
                <a:gd name="T86" fmla="*/ 52 w 197"/>
                <a:gd name="T87" fmla="*/ 24 h 193"/>
                <a:gd name="T88" fmla="*/ 40 w 197"/>
                <a:gd name="T89" fmla="*/ 3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93">
                  <a:moveTo>
                    <a:pt x="0" y="97"/>
                  </a:moveTo>
                  <a:lnTo>
                    <a:pt x="0" y="97"/>
                  </a:lnTo>
                  <a:lnTo>
                    <a:pt x="4" y="76"/>
                  </a:lnTo>
                  <a:lnTo>
                    <a:pt x="8" y="56"/>
                  </a:lnTo>
                  <a:lnTo>
                    <a:pt x="16" y="40"/>
                  </a:lnTo>
                  <a:lnTo>
                    <a:pt x="28" y="28"/>
                  </a:lnTo>
                  <a:lnTo>
                    <a:pt x="44" y="16"/>
                  </a:lnTo>
                  <a:lnTo>
                    <a:pt x="60" y="8"/>
                  </a:lnTo>
                  <a:lnTo>
                    <a:pt x="80" y="0"/>
                  </a:lnTo>
                  <a:lnTo>
                    <a:pt x="101" y="0"/>
                  </a:lnTo>
                  <a:lnTo>
                    <a:pt x="101" y="0"/>
                  </a:lnTo>
                  <a:lnTo>
                    <a:pt x="101" y="0"/>
                  </a:lnTo>
                  <a:lnTo>
                    <a:pt x="117" y="0"/>
                  </a:lnTo>
                  <a:lnTo>
                    <a:pt x="137" y="8"/>
                  </a:lnTo>
                  <a:lnTo>
                    <a:pt x="153" y="16"/>
                  </a:lnTo>
                  <a:lnTo>
                    <a:pt x="169" y="28"/>
                  </a:lnTo>
                  <a:lnTo>
                    <a:pt x="181" y="40"/>
                  </a:lnTo>
                  <a:lnTo>
                    <a:pt x="189" y="56"/>
                  </a:lnTo>
                  <a:lnTo>
                    <a:pt x="193" y="76"/>
                  </a:lnTo>
                  <a:lnTo>
                    <a:pt x="197" y="97"/>
                  </a:lnTo>
                  <a:lnTo>
                    <a:pt x="197" y="97"/>
                  </a:lnTo>
                  <a:lnTo>
                    <a:pt x="197" y="97"/>
                  </a:lnTo>
                  <a:lnTo>
                    <a:pt x="193" y="117"/>
                  </a:lnTo>
                  <a:lnTo>
                    <a:pt x="189" y="133"/>
                  </a:lnTo>
                  <a:lnTo>
                    <a:pt x="181" y="149"/>
                  </a:lnTo>
                  <a:lnTo>
                    <a:pt x="169" y="165"/>
                  </a:lnTo>
                  <a:lnTo>
                    <a:pt x="153" y="177"/>
                  </a:lnTo>
                  <a:lnTo>
                    <a:pt x="137" y="185"/>
                  </a:lnTo>
                  <a:lnTo>
                    <a:pt x="117" y="193"/>
                  </a:lnTo>
                  <a:lnTo>
                    <a:pt x="101" y="193"/>
                  </a:lnTo>
                  <a:lnTo>
                    <a:pt x="101" y="193"/>
                  </a:lnTo>
                  <a:lnTo>
                    <a:pt x="101" y="193"/>
                  </a:lnTo>
                  <a:lnTo>
                    <a:pt x="80" y="193"/>
                  </a:lnTo>
                  <a:lnTo>
                    <a:pt x="60" y="185"/>
                  </a:lnTo>
                  <a:lnTo>
                    <a:pt x="44" y="177"/>
                  </a:lnTo>
                  <a:lnTo>
                    <a:pt x="28" y="165"/>
                  </a:lnTo>
                  <a:lnTo>
                    <a:pt x="16" y="149"/>
                  </a:lnTo>
                  <a:lnTo>
                    <a:pt x="8" y="133"/>
                  </a:lnTo>
                  <a:lnTo>
                    <a:pt x="4" y="117"/>
                  </a:lnTo>
                  <a:lnTo>
                    <a:pt x="0" y="97"/>
                  </a:lnTo>
                  <a:lnTo>
                    <a:pt x="0" y="97"/>
                  </a:lnTo>
                  <a:close/>
                  <a:moveTo>
                    <a:pt x="40" y="36"/>
                  </a:moveTo>
                  <a:lnTo>
                    <a:pt x="40" y="36"/>
                  </a:lnTo>
                  <a:lnTo>
                    <a:pt x="28" y="48"/>
                  </a:lnTo>
                  <a:lnTo>
                    <a:pt x="20" y="64"/>
                  </a:lnTo>
                  <a:lnTo>
                    <a:pt x="16" y="80"/>
                  </a:lnTo>
                  <a:lnTo>
                    <a:pt x="12" y="97"/>
                  </a:lnTo>
                  <a:lnTo>
                    <a:pt x="12" y="97"/>
                  </a:lnTo>
                  <a:lnTo>
                    <a:pt x="12" y="97"/>
                  </a:lnTo>
                  <a:lnTo>
                    <a:pt x="16" y="113"/>
                  </a:lnTo>
                  <a:lnTo>
                    <a:pt x="20" y="129"/>
                  </a:lnTo>
                  <a:lnTo>
                    <a:pt x="28" y="145"/>
                  </a:lnTo>
                  <a:lnTo>
                    <a:pt x="40" y="157"/>
                  </a:lnTo>
                  <a:lnTo>
                    <a:pt x="40" y="157"/>
                  </a:lnTo>
                  <a:lnTo>
                    <a:pt x="40" y="157"/>
                  </a:lnTo>
                  <a:lnTo>
                    <a:pt x="52" y="165"/>
                  </a:lnTo>
                  <a:lnTo>
                    <a:pt x="64" y="173"/>
                  </a:lnTo>
                  <a:lnTo>
                    <a:pt x="80" y="177"/>
                  </a:lnTo>
                  <a:lnTo>
                    <a:pt x="101" y="181"/>
                  </a:lnTo>
                  <a:lnTo>
                    <a:pt x="101" y="181"/>
                  </a:lnTo>
                  <a:lnTo>
                    <a:pt x="101" y="181"/>
                  </a:lnTo>
                  <a:lnTo>
                    <a:pt x="117" y="177"/>
                  </a:lnTo>
                  <a:lnTo>
                    <a:pt x="133" y="173"/>
                  </a:lnTo>
                  <a:lnTo>
                    <a:pt x="145" y="165"/>
                  </a:lnTo>
                  <a:lnTo>
                    <a:pt x="157" y="157"/>
                  </a:lnTo>
                  <a:lnTo>
                    <a:pt x="157" y="157"/>
                  </a:lnTo>
                  <a:lnTo>
                    <a:pt x="157" y="157"/>
                  </a:lnTo>
                  <a:lnTo>
                    <a:pt x="169" y="145"/>
                  </a:lnTo>
                  <a:lnTo>
                    <a:pt x="177" y="129"/>
                  </a:lnTo>
                  <a:lnTo>
                    <a:pt x="181" y="113"/>
                  </a:lnTo>
                  <a:lnTo>
                    <a:pt x="185" y="97"/>
                  </a:lnTo>
                  <a:lnTo>
                    <a:pt x="185" y="97"/>
                  </a:lnTo>
                  <a:lnTo>
                    <a:pt x="185" y="97"/>
                  </a:lnTo>
                  <a:lnTo>
                    <a:pt x="181" y="80"/>
                  </a:lnTo>
                  <a:lnTo>
                    <a:pt x="177" y="64"/>
                  </a:lnTo>
                  <a:lnTo>
                    <a:pt x="169" y="48"/>
                  </a:lnTo>
                  <a:lnTo>
                    <a:pt x="157" y="36"/>
                  </a:lnTo>
                  <a:lnTo>
                    <a:pt x="157" y="36"/>
                  </a:lnTo>
                  <a:lnTo>
                    <a:pt x="157" y="36"/>
                  </a:lnTo>
                  <a:lnTo>
                    <a:pt x="145" y="24"/>
                  </a:lnTo>
                  <a:lnTo>
                    <a:pt x="133" y="16"/>
                  </a:lnTo>
                  <a:lnTo>
                    <a:pt x="117" y="12"/>
                  </a:lnTo>
                  <a:lnTo>
                    <a:pt x="101" y="12"/>
                  </a:lnTo>
                  <a:lnTo>
                    <a:pt x="101" y="12"/>
                  </a:lnTo>
                  <a:lnTo>
                    <a:pt x="101" y="12"/>
                  </a:lnTo>
                  <a:lnTo>
                    <a:pt x="80" y="12"/>
                  </a:lnTo>
                  <a:lnTo>
                    <a:pt x="64" y="16"/>
                  </a:lnTo>
                  <a:lnTo>
                    <a:pt x="52" y="24"/>
                  </a:lnTo>
                  <a:lnTo>
                    <a:pt x="40" y="36"/>
                  </a:lnTo>
                  <a:lnTo>
                    <a:pt x="40"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1"/>
            <p:cNvSpPr>
              <a:spLocks/>
            </p:cNvSpPr>
            <p:nvPr/>
          </p:nvSpPr>
          <p:spPr bwMode="auto">
            <a:xfrm>
              <a:off x="7245351" y="2857500"/>
              <a:ext cx="287338" cy="288925"/>
            </a:xfrm>
            <a:custGeom>
              <a:avLst/>
              <a:gdLst>
                <a:gd name="T0" fmla="*/ 181 w 181"/>
                <a:gd name="T1" fmla="*/ 89 h 182"/>
                <a:gd name="T2" fmla="*/ 181 w 181"/>
                <a:gd name="T3" fmla="*/ 89 h 182"/>
                <a:gd name="T4" fmla="*/ 181 w 181"/>
                <a:gd name="T5" fmla="*/ 73 h 182"/>
                <a:gd name="T6" fmla="*/ 173 w 181"/>
                <a:gd name="T7" fmla="*/ 53 h 182"/>
                <a:gd name="T8" fmla="*/ 165 w 181"/>
                <a:gd name="T9" fmla="*/ 41 h 182"/>
                <a:gd name="T10" fmla="*/ 153 w 181"/>
                <a:gd name="T11" fmla="*/ 25 h 182"/>
                <a:gd name="T12" fmla="*/ 141 w 181"/>
                <a:gd name="T13" fmla="*/ 12 h 182"/>
                <a:gd name="T14" fmla="*/ 125 w 181"/>
                <a:gd name="T15" fmla="*/ 4 h 182"/>
                <a:gd name="T16" fmla="*/ 109 w 181"/>
                <a:gd name="T17" fmla="*/ 0 h 182"/>
                <a:gd name="T18" fmla="*/ 88 w 181"/>
                <a:gd name="T19" fmla="*/ 0 h 182"/>
                <a:gd name="T20" fmla="*/ 88 w 181"/>
                <a:gd name="T21" fmla="*/ 0 h 182"/>
                <a:gd name="T22" fmla="*/ 72 w 181"/>
                <a:gd name="T23" fmla="*/ 0 h 182"/>
                <a:gd name="T24" fmla="*/ 56 w 181"/>
                <a:gd name="T25" fmla="*/ 4 h 182"/>
                <a:gd name="T26" fmla="*/ 40 w 181"/>
                <a:gd name="T27" fmla="*/ 12 h 182"/>
                <a:gd name="T28" fmla="*/ 24 w 181"/>
                <a:gd name="T29" fmla="*/ 25 h 182"/>
                <a:gd name="T30" fmla="*/ 16 w 181"/>
                <a:gd name="T31" fmla="*/ 41 h 182"/>
                <a:gd name="T32" fmla="*/ 8 w 181"/>
                <a:gd name="T33" fmla="*/ 53 h 182"/>
                <a:gd name="T34" fmla="*/ 0 w 181"/>
                <a:gd name="T35" fmla="*/ 73 h 182"/>
                <a:gd name="T36" fmla="*/ 0 w 181"/>
                <a:gd name="T37" fmla="*/ 89 h 182"/>
                <a:gd name="T38" fmla="*/ 0 w 181"/>
                <a:gd name="T39" fmla="*/ 89 h 182"/>
                <a:gd name="T40" fmla="*/ 0 w 181"/>
                <a:gd name="T41" fmla="*/ 109 h 182"/>
                <a:gd name="T42" fmla="*/ 8 w 181"/>
                <a:gd name="T43" fmla="*/ 125 h 182"/>
                <a:gd name="T44" fmla="*/ 16 w 181"/>
                <a:gd name="T45" fmla="*/ 142 h 182"/>
                <a:gd name="T46" fmla="*/ 24 w 181"/>
                <a:gd name="T47" fmla="*/ 154 h 182"/>
                <a:gd name="T48" fmla="*/ 40 w 181"/>
                <a:gd name="T49" fmla="*/ 166 h 182"/>
                <a:gd name="T50" fmla="*/ 56 w 181"/>
                <a:gd name="T51" fmla="*/ 174 h 182"/>
                <a:gd name="T52" fmla="*/ 72 w 181"/>
                <a:gd name="T53" fmla="*/ 178 h 182"/>
                <a:gd name="T54" fmla="*/ 88 w 181"/>
                <a:gd name="T55" fmla="*/ 182 h 182"/>
                <a:gd name="T56" fmla="*/ 88 w 181"/>
                <a:gd name="T57" fmla="*/ 182 h 182"/>
                <a:gd name="T58" fmla="*/ 109 w 181"/>
                <a:gd name="T59" fmla="*/ 178 h 182"/>
                <a:gd name="T60" fmla="*/ 125 w 181"/>
                <a:gd name="T61" fmla="*/ 174 h 182"/>
                <a:gd name="T62" fmla="*/ 141 w 181"/>
                <a:gd name="T63" fmla="*/ 166 h 182"/>
                <a:gd name="T64" fmla="*/ 153 w 181"/>
                <a:gd name="T65" fmla="*/ 154 h 182"/>
                <a:gd name="T66" fmla="*/ 165 w 181"/>
                <a:gd name="T67" fmla="*/ 142 h 182"/>
                <a:gd name="T68" fmla="*/ 173 w 181"/>
                <a:gd name="T69" fmla="*/ 125 h 182"/>
                <a:gd name="T70" fmla="*/ 181 w 181"/>
                <a:gd name="T71" fmla="*/ 109 h 182"/>
                <a:gd name="T72" fmla="*/ 181 w 181"/>
                <a:gd name="T73" fmla="*/ 89 h 182"/>
                <a:gd name="T74" fmla="*/ 181 w 181"/>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2">
                  <a:moveTo>
                    <a:pt x="181" y="89"/>
                  </a:moveTo>
                  <a:lnTo>
                    <a:pt x="181" y="89"/>
                  </a:lnTo>
                  <a:lnTo>
                    <a:pt x="181" y="73"/>
                  </a:lnTo>
                  <a:lnTo>
                    <a:pt x="173" y="53"/>
                  </a:lnTo>
                  <a:lnTo>
                    <a:pt x="165" y="41"/>
                  </a:lnTo>
                  <a:lnTo>
                    <a:pt x="153" y="25"/>
                  </a:lnTo>
                  <a:lnTo>
                    <a:pt x="141" y="12"/>
                  </a:lnTo>
                  <a:lnTo>
                    <a:pt x="125" y="4"/>
                  </a:lnTo>
                  <a:lnTo>
                    <a:pt x="109" y="0"/>
                  </a:lnTo>
                  <a:lnTo>
                    <a:pt x="88" y="0"/>
                  </a:lnTo>
                  <a:lnTo>
                    <a:pt x="88" y="0"/>
                  </a:lnTo>
                  <a:lnTo>
                    <a:pt x="72" y="0"/>
                  </a:lnTo>
                  <a:lnTo>
                    <a:pt x="56" y="4"/>
                  </a:lnTo>
                  <a:lnTo>
                    <a:pt x="40" y="12"/>
                  </a:lnTo>
                  <a:lnTo>
                    <a:pt x="24" y="25"/>
                  </a:lnTo>
                  <a:lnTo>
                    <a:pt x="16" y="41"/>
                  </a:lnTo>
                  <a:lnTo>
                    <a:pt x="8" y="53"/>
                  </a:lnTo>
                  <a:lnTo>
                    <a:pt x="0" y="73"/>
                  </a:lnTo>
                  <a:lnTo>
                    <a:pt x="0" y="89"/>
                  </a:lnTo>
                  <a:lnTo>
                    <a:pt x="0" y="89"/>
                  </a:lnTo>
                  <a:lnTo>
                    <a:pt x="0" y="109"/>
                  </a:lnTo>
                  <a:lnTo>
                    <a:pt x="8" y="125"/>
                  </a:lnTo>
                  <a:lnTo>
                    <a:pt x="16" y="142"/>
                  </a:lnTo>
                  <a:lnTo>
                    <a:pt x="24" y="154"/>
                  </a:lnTo>
                  <a:lnTo>
                    <a:pt x="40" y="166"/>
                  </a:lnTo>
                  <a:lnTo>
                    <a:pt x="56" y="174"/>
                  </a:lnTo>
                  <a:lnTo>
                    <a:pt x="72" y="178"/>
                  </a:lnTo>
                  <a:lnTo>
                    <a:pt x="88" y="182"/>
                  </a:lnTo>
                  <a:lnTo>
                    <a:pt x="88" y="182"/>
                  </a:lnTo>
                  <a:lnTo>
                    <a:pt x="109" y="178"/>
                  </a:lnTo>
                  <a:lnTo>
                    <a:pt x="125" y="174"/>
                  </a:lnTo>
                  <a:lnTo>
                    <a:pt x="141" y="166"/>
                  </a:lnTo>
                  <a:lnTo>
                    <a:pt x="153" y="154"/>
                  </a:lnTo>
                  <a:lnTo>
                    <a:pt x="165" y="142"/>
                  </a:lnTo>
                  <a:lnTo>
                    <a:pt x="173" y="125"/>
                  </a:lnTo>
                  <a:lnTo>
                    <a:pt x="181" y="109"/>
                  </a:lnTo>
                  <a:lnTo>
                    <a:pt x="181" y="89"/>
                  </a:lnTo>
                  <a:lnTo>
                    <a:pt x="181"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2"/>
            <p:cNvSpPr>
              <a:spLocks noEditPoints="1"/>
            </p:cNvSpPr>
            <p:nvPr/>
          </p:nvSpPr>
          <p:spPr bwMode="auto">
            <a:xfrm>
              <a:off x="7231063" y="2844800"/>
              <a:ext cx="314325" cy="307975"/>
            </a:xfrm>
            <a:custGeom>
              <a:avLst/>
              <a:gdLst>
                <a:gd name="T0" fmla="*/ 0 w 198"/>
                <a:gd name="T1" fmla="*/ 97 h 194"/>
                <a:gd name="T2" fmla="*/ 9 w 198"/>
                <a:gd name="T3" fmla="*/ 61 h 194"/>
                <a:gd name="T4" fmla="*/ 29 w 198"/>
                <a:gd name="T5" fmla="*/ 28 h 194"/>
                <a:gd name="T6" fmla="*/ 61 w 198"/>
                <a:gd name="T7" fmla="*/ 8 h 194"/>
                <a:gd name="T8" fmla="*/ 97 w 198"/>
                <a:gd name="T9" fmla="*/ 0 h 194"/>
                <a:gd name="T10" fmla="*/ 97 w 198"/>
                <a:gd name="T11" fmla="*/ 0 h 194"/>
                <a:gd name="T12" fmla="*/ 138 w 198"/>
                <a:gd name="T13" fmla="*/ 8 h 194"/>
                <a:gd name="T14" fmla="*/ 170 w 198"/>
                <a:gd name="T15" fmla="*/ 28 h 194"/>
                <a:gd name="T16" fmla="*/ 190 w 198"/>
                <a:gd name="T17" fmla="*/ 61 h 194"/>
                <a:gd name="T18" fmla="*/ 198 w 198"/>
                <a:gd name="T19" fmla="*/ 97 h 194"/>
                <a:gd name="T20" fmla="*/ 198 w 198"/>
                <a:gd name="T21" fmla="*/ 97 h 194"/>
                <a:gd name="T22" fmla="*/ 190 w 198"/>
                <a:gd name="T23" fmla="*/ 138 h 194"/>
                <a:gd name="T24" fmla="*/ 170 w 198"/>
                <a:gd name="T25" fmla="*/ 166 h 194"/>
                <a:gd name="T26" fmla="*/ 138 w 198"/>
                <a:gd name="T27" fmla="*/ 190 h 194"/>
                <a:gd name="T28" fmla="*/ 97 w 198"/>
                <a:gd name="T29" fmla="*/ 194 h 194"/>
                <a:gd name="T30" fmla="*/ 97 w 198"/>
                <a:gd name="T31" fmla="*/ 194 h 194"/>
                <a:gd name="T32" fmla="*/ 61 w 198"/>
                <a:gd name="T33" fmla="*/ 190 h 194"/>
                <a:gd name="T34" fmla="*/ 29 w 198"/>
                <a:gd name="T35" fmla="*/ 166 h 194"/>
                <a:gd name="T36" fmla="*/ 9 w 198"/>
                <a:gd name="T37" fmla="*/ 138 h 194"/>
                <a:gd name="T38" fmla="*/ 0 w 198"/>
                <a:gd name="T39" fmla="*/ 97 h 194"/>
                <a:gd name="T40" fmla="*/ 41 w 198"/>
                <a:gd name="T41" fmla="*/ 37 h 194"/>
                <a:gd name="T42" fmla="*/ 29 w 198"/>
                <a:gd name="T43" fmla="*/ 49 h 194"/>
                <a:gd name="T44" fmla="*/ 17 w 198"/>
                <a:gd name="T45" fmla="*/ 81 h 194"/>
                <a:gd name="T46" fmla="*/ 13 w 198"/>
                <a:gd name="T47" fmla="*/ 97 h 194"/>
                <a:gd name="T48" fmla="*/ 17 w 198"/>
                <a:gd name="T49" fmla="*/ 117 h 194"/>
                <a:gd name="T50" fmla="*/ 29 w 198"/>
                <a:gd name="T51" fmla="*/ 146 h 194"/>
                <a:gd name="T52" fmla="*/ 41 w 198"/>
                <a:gd name="T53" fmla="*/ 158 h 194"/>
                <a:gd name="T54" fmla="*/ 53 w 198"/>
                <a:gd name="T55" fmla="*/ 170 h 194"/>
                <a:gd name="T56" fmla="*/ 81 w 198"/>
                <a:gd name="T57" fmla="*/ 182 h 194"/>
                <a:gd name="T58" fmla="*/ 97 w 198"/>
                <a:gd name="T59" fmla="*/ 182 h 194"/>
                <a:gd name="T60" fmla="*/ 118 w 198"/>
                <a:gd name="T61" fmla="*/ 182 h 194"/>
                <a:gd name="T62" fmla="*/ 146 w 198"/>
                <a:gd name="T63" fmla="*/ 170 h 194"/>
                <a:gd name="T64" fmla="*/ 158 w 198"/>
                <a:gd name="T65" fmla="*/ 158 h 194"/>
                <a:gd name="T66" fmla="*/ 170 w 198"/>
                <a:gd name="T67" fmla="*/ 146 h 194"/>
                <a:gd name="T68" fmla="*/ 182 w 198"/>
                <a:gd name="T69" fmla="*/ 117 h 194"/>
                <a:gd name="T70" fmla="*/ 186 w 198"/>
                <a:gd name="T71" fmla="*/ 97 h 194"/>
                <a:gd name="T72" fmla="*/ 182 w 198"/>
                <a:gd name="T73" fmla="*/ 81 h 194"/>
                <a:gd name="T74" fmla="*/ 170 w 198"/>
                <a:gd name="T75" fmla="*/ 49 h 194"/>
                <a:gd name="T76" fmla="*/ 158 w 198"/>
                <a:gd name="T77" fmla="*/ 37 h 194"/>
                <a:gd name="T78" fmla="*/ 146 w 198"/>
                <a:gd name="T79" fmla="*/ 28 h 194"/>
                <a:gd name="T80" fmla="*/ 118 w 198"/>
                <a:gd name="T81" fmla="*/ 16 h 194"/>
                <a:gd name="T82" fmla="*/ 97 w 198"/>
                <a:gd name="T83" fmla="*/ 12 h 194"/>
                <a:gd name="T84" fmla="*/ 81 w 198"/>
                <a:gd name="T85" fmla="*/ 16 h 194"/>
                <a:gd name="T86" fmla="*/ 53 w 198"/>
                <a:gd name="T87" fmla="*/ 28 h 194"/>
                <a:gd name="T88" fmla="*/ 41 w 198"/>
                <a:gd name="T89" fmla="*/ 3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4">
                  <a:moveTo>
                    <a:pt x="0" y="97"/>
                  </a:moveTo>
                  <a:lnTo>
                    <a:pt x="0" y="97"/>
                  </a:lnTo>
                  <a:lnTo>
                    <a:pt x="5" y="77"/>
                  </a:lnTo>
                  <a:lnTo>
                    <a:pt x="9" y="61"/>
                  </a:lnTo>
                  <a:lnTo>
                    <a:pt x="17" y="45"/>
                  </a:lnTo>
                  <a:lnTo>
                    <a:pt x="29" y="28"/>
                  </a:lnTo>
                  <a:lnTo>
                    <a:pt x="45" y="16"/>
                  </a:lnTo>
                  <a:lnTo>
                    <a:pt x="61" y="8"/>
                  </a:lnTo>
                  <a:lnTo>
                    <a:pt x="81" y="4"/>
                  </a:lnTo>
                  <a:lnTo>
                    <a:pt x="97" y="0"/>
                  </a:lnTo>
                  <a:lnTo>
                    <a:pt x="97" y="0"/>
                  </a:lnTo>
                  <a:lnTo>
                    <a:pt x="97" y="0"/>
                  </a:lnTo>
                  <a:lnTo>
                    <a:pt x="118" y="4"/>
                  </a:lnTo>
                  <a:lnTo>
                    <a:pt x="138" y="8"/>
                  </a:lnTo>
                  <a:lnTo>
                    <a:pt x="154" y="16"/>
                  </a:lnTo>
                  <a:lnTo>
                    <a:pt x="170" y="28"/>
                  </a:lnTo>
                  <a:lnTo>
                    <a:pt x="182" y="45"/>
                  </a:lnTo>
                  <a:lnTo>
                    <a:pt x="190" y="61"/>
                  </a:lnTo>
                  <a:lnTo>
                    <a:pt x="194" y="77"/>
                  </a:lnTo>
                  <a:lnTo>
                    <a:pt x="198" y="97"/>
                  </a:lnTo>
                  <a:lnTo>
                    <a:pt x="198" y="97"/>
                  </a:lnTo>
                  <a:lnTo>
                    <a:pt x="198" y="97"/>
                  </a:lnTo>
                  <a:lnTo>
                    <a:pt x="194" y="117"/>
                  </a:lnTo>
                  <a:lnTo>
                    <a:pt x="190" y="138"/>
                  </a:lnTo>
                  <a:lnTo>
                    <a:pt x="182" y="154"/>
                  </a:lnTo>
                  <a:lnTo>
                    <a:pt x="170" y="166"/>
                  </a:lnTo>
                  <a:lnTo>
                    <a:pt x="154" y="178"/>
                  </a:lnTo>
                  <a:lnTo>
                    <a:pt x="138" y="190"/>
                  </a:lnTo>
                  <a:lnTo>
                    <a:pt x="118" y="194"/>
                  </a:lnTo>
                  <a:lnTo>
                    <a:pt x="97" y="194"/>
                  </a:lnTo>
                  <a:lnTo>
                    <a:pt x="97" y="194"/>
                  </a:lnTo>
                  <a:lnTo>
                    <a:pt x="97" y="194"/>
                  </a:lnTo>
                  <a:lnTo>
                    <a:pt x="81" y="194"/>
                  </a:lnTo>
                  <a:lnTo>
                    <a:pt x="61" y="190"/>
                  </a:lnTo>
                  <a:lnTo>
                    <a:pt x="45" y="178"/>
                  </a:lnTo>
                  <a:lnTo>
                    <a:pt x="29" y="166"/>
                  </a:lnTo>
                  <a:lnTo>
                    <a:pt x="17" y="154"/>
                  </a:lnTo>
                  <a:lnTo>
                    <a:pt x="9" y="138"/>
                  </a:lnTo>
                  <a:lnTo>
                    <a:pt x="5" y="117"/>
                  </a:lnTo>
                  <a:lnTo>
                    <a:pt x="0" y="97"/>
                  </a:lnTo>
                  <a:lnTo>
                    <a:pt x="0" y="97"/>
                  </a:lnTo>
                  <a:close/>
                  <a:moveTo>
                    <a:pt x="41" y="37"/>
                  </a:moveTo>
                  <a:lnTo>
                    <a:pt x="41" y="37"/>
                  </a:lnTo>
                  <a:lnTo>
                    <a:pt x="29" y="49"/>
                  </a:lnTo>
                  <a:lnTo>
                    <a:pt x="21" y="65"/>
                  </a:lnTo>
                  <a:lnTo>
                    <a:pt x="17" y="81"/>
                  </a:lnTo>
                  <a:lnTo>
                    <a:pt x="13" y="97"/>
                  </a:lnTo>
                  <a:lnTo>
                    <a:pt x="13" y="97"/>
                  </a:lnTo>
                  <a:lnTo>
                    <a:pt x="13" y="97"/>
                  </a:lnTo>
                  <a:lnTo>
                    <a:pt x="17" y="117"/>
                  </a:lnTo>
                  <a:lnTo>
                    <a:pt x="21" y="129"/>
                  </a:lnTo>
                  <a:lnTo>
                    <a:pt x="29" y="146"/>
                  </a:lnTo>
                  <a:lnTo>
                    <a:pt x="41" y="158"/>
                  </a:lnTo>
                  <a:lnTo>
                    <a:pt x="41" y="158"/>
                  </a:lnTo>
                  <a:lnTo>
                    <a:pt x="41" y="158"/>
                  </a:lnTo>
                  <a:lnTo>
                    <a:pt x="53" y="170"/>
                  </a:lnTo>
                  <a:lnTo>
                    <a:pt x="65" y="178"/>
                  </a:lnTo>
                  <a:lnTo>
                    <a:pt x="81" y="182"/>
                  </a:lnTo>
                  <a:lnTo>
                    <a:pt x="97" y="182"/>
                  </a:lnTo>
                  <a:lnTo>
                    <a:pt x="97" y="182"/>
                  </a:lnTo>
                  <a:lnTo>
                    <a:pt x="97" y="182"/>
                  </a:lnTo>
                  <a:lnTo>
                    <a:pt x="118" y="182"/>
                  </a:lnTo>
                  <a:lnTo>
                    <a:pt x="134" y="178"/>
                  </a:lnTo>
                  <a:lnTo>
                    <a:pt x="146" y="170"/>
                  </a:lnTo>
                  <a:lnTo>
                    <a:pt x="158" y="158"/>
                  </a:lnTo>
                  <a:lnTo>
                    <a:pt x="158" y="158"/>
                  </a:lnTo>
                  <a:lnTo>
                    <a:pt x="158" y="158"/>
                  </a:lnTo>
                  <a:lnTo>
                    <a:pt x="170" y="146"/>
                  </a:lnTo>
                  <a:lnTo>
                    <a:pt x="178" y="129"/>
                  </a:lnTo>
                  <a:lnTo>
                    <a:pt x="182" y="117"/>
                  </a:lnTo>
                  <a:lnTo>
                    <a:pt x="186" y="97"/>
                  </a:lnTo>
                  <a:lnTo>
                    <a:pt x="186" y="97"/>
                  </a:lnTo>
                  <a:lnTo>
                    <a:pt x="186" y="97"/>
                  </a:lnTo>
                  <a:lnTo>
                    <a:pt x="182" y="81"/>
                  </a:lnTo>
                  <a:lnTo>
                    <a:pt x="178" y="65"/>
                  </a:lnTo>
                  <a:lnTo>
                    <a:pt x="170" y="49"/>
                  </a:lnTo>
                  <a:lnTo>
                    <a:pt x="158" y="37"/>
                  </a:lnTo>
                  <a:lnTo>
                    <a:pt x="158" y="37"/>
                  </a:lnTo>
                  <a:lnTo>
                    <a:pt x="158" y="37"/>
                  </a:lnTo>
                  <a:lnTo>
                    <a:pt x="146" y="28"/>
                  </a:lnTo>
                  <a:lnTo>
                    <a:pt x="134" y="20"/>
                  </a:lnTo>
                  <a:lnTo>
                    <a:pt x="118" y="16"/>
                  </a:lnTo>
                  <a:lnTo>
                    <a:pt x="97" y="12"/>
                  </a:lnTo>
                  <a:lnTo>
                    <a:pt x="97" y="12"/>
                  </a:lnTo>
                  <a:lnTo>
                    <a:pt x="97" y="12"/>
                  </a:lnTo>
                  <a:lnTo>
                    <a:pt x="81" y="16"/>
                  </a:lnTo>
                  <a:lnTo>
                    <a:pt x="65" y="20"/>
                  </a:lnTo>
                  <a:lnTo>
                    <a:pt x="53" y="28"/>
                  </a:lnTo>
                  <a:lnTo>
                    <a:pt x="41" y="37"/>
                  </a:lnTo>
                  <a:lnTo>
                    <a:pt x="41" y="37"/>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3"/>
            <p:cNvSpPr>
              <a:spLocks/>
            </p:cNvSpPr>
            <p:nvPr/>
          </p:nvSpPr>
          <p:spPr bwMode="auto">
            <a:xfrm>
              <a:off x="7916863" y="2916238"/>
              <a:ext cx="288925" cy="293688"/>
            </a:xfrm>
            <a:custGeom>
              <a:avLst/>
              <a:gdLst>
                <a:gd name="T0" fmla="*/ 182 w 182"/>
                <a:gd name="T1" fmla="*/ 93 h 185"/>
                <a:gd name="T2" fmla="*/ 182 w 182"/>
                <a:gd name="T3" fmla="*/ 93 h 185"/>
                <a:gd name="T4" fmla="*/ 182 w 182"/>
                <a:gd name="T5" fmla="*/ 76 h 185"/>
                <a:gd name="T6" fmla="*/ 174 w 182"/>
                <a:gd name="T7" fmla="*/ 56 h 185"/>
                <a:gd name="T8" fmla="*/ 166 w 182"/>
                <a:gd name="T9" fmla="*/ 40 h 185"/>
                <a:gd name="T10" fmla="*/ 158 w 182"/>
                <a:gd name="T11" fmla="*/ 28 h 185"/>
                <a:gd name="T12" fmla="*/ 142 w 182"/>
                <a:gd name="T13" fmla="*/ 16 h 185"/>
                <a:gd name="T14" fmla="*/ 125 w 182"/>
                <a:gd name="T15" fmla="*/ 8 h 185"/>
                <a:gd name="T16" fmla="*/ 109 w 182"/>
                <a:gd name="T17" fmla="*/ 4 h 185"/>
                <a:gd name="T18" fmla="*/ 93 w 182"/>
                <a:gd name="T19" fmla="*/ 0 h 185"/>
                <a:gd name="T20" fmla="*/ 93 w 182"/>
                <a:gd name="T21" fmla="*/ 0 h 185"/>
                <a:gd name="T22" fmla="*/ 73 w 182"/>
                <a:gd name="T23" fmla="*/ 4 h 185"/>
                <a:gd name="T24" fmla="*/ 57 w 182"/>
                <a:gd name="T25" fmla="*/ 8 h 185"/>
                <a:gd name="T26" fmla="*/ 41 w 182"/>
                <a:gd name="T27" fmla="*/ 16 h 185"/>
                <a:gd name="T28" fmla="*/ 29 w 182"/>
                <a:gd name="T29" fmla="*/ 28 h 185"/>
                <a:gd name="T30" fmla="*/ 17 w 182"/>
                <a:gd name="T31" fmla="*/ 40 h 185"/>
                <a:gd name="T32" fmla="*/ 8 w 182"/>
                <a:gd name="T33" fmla="*/ 56 h 185"/>
                <a:gd name="T34" fmla="*/ 0 w 182"/>
                <a:gd name="T35" fmla="*/ 76 h 185"/>
                <a:gd name="T36" fmla="*/ 0 w 182"/>
                <a:gd name="T37" fmla="*/ 93 h 185"/>
                <a:gd name="T38" fmla="*/ 0 w 182"/>
                <a:gd name="T39" fmla="*/ 93 h 185"/>
                <a:gd name="T40" fmla="*/ 0 w 182"/>
                <a:gd name="T41" fmla="*/ 113 h 185"/>
                <a:gd name="T42" fmla="*/ 8 w 182"/>
                <a:gd name="T43" fmla="*/ 129 h 185"/>
                <a:gd name="T44" fmla="*/ 17 w 182"/>
                <a:gd name="T45" fmla="*/ 145 h 185"/>
                <a:gd name="T46" fmla="*/ 29 w 182"/>
                <a:gd name="T47" fmla="*/ 157 h 185"/>
                <a:gd name="T48" fmla="*/ 41 w 182"/>
                <a:gd name="T49" fmla="*/ 169 h 185"/>
                <a:gd name="T50" fmla="*/ 57 w 182"/>
                <a:gd name="T51" fmla="*/ 177 h 185"/>
                <a:gd name="T52" fmla="*/ 73 w 182"/>
                <a:gd name="T53" fmla="*/ 181 h 185"/>
                <a:gd name="T54" fmla="*/ 93 w 182"/>
                <a:gd name="T55" fmla="*/ 185 h 185"/>
                <a:gd name="T56" fmla="*/ 93 w 182"/>
                <a:gd name="T57" fmla="*/ 185 h 185"/>
                <a:gd name="T58" fmla="*/ 109 w 182"/>
                <a:gd name="T59" fmla="*/ 181 h 185"/>
                <a:gd name="T60" fmla="*/ 125 w 182"/>
                <a:gd name="T61" fmla="*/ 177 h 185"/>
                <a:gd name="T62" fmla="*/ 142 w 182"/>
                <a:gd name="T63" fmla="*/ 169 h 185"/>
                <a:gd name="T64" fmla="*/ 158 w 182"/>
                <a:gd name="T65" fmla="*/ 157 h 185"/>
                <a:gd name="T66" fmla="*/ 166 w 182"/>
                <a:gd name="T67" fmla="*/ 145 h 185"/>
                <a:gd name="T68" fmla="*/ 174 w 182"/>
                <a:gd name="T69" fmla="*/ 129 h 185"/>
                <a:gd name="T70" fmla="*/ 182 w 182"/>
                <a:gd name="T71" fmla="*/ 113 h 185"/>
                <a:gd name="T72" fmla="*/ 182 w 182"/>
                <a:gd name="T73" fmla="*/ 93 h 185"/>
                <a:gd name="T74" fmla="*/ 182 w 182"/>
                <a:gd name="T75"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5">
                  <a:moveTo>
                    <a:pt x="182" y="93"/>
                  </a:moveTo>
                  <a:lnTo>
                    <a:pt x="182" y="93"/>
                  </a:lnTo>
                  <a:lnTo>
                    <a:pt x="182" y="76"/>
                  </a:lnTo>
                  <a:lnTo>
                    <a:pt x="174" y="56"/>
                  </a:lnTo>
                  <a:lnTo>
                    <a:pt x="166" y="40"/>
                  </a:lnTo>
                  <a:lnTo>
                    <a:pt x="158" y="28"/>
                  </a:lnTo>
                  <a:lnTo>
                    <a:pt x="142" y="16"/>
                  </a:lnTo>
                  <a:lnTo>
                    <a:pt x="125" y="8"/>
                  </a:lnTo>
                  <a:lnTo>
                    <a:pt x="109" y="4"/>
                  </a:lnTo>
                  <a:lnTo>
                    <a:pt x="93" y="0"/>
                  </a:lnTo>
                  <a:lnTo>
                    <a:pt x="93" y="0"/>
                  </a:lnTo>
                  <a:lnTo>
                    <a:pt x="73" y="4"/>
                  </a:lnTo>
                  <a:lnTo>
                    <a:pt x="57" y="8"/>
                  </a:lnTo>
                  <a:lnTo>
                    <a:pt x="41" y="16"/>
                  </a:lnTo>
                  <a:lnTo>
                    <a:pt x="29" y="28"/>
                  </a:lnTo>
                  <a:lnTo>
                    <a:pt x="17" y="40"/>
                  </a:lnTo>
                  <a:lnTo>
                    <a:pt x="8" y="56"/>
                  </a:lnTo>
                  <a:lnTo>
                    <a:pt x="0" y="76"/>
                  </a:lnTo>
                  <a:lnTo>
                    <a:pt x="0" y="93"/>
                  </a:lnTo>
                  <a:lnTo>
                    <a:pt x="0" y="93"/>
                  </a:lnTo>
                  <a:lnTo>
                    <a:pt x="0" y="113"/>
                  </a:lnTo>
                  <a:lnTo>
                    <a:pt x="8" y="129"/>
                  </a:lnTo>
                  <a:lnTo>
                    <a:pt x="17" y="145"/>
                  </a:lnTo>
                  <a:lnTo>
                    <a:pt x="29" y="157"/>
                  </a:lnTo>
                  <a:lnTo>
                    <a:pt x="41" y="169"/>
                  </a:lnTo>
                  <a:lnTo>
                    <a:pt x="57" y="177"/>
                  </a:lnTo>
                  <a:lnTo>
                    <a:pt x="73" y="181"/>
                  </a:lnTo>
                  <a:lnTo>
                    <a:pt x="93" y="185"/>
                  </a:lnTo>
                  <a:lnTo>
                    <a:pt x="93" y="185"/>
                  </a:lnTo>
                  <a:lnTo>
                    <a:pt x="109" y="181"/>
                  </a:lnTo>
                  <a:lnTo>
                    <a:pt x="125" y="177"/>
                  </a:lnTo>
                  <a:lnTo>
                    <a:pt x="142" y="169"/>
                  </a:lnTo>
                  <a:lnTo>
                    <a:pt x="158" y="157"/>
                  </a:lnTo>
                  <a:lnTo>
                    <a:pt x="166" y="145"/>
                  </a:lnTo>
                  <a:lnTo>
                    <a:pt x="174" y="129"/>
                  </a:lnTo>
                  <a:lnTo>
                    <a:pt x="182" y="113"/>
                  </a:lnTo>
                  <a:lnTo>
                    <a:pt x="182" y="93"/>
                  </a:lnTo>
                  <a:lnTo>
                    <a:pt x="182" y="93"/>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4"/>
            <p:cNvSpPr>
              <a:spLocks noEditPoints="1"/>
            </p:cNvSpPr>
            <p:nvPr/>
          </p:nvSpPr>
          <p:spPr bwMode="auto">
            <a:xfrm>
              <a:off x="7904163" y="2909888"/>
              <a:ext cx="314325" cy="306388"/>
            </a:xfrm>
            <a:custGeom>
              <a:avLst/>
              <a:gdLst>
                <a:gd name="T0" fmla="*/ 0 w 198"/>
                <a:gd name="T1" fmla="*/ 97 h 193"/>
                <a:gd name="T2" fmla="*/ 8 w 198"/>
                <a:gd name="T3" fmla="*/ 60 h 193"/>
                <a:gd name="T4" fmla="*/ 29 w 198"/>
                <a:gd name="T5" fmla="*/ 28 h 193"/>
                <a:gd name="T6" fmla="*/ 61 w 198"/>
                <a:gd name="T7" fmla="*/ 8 h 193"/>
                <a:gd name="T8" fmla="*/ 101 w 198"/>
                <a:gd name="T9" fmla="*/ 0 h 193"/>
                <a:gd name="T10" fmla="*/ 101 w 198"/>
                <a:gd name="T11" fmla="*/ 0 h 193"/>
                <a:gd name="T12" fmla="*/ 138 w 198"/>
                <a:gd name="T13" fmla="*/ 8 h 193"/>
                <a:gd name="T14" fmla="*/ 170 w 198"/>
                <a:gd name="T15" fmla="*/ 28 h 193"/>
                <a:gd name="T16" fmla="*/ 190 w 198"/>
                <a:gd name="T17" fmla="*/ 60 h 193"/>
                <a:gd name="T18" fmla="*/ 198 w 198"/>
                <a:gd name="T19" fmla="*/ 97 h 193"/>
                <a:gd name="T20" fmla="*/ 198 w 198"/>
                <a:gd name="T21" fmla="*/ 97 h 193"/>
                <a:gd name="T22" fmla="*/ 190 w 198"/>
                <a:gd name="T23" fmla="*/ 137 h 193"/>
                <a:gd name="T24" fmla="*/ 170 w 198"/>
                <a:gd name="T25" fmla="*/ 165 h 193"/>
                <a:gd name="T26" fmla="*/ 138 w 198"/>
                <a:gd name="T27" fmla="*/ 185 h 193"/>
                <a:gd name="T28" fmla="*/ 101 w 198"/>
                <a:gd name="T29" fmla="*/ 193 h 193"/>
                <a:gd name="T30" fmla="*/ 101 w 198"/>
                <a:gd name="T31" fmla="*/ 193 h 193"/>
                <a:gd name="T32" fmla="*/ 61 w 198"/>
                <a:gd name="T33" fmla="*/ 185 h 193"/>
                <a:gd name="T34" fmla="*/ 29 w 198"/>
                <a:gd name="T35" fmla="*/ 165 h 193"/>
                <a:gd name="T36" fmla="*/ 8 w 198"/>
                <a:gd name="T37" fmla="*/ 137 h 193"/>
                <a:gd name="T38" fmla="*/ 0 w 198"/>
                <a:gd name="T39" fmla="*/ 97 h 193"/>
                <a:gd name="T40" fmla="*/ 41 w 198"/>
                <a:gd name="T41" fmla="*/ 36 h 193"/>
                <a:gd name="T42" fmla="*/ 29 w 198"/>
                <a:gd name="T43" fmla="*/ 48 h 193"/>
                <a:gd name="T44" fmla="*/ 16 w 198"/>
                <a:gd name="T45" fmla="*/ 80 h 193"/>
                <a:gd name="T46" fmla="*/ 12 w 198"/>
                <a:gd name="T47" fmla="*/ 97 h 193"/>
                <a:gd name="T48" fmla="*/ 16 w 198"/>
                <a:gd name="T49" fmla="*/ 113 h 193"/>
                <a:gd name="T50" fmla="*/ 29 w 198"/>
                <a:gd name="T51" fmla="*/ 145 h 193"/>
                <a:gd name="T52" fmla="*/ 41 w 198"/>
                <a:gd name="T53" fmla="*/ 157 h 193"/>
                <a:gd name="T54" fmla="*/ 53 w 198"/>
                <a:gd name="T55" fmla="*/ 169 h 193"/>
                <a:gd name="T56" fmla="*/ 81 w 198"/>
                <a:gd name="T57" fmla="*/ 181 h 193"/>
                <a:gd name="T58" fmla="*/ 101 w 198"/>
                <a:gd name="T59" fmla="*/ 181 h 193"/>
                <a:gd name="T60" fmla="*/ 117 w 198"/>
                <a:gd name="T61" fmla="*/ 181 h 193"/>
                <a:gd name="T62" fmla="*/ 146 w 198"/>
                <a:gd name="T63" fmla="*/ 169 h 193"/>
                <a:gd name="T64" fmla="*/ 158 w 198"/>
                <a:gd name="T65" fmla="*/ 157 h 193"/>
                <a:gd name="T66" fmla="*/ 170 w 198"/>
                <a:gd name="T67" fmla="*/ 145 h 193"/>
                <a:gd name="T68" fmla="*/ 182 w 198"/>
                <a:gd name="T69" fmla="*/ 113 h 193"/>
                <a:gd name="T70" fmla="*/ 186 w 198"/>
                <a:gd name="T71" fmla="*/ 97 h 193"/>
                <a:gd name="T72" fmla="*/ 182 w 198"/>
                <a:gd name="T73" fmla="*/ 80 h 193"/>
                <a:gd name="T74" fmla="*/ 170 w 198"/>
                <a:gd name="T75" fmla="*/ 48 h 193"/>
                <a:gd name="T76" fmla="*/ 158 w 198"/>
                <a:gd name="T77" fmla="*/ 36 h 193"/>
                <a:gd name="T78" fmla="*/ 146 w 198"/>
                <a:gd name="T79" fmla="*/ 28 h 193"/>
                <a:gd name="T80" fmla="*/ 117 w 198"/>
                <a:gd name="T81" fmla="*/ 12 h 193"/>
                <a:gd name="T82" fmla="*/ 101 w 198"/>
                <a:gd name="T83" fmla="*/ 12 h 193"/>
                <a:gd name="T84" fmla="*/ 81 w 198"/>
                <a:gd name="T85" fmla="*/ 12 h 193"/>
                <a:gd name="T86" fmla="*/ 53 w 198"/>
                <a:gd name="T87" fmla="*/ 28 h 193"/>
                <a:gd name="T88" fmla="*/ 41 w 198"/>
                <a:gd name="T89" fmla="*/ 3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3">
                  <a:moveTo>
                    <a:pt x="0" y="97"/>
                  </a:moveTo>
                  <a:lnTo>
                    <a:pt x="0" y="97"/>
                  </a:lnTo>
                  <a:lnTo>
                    <a:pt x="4" y="76"/>
                  </a:lnTo>
                  <a:lnTo>
                    <a:pt x="8" y="60"/>
                  </a:lnTo>
                  <a:lnTo>
                    <a:pt x="16" y="44"/>
                  </a:lnTo>
                  <a:lnTo>
                    <a:pt x="29" y="28"/>
                  </a:lnTo>
                  <a:lnTo>
                    <a:pt x="45" y="16"/>
                  </a:lnTo>
                  <a:lnTo>
                    <a:pt x="61" y="8"/>
                  </a:lnTo>
                  <a:lnTo>
                    <a:pt x="81" y="0"/>
                  </a:lnTo>
                  <a:lnTo>
                    <a:pt x="101" y="0"/>
                  </a:lnTo>
                  <a:lnTo>
                    <a:pt x="101" y="0"/>
                  </a:lnTo>
                  <a:lnTo>
                    <a:pt x="101" y="0"/>
                  </a:lnTo>
                  <a:lnTo>
                    <a:pt x="117" y="0"/>
                  </a:lnTo>
                  <a:lnTo>
                    <a:pt x="138" y="8"/>
                  </a:lnTo>
                  <a:lnTo>
                    <a:pt x="154" y="16"/>
                  </a:lnTo>
                  <a:lnTo>
                    <a:pt x="170" y="28"/>
                  </a:lnTo>
                  <a:lnTo>
                    <a:pt x="182" y="44"/>
                  </a:lnTo>
                  <a:lnTo>
                    <a:pt x="190" y="60"/>
                  </a:lnTo>
                  <a:lnTo>
                    <a:pt x="194" y="76"/>
                  </a:lnTo>
                  <a:lnTo>
                    <a:pt x="198" y="97"/>
                  </a:lnTo>
                  <a:lnTo>
                    <a:pt x="198" y="97"/>
                  </a:lnTo>
                  <a:lnTo>
                    <a:pt x="198" y="97"/>
                  </a:lnTo>
                  <a:lnTo>
                    <a:pt x="194" y="117"/>
                  </a:lnTo>
                  <a:lnTo>
                    <a:pt x="190" y="137"/>
                  </a:lnTo>
                  <a:lnTo>
                    <a:pt x="182" y="153"/>
                  </a:lnTo>
                  <a:lnTo>
                    <a:pt x="170" y="165"/>
                  </a:lnTo>
                  <a:lnTo>
                    <a:pt x="154" y="177"/>
                  </a:lnTo>
                  <a:lnTo>
                    <a:pt x="138" y="185"/>
                  </a:lnTo>
                  <a:lnTo>
                    <a:pt x="117" y="193"/>
                  </a:lnTo>
                  <a:lnTo>
                    <a:pt x="101" y="193"/>
                  </a:lnTo>
                  <a:lnTo>
                    <a:pt x="101" y="193"/>
                  </a:lnTo>
                  <a:lnTo>
                    <a:pt x="101" y="193"/>
                  </a:lnTo>
                  <a:lnTo>
                    <a:pt x="81" y="193"/>
                  </a:lnTo>
                  <a:lnTo>
                    <a:pt x="61" y="185"/>
                  </a:lnTo>
                  <a:lnTo>
                    <a:pt x="45" y="177"/>
                  </a:lnTo>
                  <a:lnTo>
                    <a:pt x="29" y="165"/>
                  </a:lnTo>
                  <a:lnTo>
                    <a:pt x="16" y="153"/>
                  </a:lnTo>
                  <a:lnTo>
                    <a:pt x="8" y="137"/>
                  </a:lnTo>
                  <a:lnTo>
                    <a:pt x="4" y="117"/>
                  </a:lnTo>
                  <a:lnTo>
                    <a:pt x="0" y="97"/>
                  </a:lnTo>
                  <a:lnTo>
                    <a:pt x="0" y="97"/>
                  </a:lnTo>
                  <a:close/>
                  <a:moveTo>
                    <a:pt x="41" y="36"/>
                  </a:moveTo>
                  <a:lnTo>
                    <a:pt x="41" y="36"/>
                  </a:lnTo>
                  <a:lnTo>
                    <a:pt x="29" y="48"/>
                  </a:lnTo>
                  <a:lnTo>
                    <a:pt x="20" y="64"/>
                  </a:lnTo>
                  <a:lnTo>
                    <a:pt x="16" y="80"/>
                  </a:lnTo>
                  <a:lnTo>
                    <a:pt x="12" y="97"/>
                  </a:lnTo>
                  <a:lnTo>
                    <a:pt x="12" y="97"/>
                  </a:lnTo>
                  <a:lnTo>
                    <a:pt x="12" y="97"/>
                  </a:lnTo>
                  <a:lnTo>
                    <a:pt x="16" y="113"/>
                  </a:lnTo>
                  <a:lnTo>
                    <a:pt x="20" y="129"/>
                  </a:lnTo>
                  <a:lnTo>
                    <a:pt x="29" y="145"/>
                  </a:lnTo>
                  <a:lnTo>
                    <a:pt x="41" y="157"/>
                  </a:lnTo>
                  <a:lnTo>
                    <a:pt x="41" y="157"/>
                  </a:lnTo>
                  <a:lnTo>
                    <a:pt x="41" y="157"/>
                  </a:lnTo>
                  <a:lnTo>
                    <a:pt x="53" y="169"/>
                  </a:lnTo>
                  <a:lnTo>
                    <a:pt x="65" y="177"/>
                  </a:lnTo>
                  <a:lnTo>
                    <a:pt x="81" y="181"/>
                  </a:lnTo>
                  <a:lnTo>
                    <a:pt x="101" y="181"/>
                  </a:lnTo>
                  <a:lnTo>
                    <a:pt x="101" y="181"/>
                  </a:lnTo>
                  <a:lnTo>
                    <a:pt x="101" y="181"/>
                  </a:lnTo>
                  <a:lnTo>
                    <a:pt x="117" y="181"/>
                  </a:lnTo>
                  <a:lnTo>
                    <a:pt x="133" y="177"/>
                  </a:lnTo>
                  <a:lnTo>
                    <a:pt x="146" y="169"/>
                  </a:lnTo>
                  <a:lnTo>
                    <a:pt x="158" y="157"/>
                  </a:lnTo>
                  <a:lnTo>
                    <a:pt x="158" y="157"/>
                  </a:lnTo>
                  <a:lnTo>
                    <a:pt x="158" y="157"/>
                  </a:lnTo>
                  <a:lnTo>
                    <a:pt x="170" y="145"/>
                  </a:lnTo>
                  <a:lnTo>
                    <a:pt x="178" y="129"/>
                  </a:lnTo>
                  <a:lnTo>
                    <a:pt x="182" y="113"/>
                  </a:lnTo>
                  <a:lnTo>
                    <a:pt x="186" y="97"/>
                  </a:lnTo>
                  <a:lnTo>
                    <a:pt x="186" y="97"/>
                  </a:lnTo>
                  <a:lnTo>
                    <a:pt x="186" y="97"/>
                  </a:lnTo>
                  <a:lnTo>
                    <a:pt x="182" y="80"/>
                  </a:lnTo>
                  <a:lnTo>
                    <a:pt x="178" y="64"/>
                  </a:lnTo>
                  <a:lnTo>
                    <a:pt x="170" y="48"/>
                  </a:lnTo>
                  <a:lnTo>
                    <a:pt x="158" y="36"/>
                  </a:lnTo>
                  <a:lnTo>
                    <a:pt x="158" y="36"/>
                  </a:lnTo>
                  <a:lnTo>
                    <a:pt x="158" y="36"/>
                  </a:lnTo>
                  <a:lnTo>
                    <a:pt x="146" y="28"/>
                  </a:lnTo>
                  <a:lnTo>
                    <a:pt x="133" y="20"/>
                  </a:lnTo>
                  <a:lnTo>
                    <a:pt x="117" y="12"/>
                  </a:lnTo>
                  <a:lnTo>
                    <a:pt x="101" y="12"/>
                  </a:lnTo>
                  <a:lnTo>
                    <a:pt x="101" y="12"/>
                  </a:lnTo>
                  <a:lnTo>
                    <a:pt x="101" y="12"/>
                  </a:lnTo>
                  <a:lnTo>
                    <a:pt x="81" y="12"/>
                  </a:lnTo>
                  <a:lnTo>
                    <a:pt x="65" y="20"/>
                  </a:lnTo>
                  <a:lnTo>
                    <a:pt x="53" y="28"/>
                  </a:lnTo>
                  <a:lnTo>
                    <a:pt x="41" y="36"/>
                  </a:lnTo>
                  <a:lnTo>
                    <a:pt x="41" y="3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5"/>
            <p:cNvSpPr>
              <a:spLocks/>
            </p:cNvSpPr>
            <p:nvPr/>
          </p:nvSpPr>
          <p:spPr bwMode="auto">
            <a:xfrm>
              <a:off x="7705726" y="2973388"/>
              <a:ext cx="288925" cy="288925"/>
            </a:xfrm>
            <a:custGeom>
              <a:avLst/>
              <a:gdLst>
                <a:gd name="T0" fmla="*/ 182 w 182"/>
                <a:gd name="T1" fmla="*/ 89 h 182"/>
                <a:gd name="T2" fmla="*/ 182 w 182"/>
                <a:gd name="T3" fmla="*/ 89 h 182"/>
                <a:gd name="T4" fmla="*/ 182 w 182"/>
                <a:gd name="T5" fmla="*/ 73 h 182"/>
                <a:gd name="T6" fmla="*/ 174 w 182"/>
                <a:gd name="T7" fmla="*/ 57 h 182"/>
                <a:gd name="T8" fmla="*/ 166 w 182"/>
                <a:gd name="T9" fmla="*/ 40 h 182"/>
                <a:gd name="T10" fmla="*/ 158 w 182"/>
                <a:gd name="T11" fmla="*/ 24 h 182"/>
                <a:gd name="T12" fmla="*/ 141 w 182"/>
                <a:gd name="T13" fmla="*/ 16 h 182"/>
                <a:gd name="T14" fmla="*/ 125 w 182"/>
                <a:gd name="T15" fmla="*/ 8 h 182"/>
                <a:gd name="T16" fmla="*/ 109 w 182"/>
                <a:gd name="T17" fmla="*/ 0 h 182"/>
                <a:gd name="T18" fmla="*/ 93 w 182"/>
                <a:gd name="T19" fmla="*/ 0 h 182"/>
                <a:gd name="T20" fmla="*/ 93 w 182"/>
                <a:gd name="T21" fmla="*/ 0 h 182"/>
                <a:gd name="T22" fmla="*/ 73 w 182"/>
                <a:gd name="T23" fmla="*/ 0 h 182"/>
                <a:gd name="T24" fmla="*/ 57 w 182"/>
                <a:gd name="T25" fmla="*/ 8 h 182"/>
                <a:gd name="T26" fmla="*/ 41 w 182"/>
                <a:gd name="T27" fmla="*/ 16 h 182"/>
                <a:gd name="T28" fmla="*/ 24 w 182"/>
                <a:gd name="T29" fmla="*/ 24 h 182"/>
                <a:gd name="T30" fmla="*/ 16 w 182"/>
                <a:gd name="T31" fmla="*/ 40 h 182"/>
                <a:gd name="T32" fmla="*/ 8 w 182"/>
                <a:gd name="T33" fmla="*/ 57 h 182"/>
                <a:gd name="T34" fmla="*/ 0 w 182"/>
                <a:gd name="T35" fmla="*/ 73 h 182"/>
                <a:gd name="T36" fmla="*/ 0 w 182"/>
                <a:gd name="T37" fmla="*/ 89 h 182"/>
                <a:gd name="T38" fmla="*/ 0 w 182"/>
                <a:gd name="T39" fmla="*/ 89 h 182"/>
                <a:gd name="T40" fmla="*/ 0 w 182"/>
                <a:gd name="T41" fmla="*/ 109 h 182"/>
                <a:gd name="T42" fmla="*/ 8 w 182"/>
                <a:gd name="T43" fmla="*/ 125 h 182"/>
                <a:gd name="T44" fmla="*/ 16 w 182"/>
                <a:gd name="T45" fmla="*/ 141 h 182"/>
                <a:gd name="T46" fmla="*/ 24 w 182"/>
                <a:gd name="T47" fmla="*/ 153 h 182"/>
                <a:gd name="T48" fmla="*/ 41 w 182"/>
                <a:gd name="T49" fmla="*/ 166 h 182"/>
                <a:gd name="T50" fmla="*/ 57 w 182"/>
                <a:gd name="T51" fmla="*/ 174 h 182"/>
                <a:gd name="T52" fmla="*/ 73 w 182"/>
                <a:gd name="T53" fmla="*/ 182 h 182"/>
                <a:gd name="T54" fmla="*/ 93 w 182"/>
                <a:gd name="T55" fmla="*/ 182 h 182"/>
                <a:gd name="T56" fmla="*/ 93 w 182"/>
                <a:gd name="T57" fmla="*/ 182 h 182"/>
                <a:gd name="T58" fmla="*/ 109 w 182"/>
                <a:gd name="T59" fmla="*/ 182 h 182"/>
                <a:gd name="T60" fmla="*/ 125 w 182"/>
                <a:gd name="T61" fmla="*/ 174 h 182"/>
                <a:gd name="T62" fmla="*/ 141 w 182"/>
                <a:gd name="T63" fmla="*/ 166 h 182"/>
                <a:gd name="T64" fmla="*/ 158 w 182"/>
                <a:gd name="T65" fmla="*/ 153 h 182"/>
                <a:gd name="T66" fmla="*/ 166 w 182"/>
                <a:gd name="T67" fmla="*/ 141 h 182"/>
                <a:gd name="T68" fmla="*/ 174 w 182"/>
                <a:gd name="T69" fmla="*/ 125 h 182"/>
                <a:gd name="T70" fmla="*/ 182 w 182"/>
                <a:gd name="T71" fmla="*/ 109 h 182"/>
                <a:gd name="T72" fmla="*/ 182 w 182"/>
                <a:gd name="T73" fmla="*/ 89 h 182"/>
                <a:gd name="T74" fmla="*/ 182 w 182"/>
                <a:gd name="T75" fmla="*/ 8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82">
                  <a:moveTo>
                    <a:pt x="182" y="89"/>
                  </a:moveTo>
                  <a:lnTo>
                    <a:pt x="182" y="89"/>
                  </a:lnTo>
                  <a:lnTo>
                    <a:pt x="182" y="73"/>
                  </a:lnTo>
                  <a:lnTo>
                    <a:pt x="174" y="57"/>
                  </a:lnTo>
                  <a:lnTo>
                    <a:pt x="166" y="40"/>
                  </a:lnTo>
                  <a:lnTo>
                    <a:pt x="158" y="24"/>
                  </a:lnTo>
                  <a:lnTo>
                    <a:pt x="141" y="16"/>
                  </a:lnTo>
                  <a:lnTo>
                    <a:pt x="125" y="8"/>
                  </a:lnTo>
                  <a:lnTo>
                    <a:pt x="109" y="0"/>
                  </a:lnTo>
                  <a:lnTo>
                    <a:pt x="93" y="0"/>
                  </a:lnTo>
                  <a:lnTo>
                    <a:pt x="93" y="0"/>
                  </a:lnTo>
                  <a:lnTo>
                    <a:pt x="73" y="0"/>
                  </a:lnTo>
                  <a:lnTo>
                    <a:pt x="57" y="8"/>
                  </a:lnTo>
                  <a:lnTo>
                    <a:pt x="41" y="16"/>
                  </a:lnTo>
                  <a:lnTo>
                    <a:pt x="24" y="24"/>
                  </a:lnTo>
                  <a:lnTo>
                    <a:pt x="16" y="40"/>
                  </a:lnTo>
                  <a:lnTo>
                    <a:pt x="8" y="57"/>
                  </a:lnTo>
                  <a:lnTo>
                    <a:pt x="0" y="73"/>
                  </a:lnTo>
                  <a:lnTo>
                    <a:pt x="0" y="89"/>
                  </a:lnTo>
                  <a:lnTo>
                    <a:pt x="0" y="89"/>
                  </a:lnTo>
                  <a:lnTo>
                    <a:pt x="0" y="109"/>
                  </a:lnTo>
                  <a:lnTo>
                    <a:pt x="8" y="125"/>
                  </a:lnTo>
                  <a:lnTo>
                    <a:pt x="16" y="141"/>
                  </a:lnTo>
                  <a:lnTo>
                    <a:pt x="24" y="153"/>
                  </a:lnTo>
                  <a:lnTo>
                    <a:pt x="41" y="166"/>
                  </a:lnTo>
                  <a:lnTo>
                    <a:pt x="57" y="174"/>
                  </a:lnTo>
                  <a:lnTo>
                    <a:pt x="73" y="182"/>
                  </a:lnTo>
                  <a:lnTo>
                    <a:pt x="93" y="182"/>
                  </a:lnTo>
                  <a:lnTo>
                    <a:pt x="93" y="182"/>
                  </a:lnTo>
                  <a:lnTo>
                    <a:pt x="109" y="182"/>
                  </a:lnTo>
                  <a:lnTo>
                    <a:pt x="125" y="174"/>
                  </a:lnTo>
                  <a:lnTo>
                    <a:pt x="141" y="166"/>
                  </a:lnTo>
                  <a:lnTo>
                    <a:pt x="158" y="153"/>
                  </a:lnTo>
                  <a:lnTo>
                    <a:pt x="166" y="141"/>
                  </a:lnTo>
                  <a:lnTo>
                    <a:pt x="174" y="125"/>
                  </a:lnTo>
                  <a:lnTo>
                    <a:pt x="182" y="109"/>
                  </a:lnTo>
                  <a:lnTo>
                    <a:pt x="182" y="89"/>
                  </a:lnTo>
                  <a:lnTo>
                    <a:pt x="182" y="89"/>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6"/>
            <p:cNvSpPr>
              <a:spLocks noEditPoints="1"/>
            </p:cNvSpPr>
            <p:nvPr/>
          </p:nvSpPr>
          <p:spPr bwMode="auto">
            <a:xfrm>
              <a:off x="7693026" y="2960688"/>
              <a:ext cx="314325" cy="314325"/>
            </a:xfrm>
            <a:custGeom>
              <a:avLst/>
              <a:gdLst>
                <a:gd name="T0" fmla="*/ 0 w 198"/>
                <a:gd name="T1" fmla="*/ 97 h 198"/>
                <a:gd name="T2" fmla="*/ 8 w 198"/>
                <a:gd name="T3" fmla="*/ 60 h 198"/>
                <a:gd name="T4" fmla="*/ 28 w 198"/>
                <a:gd name="T5" fmla="*/ 28 h 198"/>
                <a:gd name="T6" fmla="*/ 61 w 198"/>
                <a:gd name="T7" fmla="*/ 8 h 198"/>
                <a:gd name="T8" fmla="*/ 101 w 198"/>
                <a:gd name="T9" fmla="*/ 0 h 198"/>
                <a:gd name="T10" fmla="*/ 101 w 198"/>
                <a:gd name="T11" fmla="*/ 0 h 198"/>
                <a:gd name="T12" fmla="*/ 137 w 198"/>
                <a:gd name="T13" fmla="*/ 8 h 198"/>
                <a:gd name="T14" fmla="*/ 170 w 198"/>
                <a:gd name="T15" fmla="*/ 28 h 198"/>
                <a:gd name="T16" fmla="*/ 190 w 198"/>
                <a:gd name="T17" fmla="*/ 60 h 198"/>
                <a:gd name="T18" fmla="*/ 198 w 198"/>
                <a:gd name="T19" fmla="*/ 97 h 198"/>
                <a:gd name="T20" fmla="*/ 198 w 198"/>
                <a:gd name="T21" fmla="*/ 97 h 198"/>
                <a:gd name="T22" fmla="*/ 190 w 198"/>
                <a:gd name="T23" fmla="*/ 137 h 198"/>
                <a:gd name="T24" fmla="*/ 170 w 198"/>
                <a:gd name="T25" fmla="*/ 170 h 198"/>
                <a:gd name="T26" fmla="*/ 137 w 198"/>
                <a:gd name="T27" fmla="*/ 190 h 198"/>
                <a:gd name="T28" fmla="*/ 101 w 198"/>
                <a:gd name="T29" fmla="*/ 198 h 198"/>
                <a:gd name="T30" fmla="*/ 101 w 198"/>
                <a:gd name="T31" fmla="*/ 198 h 198"/>
                <a:gd name="T32" fmla="*/ 61 w 198"/>
                <a:gd name="T33" fmla="*/ 190 h 198"/>
                <a:gd name="T34" fmla="*/ 28 w 198"/>
                <a:gd name="T35" fmla="*/ 170 h 198"/>
                <a:gd name="T36" fmla="*/ 8 w 198"/>
                <a:gd name="T37" fmla="*/ 137 h 198"/>
                <a:gd name="T38" fmla="*/ 0 w 198"/>
                <a:gd name="T39" fmla="*/ 97 h 198"/>
                <a:gd name="T40" fmla="*/ 40 w 198"/>
                <a:gd name="T41" fmla="*/ 40 h 198"/>
                <a:gd name="T42" fmla="*/ 28 w 198"/>
                <a:gd name="T43" fmla="*/ 52 h 198"/>
                <a:gd name="T44" fmla="*/ 16 w 198"/>
                <a:gd name="T45" fmla="*/ 81 h 198"/>
                <a:gd name="T46" fmla="*/ 12 w 198"/>
                <a:gd name="T47" fmla="*/ 97 h 198"/>
                <a:gd name="T48" fmla="*/ 16 w 198"/>
                <a:gd name="T49" fmla="*/ 117 h 198"/>
                <a:gd name="T50" fmla="*/ 28 w 198"/>
                <a:gd name="T51" fmla="*/ 145 h 198"/>
                <a:gd name="T52" fmla="*/ 40 w 198"/>
                <a:gd name="T53" fmla="*/ 157 h 198"/>
                <a:gd name="T54" fmla="*/ 53 w 198"/>
                <a:gd name="T55" fmla="*/ 170 h 198"/>
                <a:gd name="T56" fmla="*/ 81 w 198"/>
                <a:gd name="T57" fmla="*/ 182 h 198"/>
                <a:gd name="T58" fmla="*/ 101 w 198"/>
                <a:gd name="T59" fmla="*/ 186 h 198"/>
                <a:gd name="T60" fmla="*/ 117 w 198"/>
                <a:gd name="T61" fmla="*/ 182 h 198"/>
                <a:gd name="T62" fmla="*/ 145 w 198"/>
                <a:gd name="T63" fmla="*/ 170 h 198"/>
                <a:gd name="T64" fmla="*/ 158 w 198"/>
                <a:gd name="T65" fmla="*/ 157 h 198"/>
                <a:gd name="T66" fmla="*/ 170 w 198"/>
                <a:gd name="T67" fmla="*/ 145 h 198"/>
                <a:gd name="T68" fmla="*/ 182 w 198"/>
                <a:gd name="T69" fmla="*/ 117 h 198"/>
                <a:gd name="T70" fmla="*/ 186 w 198"/>
                <a:gd name="T71" fmla="*/ 97 h 198"/>
                <a:gd name="T72" fmla="*/ 182 w 198"/>
                <a:gd name="T73" fmla="*/ 81 h 198"/>
                <a:gd name="T74" fmla="*/ 170 w 198"/>
                <a:gd name="T75" fmla="*/ 52 h 198"/>
                <a:gd name="T76" fmla="*/ 158 w 198"/>
                <a:gd name="T77" fmla="*/ 40 h 198"/>
                <a:gd name="T78" fmla="*/ 145 w 198"/>
                <a:gd name="T79" fmla="*/ 28 h 198"/>
                <a:gd name="T80" fmla="*/ 117 w 198"/>
                <a:gd name="T81" fmla="*/ 16 h 198"/>
                <a:gd name="T82" fmla="*/ 101 w 198"/>
                <a:gd name="T83" fmla="*/ 12 h 198"/>
                <a:gd name="T84" fmla="*/ 81 w 198"/>
                <a:gd name="T85" fmla="*/ 16 h 198"/>
                <a:gd name="T86" fmla="*/ 53 w 198"/>
                <a:gd name="T87" fmla="*/ 28 h 198"/>
                <a:gd name="T88" fmla="*/ 40 w 198"/>
                <a:gd name="T89"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198">
                  <a:moveTo>
                    <a:pt x="0" y="97"/>
                  </a:moveTo>
                  <a:lnTo>
                    <a:pt x="0" y="97"/>
                  </a:lnTo>
                  <a:lnTo>
                    <a:pt x="4" y="81"/>
                  </a:lnTo>
                  <a:lnTo>
                    <a:pt x="8" y="60"/>
                  </a:lnTo>
                  <a:lnTo>
                    <a:pt x="16" y="44"/>
                  </a:lnTo>
                  <a:lnTo>
                    <a:pt x="28" y="28"/>
                  </a:lnTo>
                  <a:lnTo>
                    <a:pt x="45" y="16"/>
                  </a:lnTo>
                  <a:lnTo>
                    <a:pt x="61" y="8"/>
                  </a:lnTo>
                  <a:lnTo>
                    <a:pt x="81" y="4"/>
                  </a:lnTo>
                  <a:lnTo>
                    <a:pt x="101" y="0"/>
                  </a:lnTo>
                  <a:lnTo>
                    <a:pt x="101" y="0"/>
                  </a:lnTo>
                  <a:lnTo>
                    <a:pt x="101" y="0"/>
                  </a:lnTo>
                  <a:lnTo>
                    <a:pt x="117" y="4"/>
                  </a:lnTo>
                  <a:lnTo>
                    <a:pt x="137" y="8"/>
                  </a:lnTo>
                  <a:lnTo>
                    <a:pt x="153" y="16"/>
                  </a:lnTo>
                  <a:lnTo>
                    <a:pt x="170" y="28"/>
                  </a:lnTo>
                  <a:lnTo>
                    <a:pt x="182" y="44"/>
                  </a:lnTo>
                  <a:lnTo>
                    <a:pt x="190" y="60"/>
                  </a:lnTo>
                  <a:lnTo>
                    <a:pt x="194" y="81"/>
                  </a:lnTo>
                  <a:lnTo>
                    <a:pt x="198" y="97"/>
                  </a:lnTo>
                  <a:lnTo>
                    <a:pt x="198" y="97"/>
                  </a:lnTo>
                  <a:lnTo>
                    <a:pt x="198" y="97"/>
                  </a:lnTo>
                  <a:lnTo>
                    <a:pt x="194" y="117"/>
                  </a:lnTo>
                  <a:lnTo>
                    <a:pt x="190" y="137"/>
                  </a:lnTo>
                  <a:lnTo>
                    <a:pt x="182" y="153"/>
                  </a:lnTo>
                  <a:lnTo>
                    <a:pt x="170" y="170"/>
                  </a:lnTo>
                  <a:lnTo>
                    <a:pt x="153" y="182"/>
                  </a:lnTo>
                  <a:lnTo>
                    <a:pt x="137" y="190"/>
                  </a:lnTo>
                  <a:lnTo>
                    <a:pt x="117" y="194"/>
                  </a:lnTo>
                  <a:lnTo>
                    <a:pt x="101" y="198"/>
                  </a:lnTo>
                  <a:lnTo>
                    <a:pt x="101" y="198"/>
                  </a:lnTo>
                  <a:lnTo>
                    <a:pt x="101" y="198"/>
                  </a:lnTo>
                  <a:lnTo>
                    <a:pt x="81" y="194"/>
                  </a:lnTo>
                  <a:lnTo>
                    <a:pt x="61" y="190"/>
                  </a:lnTo>
                  <a:lnTo>
                    <a:pt x="45" y="182"/>
                  </a:lnTo>
                  <a:lnTo>
                    <a:pt x="28" y="170"/>
                  </a:lnTo>
                  <a:lnTo>
                    <a:pt x="16" y="153"/>
                  </a:lnTo>
                  <a:lnTo>
                    <a:pt x="8" y="137"/>
                  </a:lnTo>
                  <a:lnTo>
                    <a:pt x="4" y="117"/>
                  </a:lnTo>
                  <a:lnTo>
                    <a:pt x="0" y="97"/>
                  </a:lnTo>
                  <a:lnTo>
                    <a:pt x="0" y="97"/>
                  </a:lnTo>
                  <a:close/>
                  <a:moveTo>
                    <a:pt x="40" y="40"/>
                  </a:moveTo>
                  <a:lnTo>
                    <a:pt x="40" y="40"/>
                  </a:lnTo>
                  <a:lnTo>
                    <a:pt x="28" y="52"/>
                  </a:lnTo>
                  <a:lnTo>
                    <a:pt x="20" y="65"/>
                  </a:lnTo>
                  <a:lnTo>
                    <a:pt x="16" y="81"/>
                  </a:lnTo>
                  <a:lnTo>
                    <a:pt x="12" y="97"/>
                  </a:lnTo>
                  <a:lnTo>
                    <a:pt x="12" y="97"/>
                  </a:lnTo>
                  <a:lnTo>
                    <a:pt x="12" y="97"/>
                  </a:lnTo>
                  <a:lnTo>
                    <a:pt x="16" y="117"/>
                  </a:lnTo>
                  <a:lnTo>
                    <a:pt x="20" y="133"/>
                  </a:lnTo>
                  <a:lnTo>
                    <a:pt x="28" y="145"/>
                  </a:lnTo>
                  <a:lnTo>
                    <a:pt x="40" y="157"/>
                  </a:lnTo>
                  <a:lnTo>
                    <a:pt x="40" y="157"/>
                  </a:lnTo>
                  <a:lnTo>
                    <a:pt x="40" y="157"/>
                  </a:lnTo>
                  <a:lnTo>
                    <a:pt x="53" y="170"/>
                  </a:lnTo>
                  <a:lnTo>
                    <a:pt x="65" y="178"/>
                  </a:lnTo>
                  <a:lnTo>
                    <a:pt x="81" y="182"/>
                  </a:lnTo>
                  <a:lnTo>
                    <a:pt x="101" y="186"/>
                  </a:lnTo>
                  <a:lnTo>
                    <a:pt x="101" y="186"/>
                  </a:lnTo>
                  <a:lnTo>
                    <a:pt x="101" y="186"/>
                  </a:lnTo>
                  <a:lnTo>
                    <a:pt x="117" y="182"/>
                  </a:lnTo>
                  <a:lnTo>
                    <a:pt x="133" y="178"/>
                  </a:lnTo>
                  <a:lnTo>
                    <a:pt x="145" y="170"/>
                  </a:lnTo>
                  <a:lnTo>
                    <a:pt x="158" y="157"/>
                  </a:lnTo>
                  <a:lnTo>
                    <a:pt x="158" y="157"/>
                  </a:lnTo>
                  <a:lnTo>
                    <a:pt x="158" y="157"/>
                  </a:lnTo>
                  <a:lnTo>
                    <a:pt x="170" y="145"/>
                  </a:lnTo>
                  <a:lnTo>
                    <a:pt x="178" y="133"/>
                  </a:lnTo>
                  <a:lnTo>
                    <a:pt x="182" y="117"/>
                  </a:lnTo>
                  <a:lnTo>
                    <a:pt x="186" y="97"/>
                  </a:lnTo>
                  <a:lnTo>
                    <a:pt x="186" y="97"/>
                  </a:lnTo>
                  <a:lnTo>
                    <a:pt x="186" y="97"/>
                  </a:lnTo>
                  <a:lnTo>
                    <a:pt x="182" y="81"/>
                  </a:lnTo>
                  <a:lnTo>
                    <a:pt x="178" y="65"/>
                  </a:lnTo>
                  <a:lnTo>
                    <a:pt x="170" y="52"/>
                  </a:lnTo>
                  <a:lnTo>
                    <a:pt x="158" y="40"/>
                  </a:lnTo>
                  <a:lnTo>
                    <a:pt x="158" y="40"/>
                  </a:lnTo>
                  <a:lnTo>
                    <a:pt x="158" y="40"/>
                  </a:lnTo>
                  <a:lnTo>
                    <a:pt x="145" y="28"/>
                  </a:lnTo>
                  <a:lnTo>
                    <a:pt x="133" y="20"/>
                  </a:lnTo>
                  <a:lnTo>
                    <a:pt x="117" y="16"/>
                  </a:lnTo>
                  <a:lnTo>
                    <a:pt x="101" y="12"/>
                  </a:lnTo>
                  <a:lnTo>
                    <a:pt x="101" y="12"/>
                  </a:lnTo>
                  <a:lnTo>
                    <a:pt x="101" y="12"/>
                  </a:lnTo>
                  <a:lnTo>
                    <a:pt x="81" y="16"/>
                  </a:lnTo>
                  <a:lnTo>
                    <a:pt x="65" y="20"/>
                  </a:lnTo>
                  <a:lnTo>
                    <a:pt x="53" y="28"/>
                  </a:lnTo>
                  <a:lnTo>
                    <a:pt x="40" y="40"/>
                  </a:lnTo>
                  <a:lnTo>
                    <a:pt x="40" y="40"/>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TextBox 46"/>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149685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Tainted Flow</a:t>
            </a:r>
            <a:endParaRPr lang="en-US" dirty="0"/>
          </a:p>
        </p:txBody>
      </p:sp>
      <p:sp>
        <p:nvSpPr>
          <p:cNvPr id="3" name="Content Placeholder 2"/>
          <p:cNvSpPr>
            <a:spLocks noGrp="1"/>
          </p:cNvSpPr>
          <p:nvPr>
            <p:ph idx="1"/>
          </p:nvPr>
        </p:nvSpPr>
        <p:spPr>
          <a:xfrm>
            <a:off x="457200" y="1340768"/>
            <a:ext cx="5230924" cy="4785395"/>
          </a:xfrm>
        </p:spPr>
        <p:txBody>
          <a:bodyPr/>
          <a:lstStyle/>
          <a:p>
            <a:r>
              <a:rPr lang="en-US" dirty="0" smtClean="0"/>
              <a:t>Few flows are bypassed</a:t>
            </a:r>
          </a:p>
          <a:p>
            <a:pPr lvl="1"/>
            <a:r>
              <a:rPr lang="en-US" dirty="0"/>
              <a:t>A2 – Broken Authentication and Session Management </a:t>
            </a:r>
            <a:endParaRPr lang="en-US" dirty="0" smtClean="0"/>
          </a:p>
          <a:p>
            <a:pPr lvl="1"/>
            <a:r>
              <a:rPr lang="en-US" dirty="0"/>
              <a:t>A7 – Missing Function Level Access </a:t>
            </a:r>
            <a:r>
              <a:rPr lang="en-US" dirty="0" smtClean="0"/>
              <a:t>Control</a:t>
            </a:r>
          </a:p>
          <a:p>
            <a:pPr lvl="1"/>
            <a:r>
              <a:rPr lang="en-US" dirty="0"/>
              <a:t>A10 – </a:t>
            </a:r>
            <a:r>
              <a:rPr lang="en-US" dirty="0" err="1"/>
              <a:t>Unvalidated</a:t>
            </a:r>
            <a:r>
              <a:rPr lang="en-US" dirty="0"/>
              <a:t> Redirects and Forwards</a:t>
            </a:r>
            <a:endParaRPr lang="en-US" dirty="0" smtClean="0"/>
          </a:p>
          <a:p>
            <a:r>
              <a:rPr lang="en-US" dirty="0" smtClean="0"/>
              <a:t>Mostly design level issue</a:t>
            </a:r>
          </a:p>
        </p:txBody>
      </p:sp>
      <p:sp>
        <p:nvSpPr>
          <p:cNvPr id="53" name="Arc 52"/>
          <p:cNvSpPr/>
          <p:nvPr/>
        </p:nvSpPr>
        <p:spPr>
          <a:xfrm rot="9759363">
            <a:off x="7214100" y="1019592"/>
            <a:ext cx="342322" cy="1871573"/>
          </a:xfrm>
          <a:prstGeom prst="arc">
            <a:avLst>
              <a:gd name="adj1" fmla="val 16143061"/>
              <a:gd name="adj2" fmla="val 20824634"/>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Oval 48"/>
          <p:cNvSpPr/>
          <p:nvPr/>
        </p:nvSpPr>
        <p:spPr>
          <a:xfrm rot="690719">
            <a:off x="6925299" y="1460299"/>
            <a:ext cx="548640" cy="548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0" name="Oval 49"/>
          <p:cNvSpPr/>
          <p:nvPr/>
        </p:nvSpPr>
        <p:spPr>
          <a:xfrm rot="21441469">
            <a:off x="7624172" y="2589565"/>
            <a:ext cx="548640" cy="548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51" name="Oval 50"/>
          <p:cNvSpPr/>
          <p:nvPr/>
        </p:nvSpPr>
        <p:spPr>
          <a:xfrm rot="235837">
            <a:off x="6640441" y="3484438"/>
            <a:ext cx="548640" cy="548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52" name="Arc 51"/>
          <p:cNvSpPr/>
          <p:nvPr/>
        </p:nvSpPr>
        <p:spPr>
          <a:xfrm rot="21522808">
            <a:off x="6944633" y="1633646"/>
            <a:ext cx="951696" cy="1871573"/>
          </a:xfrm>
          <a:prstGeom prst="arc">
            <a:avLst>
              <a:gd name="adj1" fmla="val 16523815"/>
              <a:gd name="adj2" fmla="val 0"/>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4672831">
            <a:off x="6550933" y="2356625"/>
            <a:ext cx="980347" cy="1816872"/>
          </a:xfrm>
          <a:prstGeom prst="arc">
            <a:avLst>
              <a:gd name="adj1" fmla="val 16555622"/>
              <a:gd name="adj2" fmla="val 21199126"/>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rot="14685098">
            <a:off x="7332804" y="2562052"/>
            <a:ext cx="980347" cy="1676887"/>
          </a:xfrm>
          <a:prstGeom prst="arc">
            <a:avLst>
              <a:gd name="adj1" fmla="val 17308211"/>
              <a:gd name="adj2" fmla="val 0"/>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Oval 57"/>
          <p:cNvSpPr/>
          <p:nvPr/>
        </p:nvSpPr>
        <p:spPr>
          <a:xfrm rot="21287448">
            <a:off x="7261692" y="4797484"/>
            <a:ext cx="548640" cy="548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59" name="Arc 58"/>
          <p:cNvSpPr/>
          <p:nvPr/>
        </p:nvSpPr>
        <p:spPr>
          <a:xfrm rot="21522808">
            <a:off x="6565258" y="3945484"/>
            <a:ext cx="951696" cy="1871573"/>
          </a:xfrm>
          <a:prstGeom prst="arc">
            <a:avLst>
              <a:gd name="adj1" fmla="val 16523815"/>
              <a:gd name="adj2" fmla="val 20951799"/>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9759363">
            <a:off x="6874819" y="3061118"/>
            <a:ext cx="342322" cy="1871573"/>
          </a:xfrm>
          <a:prstGeom prst="arc">
            <a:avLst>
              <a:gd name="adj1" fmla="val 16143061"/>
              <a:gd name="adj2" fmla="val 20824634"/>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7776356" y="3104964"/>
            <a:ext cx="512485" cy="1878640"/>
          </a:xfrm>
          <a:custGeom>
            <a:avLst/>
            <a:gdLst>
              <a:gd name="connsiteX0" fmla="*/ 268014 w 636841"/>
              <a:gd name="connsiteY0" fmla="*/ 0 h 1970690"/>
              <a:gd name="connsiteX1" fmla="*/ 630621 w 636841"/>
              <a:gd name="connsiteY1" fmla="*/ 1087821 h 1970690"/>
              <a:gd name="connsiteX2" fmla="*/ 0 w 636841"/>
              <a:gd name="connsiteY2" fmla="*/ 1970690 h 1970690"/>
              <a:gd name="connsiteX3" fmla="*/ 0 w 636841"/>
              <a:gd name="connsiteY3" fmla="*/ 1970690 h 1970690"/>
            </a:gdLst>
            <a:ahLst/>
            <a:cxnLst>
              <a:cxn ang="0">
                <a:pos x="connsiteX0" y="connsiteY0"/>
              </a:cxn>
              <a:cxn ang="0">
                <a:pos x="connsiteX1" y="connsiteY1"/>
              </a:cxn>
              <a:cxn ang="0">
                <a:pos x="connsiteX2" y="connsiteY2"/>
              </a:cxn>
              <a:cxn ang="0">
                <a:pos x="connsiteX3" y="connsiteY3"/>
              </a:cxn>
            </a:cxnLst>
            <a:rect l="l" t="t" r="r" b="b"/>
            <a:pathLst>
              <a:path w="636841" h="1970690">
                <a:moveTo>
                  <a:pt x="268014" y="0"/>
                </a:moveTo>
                <a:cubicBezTo>
                  <a:pt x="471652" y="379686"/>
                  <a:pt x="675290" y="759373"/>
                  <a:pt x="630621" y="1087821"/>
                </a:cubicBezTo>
                <a:cubicBezTo>
                  <a:pt x="585952" y="1416269"/>
                  <a:pt x="0" y="1970690"/>
                  <a:pt x="0" y="1970690"/>
                </a:cubicBezTo>
                <a:lnTo>
                  <a:pt x="0" y="1970690"/>
                </a:ln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250850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Secrets</a:t>
            </a:r>
            <a:endParaRPr lang="en-US" dirty="0"/>
          </a:p>
        </p:txBody>
      </p:sp>
      <p:sp>
        <p:nvSpPr>
          <p:cNvPr id="3" name="Content Placeholder 2"/>
          <p:cNvSpPr>
            <a:spLocks noGrp="1"/>
          </p:cNvSpPr>
          <p:nvPr>
            <p:ph idx="1"/>
          </p:nvPr>
        </p:nvSpPr>
        <p:spPr>
          <a:xfrm>
            <a:off x="457200" y="1340768"/>
            <a:ext cx="5518956" cy="4785395"/>
          </a:xfrm>
        </p:spPr>
        <p:txBody>
          <a:bodyPr>
            <a:normAutofit fontScale="92500" lnSpcReduction="10000"/>
          </a:bodyPr>
          <a:lstStyle/>
          <a:p>
            <a:r>
              <a:rPr lang="en-US" dirty="0" smtClean="0"/>
              <a:t>Secrets are stored as part of program files and accessible to users having knowledge about their locations or access methods</a:t>
            </a:r>
          </a:p>
          <a:p>
            <a:pPr lvl="1"/>
            <a:r>
              <a:rPr lang="en-US" dirty="0" smtClean="0"/>
              <a:t>A4 – Direct Object Reference</a:t>
            </a:r>
          </a:p>
          <a:p>
            <a:pPr lvl="1"/>
            <a:r>
              <a:rPr lang="en-US" dirty="0" smtClean="0"/>
              <a:t>A6 – Sensitive </a:t>
            </a:r>
            <a:r>
              <a:rPr lang="en-US" dirty="0"/>
              <a:t>Data </a:t>
            </a:r>
            <a:r>
              <a:rPr lang="en-US" dirty="0" smtClean="0"/>
              <a:t>Exposure</a:t>
            </a:r>
          </a:p>
          <a:p>
            <a:pPr lvl="1"/>
            <a:r>
              <a:rPr lang="en-US" dirty="0" smtClean="0"/>
              <a:t>A7 – Missing </a:t>
            </a:r>
            <a:r>
              <a:rPr lang="en-US" dirty="0"/>
              <a:t>Function Level Access Control</a:t>
            </a:r>
            <a:endParaRPr lang="en-US" dirty="0" smtClean="0"/>
          </a:p>
          <a:p>
            <a:r>
              <a:rPr lang="en-US" dirty="0" smtClean="0"/>
              <a:t>Design flaws &amp; code level issues</a:t>
            </a:r>
            <a:endParaRPr lang="en-US" dirty="0"/>
          </a:p>
        </p:txBody>
      </p:sp>
      <p:pic>
        <p:nvPicPr>
          <p:cNvPr id="4" name="Picture 2" descr="C:\Users\162878\AppData\Local\Microsoft\Windows\Temporary Internet Files\Content.IE5\B7XKC9SS\MC9004417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116" y="1556792"/>
            <a:ext cx="3168352" cy="31683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673778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Ignorance</a:t>
            </a:r>
            <a:endParaRPr lang="en-US" dirty="0"/>
          </a:p>
        </p:txBody>
      </p:sp>
      <p:sp>
        <p:nvSpPr>
          <p:cNvPr id="3" name="Content Placeholder 2"/>
          <p:cNvSpPr>
            <a:spLocks noGrp="1"/>
          </p:cNvSpPr>
          <p:nvPr>
            <p:ph idx="1"/>
          </p:nvPr>
        </p:nvSpPr>
        <p:spPr>
          <a:xfrm>
            <a:off x="457200" y="1340768"/>
            <a:ext cx="5518956" cy="4785395"/>
          </a:xfrm>
        </p:spPr>
        <p:txBody>
          <a:bodyPr>
            <a:normAutofit/>
          </a:bodyPr>
          <a:lstStyle/>
          <a:p>
            <a:r>
              <a:rPr lang="en-US" dirty="0" smtClean="0"/>
              <a:t>Security is not part of priority list</a:t>
            </a:r>
          </a:p>
          <a:p>
            <a:pPr lvl="1"/>
            <a:r>
              <a:rPr lang="en-US" dirty="0" smtClean="0"/>
              <a:t>A5 </a:t>
            </a:r>
            <a:r>
              <a:rPr lang="en-US" dirty="0"/>
              <a:t>– Security Misconfiguration</a:t>
            </a:r>
          </a:p>
          <a:p>
            <a:pPr lvl="1"/>
            <a:r>
              <a:rPr lang="en-US" dirty="0"/>
              <a:t>A9 – Using Known Vulnerable Components</a:t>
            </a:r>
            <a:endParaRPr lang="en-US" dirty="0" smtClean="0"/>
          </a:p>
          <a:p>
            <a:r>
              <a:rPr lang="en-US" dirty="0" smtClean="0"/>
              <a:t>Configuration issues</a:t>
            </a:r>
          </a:p>
          <a:p>
            <a:endParaRPr lang="en-US" dirty="0"/>
          </a:p>
        </p:txBody>
      </p:sp>
      <p:pic>
        <p:nvPicPr>
          <p:cNvPr id="5" name="Picture 8" descr="C:\Users\162878\AppData\Local\Microsoft\Windows\Temporary Internet Files\Content.IE5\B7XKC9SS\MC90007862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180" y="1628800"/>
            <a:ext cx="2061615" cy="2894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a:solidFill>
                  <a:schemeClr val="tx1">
                    <a:lumMod val="75000"/>
                    <a:lumOff val="25000"/>
                  </a:schemeClr>
                </a:solidFill>
              </a:rPr>
              <a:t>OWASP Top10 Risks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70571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Tools &amp; Techniques to Detect </a:t>
            </a:r>
            <a:r>
              <a:rPr lang="en-US" dirty="0" smtClean="0"/>
              <a:t>Vulnerabilities in Web/Mobile Applications</a:t>
            </a:r>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116" y="404664"/>
            <a:ext cx="3243686" cy="1643183"/>
          </a:xfrm>
          <a:prstGeom prst="rect">
            <a:avLst/>
          </a:prstGeom>
        </p:spPr>
      </p:pic>
    </p:spTree>
    <p:extLst>
      <p:ext uri="{BB962C8B-B14F-4D97-AF65-F5344CB8AC3E}">
        <p14:creationId xmlns:p14="http://schemas.microsoft.com/office/powerpoint/2010/main" val="282043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 your own way</a:t>
            </a:r>
            <a:endParaRPr lang="en-US" dirty="0"/>
          </a:p>
        </p:txBody>
      </p:sp>
      <p:sp>
        <p:nvSpPr>
          <p:cNvPr id="3" name="Content Placeholder 2"/>
          <p:cNvSpPr txBox="1">
            <a:spLocks/>
          </p:cNvSpPr>
          <p:nvPr/>
        </p:nvSpPr>
        <p:spPr>
          <a:xfrm>
            <a:off x="3419872" y="1448780"/>
            <a:ext cx="5266928"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IN" sz="2400" dirty="0"/>
              <a:t>Learn everything that is good from others, but bring it in, and in your </a:t>
            </a:r>
            <a:r>
              <a:rPr lang="en-IN" sz="2400" dirty="0" smtClean="0"/>
              <a:t>own way </a:t>
            </a:r>
            <a:r>
              <a:rPr lang="en-IN" sz="2400" dirty="0"/>
              <a:t>absorb it; do not become others. Do not be dragged away out of </a:t>
            </a:r>
            <a:r>
              <a:rPr lang="en-IN" sz="2400" dirty="0" smtClean="0"/>
              <a:t>this Indian </a:t>
            </a:r>
            <a:r>
              <a:rPr lang="en-IN" sz="2400" dirty="0"/>
              <a:t>life; do not for a moment think that it would be better for India if </a:t>
            </a:r>
            <a:r>
              <a:rPr lang="en-IN" sz="2400" dirty="0" smtClean="0"/>
              <a:t>all the </a:t>
            </a:r>
            <a:r>
              <a:rPr lang="en-IN" sz="2400" dirty="0"/>
              <a:t>Indians dressed, ate, and behaved like another race </a:t>
            </a:r>
            <a:endParaRPr lang="en-IN" sz="2400" dirty="0" smtClean="0"/>
          </a:p>
          <a:p>
            <a:pPr marL="0" indent="0">
              <a:spcBef>
                <a:spcPts val="0"/>
              </a:spcBef>
              <a:buNone/>
            </a:pPr>
            <a:r>
              <a:rPr lang="en-US" sz="2400" dirty="0"/>
              <a:t>- Swami </a:t>
            </a:r>
            <a:r>
              <a:rPr lang="en-US" sz="2400" dirty="0" smtClean="0"/>
              <a:t>Vivekananda</a:t>
            </a:r>
            <a:endParaRPr lang="en-US" sz="2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487" y="1556792"/>
            <a:ext cx="2735463" cy="3996444"/>
          </a:xfrm>
          <a:prstGeom prst="rect">
            <a:avLst/>
          </a:prstGeom>
        </p:spPr>
      </p:pic>
      <p:sp>
        <p:nvSpPr>
          <p:cNvPr id="10" name="TextBox 9"/>
          <p:cNvSpPr txBox="1"/>
          <p:nvPr/>
        </p:nvSpPr>
        <p:spPr>
          <a:xfrm>
            <a:off x="179512" y="6129300"/>
            <a:ext cx="8471284" cy="338554"/>
          </a:xfrm>
          <a:prstGeom prst="rect">
            <a:avLst/>
          </a:prstGeom>
          <a:noFill/>
        </p:spPr>
        <p:txBody>
          <a:bodyPr wrap="square" rtlCol="0">
            <a:spAutoFit/>
          </a:bodyPr>
          <a:lstStyle/>
          <a:p>
            <a:r>
              <a:rPr lang="en-IN" sz="1600" dirty="0" smtClean="0"/>
              <a:t>Image Source</a:t>
            </a:r>
            <a:r>
              <a:rPr lang="en-IN" sz="1600" dirty="0"/>
              <a:t>: http://en.wikipedia.org/wiki/Teachings_and_philosophy_of_Swami_Vivekananda</a:t>
            </a:r>
          </a:p>
        </p:txBody>
      </p:sp>
    </p:spTree>
    <p:extLst>
      <p:ext uri="{BB962C8B-B14F-4D97-AF65-F5344CB8AC3E}">
        <p14:creationId xmlns:p14="http://schemas.microsoft.com/office/powerpoint/2010/main" val="2104385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black"/>
                </a:solidFill>
              </a:rPr>
              <a:t>Dynamic </a:t>
            </a:r>
            <a:r>
              <a:rPr lang="en-US" dirty="0" smtClean="0">
                <a:solidFill>
                  <a:prstClr val="black"/>
                </a:solidFill>
              </a:rPr>
              <a:t>Application Security Testing</a:t>
            </a:r>
            <a:endParaRPr lang="en-US" dirty="0"/>
          </a:p>
        </p:txBody>
      </p:sp>
      <p:sp>
        <p:nvSpPr>
          <p:cNvPr id="3" name="Content Placeholder 2"/>
          <p:cNvSpPr>
            <a:spLocks noGrp="1"/>
          </p:cNvSpPr>
          <p:nvPr>
            <p:ph idx="1"/>
          </p:nvPr>
        </p:nvSpPr>
        <p:spPr>
          <a:xfrm>
            <a:off x="3347864" y="1340768"/>
            <a:ext cx="5338936" cy="4785395"/>
          </a:xfrm>
        </p:spPr>
        <p:txBody>
          <a:bodyPr>
            <a:normAutofit fontScale="85000" lnSpcReduction="10000"/>
          </a:bodyPr>
          <a:lstStyle/>
          <a:p>
            <a:r>
              <a:rPr lang="en-US" dirty="0" err="1" smtClean="0"/>
              <a:t>Blackbox</a:t>
            </a:r>
            <a:r>
              <a:rPr lang="en-US" dirty="0" smtClean="0"/>
              <a:t> testing</a:t>
            </a:r>
          </a:p>
          <a:p>
            <a:r>
              <a:rPr lang="en-US" dirty="0" err="1" smtClean="0"/>
              <a:t>Analysing</a:t>
            </a:r>
            <a:r>
              <a:rPr lang="en-US" dirty="0" smtClean="0"/>
              <a:t> running application </a:t>
            </a:r>
            <a:r>
              <a:rPr lang="en-US" dirty="0"/>
              <a:t>and </a:t>
            </a:r>
            <a:r>
              <a:rPr lang="en-US" dirty="0" smtClean="0"/>
              <a:t>changing it’s state in unexpected ways through trial and error, behavior analysis etc.</a:t>
            </a:r>
          </a:p>
          <a:p>
            <a:r>
              <a:rPr lang="en-US" dirty="0" smtClean="0"/>
              <a:t>Outside in approach to detect and exploit security defect</a:t>
            </a:r>
          </a:p>
          <a:p>
            <a:r>
              <a:rPr lang="en-US" dirty="0" smtClean="0"/>
              <a:t>Independent of language / platform</a:t>
            </a:r>
          </a:p>
          <a:p>
            <a:r>
              <a:rPr lang="en-US" dirty="0" smtClean="0"/>
              <a:t>Good for QA/Production phases</a:t>
            </a:r>
          </a:p>
          <a:p>
            <a:r>
              <a:rPr lang="en-US" dirty="0" smtClean="0"/>
              <a:t>Mature and widely accepted</a:t>
            </a:r>
            <a:endParaRPr lang="en-US" dirty="0"/>
          </a:p>
        </p:txBody>
      </p:sp>
      <p:sp>
        <p:nvSpPr>
          <p:cNvPr id="4" name="Rectangle 3"/>
          <p:cNvSpPr/>
          <p:nvPr/>
        </p:nvSpPr>
        <p:spPr>
          <a:xfrm>
            <a:off x="359532" y="4761148"/>
            <a:ext cx="2808312" cy="1200329"/>
          </a:xfrm>
          <a:prstGeom prst="rect">
            <a:avLst/>
          </a:prstGeom>
        </p:spPr>
        <p:txBody>
          <a:bodyPr wrap="square">
            <a:spAutoFit/>
          </a:bodyPr>
          <a:lstStyle/>
          <a:p>
            <a:r>
              <a:rPr lang="en-US" sz="2400" dirty="0">
                <a:solidFill>
                  <a:prstClr val="black"/>
                </a:solidFill>
              </a:rPr>
              <a:t>Dynamic Application Security Testing </a:t>
            </a:r>
            <a:r>
              <a:rPr lang="en-US" sz="2400" dirty="0" smtClean="0">
                <a:solidFill>
                  <a:prstClr val="black"/>
                </a:solidFill>
              </a:rPr>
              <a:t>(DAST)</a:t>
            </a:r>
          </a:p>
        </p:txBody>
      </p:sp>
      <p:sp>
        <p:nvSpPr>
          <p:cNvPr id="23" name="TextBox 22"/>
          <p:cNvSpPr txBox="1"/>
          <p:nvPr/>
        </p:nvSpPr>
        <p:spPr>
          <a:xfrm>
            <a:off x="1259632" y="2375302"/>
            <a:ext cx="792088" cy="261610"/>
          </a:xfrm>
          <a:prstGeom prst="rect">
            <a:avLst/>
          </a:prstGeom>
          <a:noFill/>
        </p:spPr>
        <p:txBody>
          <a:bodyPr wrap="square" rtlCol="0">
            <a:spAutoFit/>
          </a:bodyPr>
          <a:lstStyle/>
          <a:p>
            <a:r>
              <a:rPr lang="en-US" sz="1100" dirty="0" smtClean="0">
                <a:solidFill>
                  <a:srgbClr val="FF0000"/>
                </a:solidFill>
              </a:rPr>
              <a:t>Password</a:t>
            </a:r>
            <a:endParaRPr lang="en-US" sz="1100" dirty="0">
              <a:solidFill>
                <a:srgbClr val="FF0000"/>
              </a:solidFill>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48" y="1466132"/>
            <a:ext cx="2559379" cy="315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795585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Using Google Search Engine</a:t>
            </a:r>
            <a:endParaRPr lang="en-IN" dirty="0"/>
          </a:p>
        </p:txBody>
      </p:sp>
      <p:sp>
        <p:nvSpPr>
          <p:cNvPr id="3" name="Content Placeholder 2"/>
          <p:cNvSpPr>
            <a:spLocks noGrp="1"/>
          </p:cNvSpPr>
          <p:nvPr>
            <p:ph idx="1"/>
          </p:nvPr>
        </p:nvSpPr>
        <p:spPr>
          <a:xfrm>
            <a:off x="4752020" y="1340768"/>
            <a:ext cx="3934780" cy="4785395"/>
          </a:xfrm>
        </p:spPr>
        <p:txBody>
          <a:bodyPr>
            <a:normAutofit fontScale="92500" lnSpcReduction="20000"/>
          </a:bodyPr>
          <a:lstStyle/>
          <a:p>
            <a:r>
              <a:rPr lang="en-IN" dirty="0" err="1" smtClean="0"/>
              <a:t>site:example.com</a:t>
            </a:r>
            <a:endParaRPr lang="en-IN" dirty="0"/>
          </a:p>
          <a:p>
            <a:r>
              <a:rPr lang="en-IN" dirty="0" err="1"/>
              <a:t>site:example.com</a:t>
            </a:r>
            <a:r>
              <a:rPr lang="en-IN" dirty="0"/>
              <a:t> </a:t>
            </a:r>
            <a:r>
              <a:rPr lang="en-IN" dirty="0" err="1"/>
              <a:t>filetype:pdf</a:t>
            </a:r>
            <a:endParaRPr lang="en-IN" dirty="0"/>
          </a:p>
          <a:p>
            <a:r>
              <a:rPr lang="en-IN" dirty="0" err="1"/>
              <a:t>site:example.com</a:t>
            </a:r>
            <a:r>
              <a:rPr lang="en-IN" dirty="0"/>
              <a:t> </a:t>
            </a:r>
            <a:r>
              <a:rPr lang="en-IN" dirty="0" err="1"/>
              <a:t>intitle:security</a:t>
            </a:r>
            <a:endParaRPr lang="en-IN" dirty="0"/>
          </a:p>
          <a:p>
            <a:r>
              <a:rPr lang="en-IN" dirty="0" err="1"/>
              <a:t>site:example.com</a:t>
            </a:r>
            <a:r>
              <a:rPr lang="en-IN" dirty="0"/>
              <a:t> </a:t>
            </a:r>
            <a:r>
              <a:rPr lang="en-IN" dirty="0" err="1"/>
              <a:t>inurl:security</a:t>
            </a:r>
            <a:endParaRPr lang="en-IN" dirty="0"/>
          </a:p>
          <a:p>
            <a:r>
              <a:rPr lang="en-IN" dirty="0" err="1"/>
              <a:t>site:example.com</a:t>
            </a:r>
            <a:r>
              <a:rPr lang="en-IN" dirty="0"/>
              <a:t> </a:t>
            </a:r>
            <a:r>
              <a:rPr lang="en-IN" dirty="0" err="1"/>
              <a:t>intext:security</a:t>
            </a:r>
            <a:endParaRPr lang="en-IN" dirty="0"/>
          </a:p>
          <a:p>
            <a:r>
              <a:rPr lang="en-IN" dirty="0" err="1"/>
              <a:t>cache:example.com</a:t>
            </a:r>
            <a:endParaRPr lang="en-IN" dirty="0"/>
          </a:p>
          <a:p>
            <a:r>
              <a:rPr lang="en-IN" dirty="0" err="1"/>
              <a:t>link:example.com</a:t>
            </a:r>
            <a:endParaRPr lang="en-IN" dirty="0"/>
          </a:p>
        </p:txBody>
      </p:sp>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334208" y="1412776"/>
            <a:ext cx="4345804" cy="2071993"/>
          </a:xfrm>
          <a:prstGeom prst="rect">
            <a:avLst/>
          </a:prstGeom>
        </p:spPr>
      </p:pic>
      <p:sp>
        <p:nvSpPr>
          <p:cNvPr id="6" name="TextBox 5"/>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smtClean="0"/>
              <a:t>www.google.com</a:t>
            </a:r>
            <a:endParaRPr lang="en-IN" sz="1600" dirty="0"/>
          </a:p>
        </p:txBody>
      </p:sp>
    </p:spTree>
    <p:extLst>
      <p:ext uri="{BB962C8B-B14F-4D97-AF65-F5344CB8AC3E}">
        <p14:creationId xmlns:p14="http://schemas.microsoft.com/office/powerpoint/2010/main" val="4274451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Scanning with NMAP</a:t>
            </a:r>
            <a:endParaRPr lang="en-IN" dirty="0"/>
          </a:p>
        </p:txBody>
      </p:sp>
      <p:sp>
        <p:nvSpPr>
          <p:cNvPr id="3" name="Content Placeholder 2"/>
          <p:cNvSpPr>
            <a:spLocks noGrp="1"/>
          </p:cNvSpPr>
          <p:nvPr>
            <p:ph idx="1"/>
          </p:nvPr>
        </p:nvSpPr>
        <p:spPr>
          <a:xfrm>
            <a:off x="5508104" y="1340768"/>
            <a:ext cx="3178696" cy="4785395"/>
          </a:xfrm>
        </p:spPr>
        <p:txBody>
          <a:bodyPr/>
          <a:lstStyle/>
          <a:p>
            <a:r>
              <a:rPr lang="en-IN" dirty="0" smtClean="0"/>
              <a:t>Host discovery</a:t>
            </a:r>
          </a:p>
          <a:p>
            <a:r>
              <a:rPr lang="en-IN" dirty="0" smtClean="0"/>
              <a:t>Identify open ports &amp; Services </a:t>
            </a:r>
          </a:p>
          <a:p>
            <a:r>
              <a:rPr lang="en-IN" dirty="0" smtClean="0"/>
              <a:t>OS detection</a:t>
            </a:r>
          </a:p>
          <a:p>
            <a:endParaRPr lang="en-IN" dirty="0"/>
          </a:p>
        </p:txBody>
      </p:sp>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457200" y="1537027"/>
            <a:ext cx="4697710" cy="3756794"/>
          </a:xfrm>
          <a:prstGeom prst="rect">
            <a:avLst/>
          </a:prstGeom>
        </p:spPr>
      </p:pic>
      <p:sp>
        <p:nvSpPr>
          <p:cNvPr id="7" name="TextBox 6"/>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http://nmap.org</a:t>
            </a:r>
            <a:r>
              <a:rPr lang="en-IN" sz="1600" dirty="0" smtClean="0"/>
              <a:t>/</a:t>
            </a:r>
            <a:endParaRPr lang="en-IN" sz="1600" dirty="0"/>
          </a:p>
        </p:txBody>
      </p:sp>
    </p:spTree>
    <p:extLst>
      <p:ext uri="{BB962C8B-B14F-4D97-AF65-F5344CB8AC3E}">
        <p14:creationId xmlns:p14="http://schemas.microsoft.com/office/powerpoint/2010/main" val="848446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Technology </a:t>
            </a:r>
            <a:r>
              <a:rPr lang="en-IN" dirty="0" smtClean="0"/>
              <a:t>Profiling with </a:t>
            </a:r>
            <a:r>
              <a:rPr lang="en-IN" dirty="0" err="1" smtClean="0"/>
              <a:t>BuiltWith</a:t>
            </a:r>
            <a:endParaRPr lang="en-IN" dirty="0"/>
          </a:p>
        </p:txBody>
      </p:sp>
      <p:pic>
        <p:nvPicPr>
          <p:cNvPr id="3" name="Picture 2"/>
          <p:cNvPicPr>
            <a:picLocks noChangeAspect="1"/>
          </p:cNvPicPr>
          <p:nvPr/>
        </p:nvPicPr>
        <p:blipFill>
          <a:blip r:embed="rId2"/>
          <a:stretch>
            <a:fillRect/>
          </a:stretch>
        </p:blipFill>
        <p:spPr>
          <a:xfrm>
            <a:off x="528837" y="1520788"/>
            <a:ext cx="8086325" cy="4652938"/>
          </a:xfrm>
          <a:prstGeom prst="rect">
            <a:avLst/>
          </a:prstGeom>
        </p:spPr>
      </p:pic>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http://builtwith.com</a:t>
            </a:r>
            <a:r>
              <a:rPr lang="en-IN" sz="1600" dirty="0" smtClean="0"/>
              <a:t>/</a:t>
            </a:r>
            <a:endParaRPr lang="en-IN" sz="1600" dirty="0"/>
          </a:p>
        </p:txBody>
      </p:sp>
    </p:spTree>
    <p:extLst>
      <p:ext uri="{BB962C8B-B14F-4D97-AF65-F5344CB8AC3E}">
        <p14:creationId xmlns:p14="http://schemas.microsoft.com/office/powerpoint/2010/main" val="67814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Analysis &amp; Tampering with Fiddler</a:t>
            </a:r>
            <a:endParaRPr lang="en-IN" dirty="0"/>
          </a:p>
        </p:txBody>
      </p:sp>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7" name="Picture 6"/>
          <p:cNvPicPr>
            <a:picLocks noChangeAspect="1"/>
          </p:cNvPicPr>
          <p:nvPr/>
        </p:nvPicPr>
        <p:blipFill>
          <a:blip r:embed="rId2"/>
          <a:stretch>
            <a:fillRect/>
          </a:stretch>
        </p:blipFill>
        <p:spPr>
          <a:xfrm>
            <a:off x="628300" y="1520168"/>
            <a:ext cx="7940144" cy="4665129"/>
          </a:xfrm>
          <a:prstGeom prst="rect">
            <a:avLst/>
          </a:prstGeom>
          <a:ln>
            <a:solidFill>
              <a:schemeClr val="bg1">
                <a:lumMod val="65000"/>
              </a:schemeClr>
            </a:solidFill>
          </a:ln>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http://fiddler2.com/</a:t>
            </a:r>
            <a:endParaRPr lang="en-IN" sz="1600" dirty="0"/>
          </a:p>
        </p:txBody>
      </p:sp>
    </p:spTree>
    <p:extLst>
      <p:ext uri="{BB962C8B-B14F-4D97-AF65-F5344CB8AC3E}">
        <p14:creationId xmlns:p14="http://schemas.microsoft.com/office/powerpoint/2010/main" val="1618608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Fiddler as </a:t>
            </a:r>
            <a:r>
              <a:rPr lang="en-US" dirty="0" smtClean="0"/>
              <a:t>Proxy for Mobile, Cloud and COTS applications</a:t>
            </a:r>
            <a:endParaRPr lang="en-US" dirty="0"/>
          </a:p>
        </p:txBody>
      </p:sp>
      <p:cxnSp>
        <p:nvCxnSpPr>
          <p:cNvPr id="5" name="Straight Arrow Connector 4"/>
          <p:cNvCxnSpPr>
            <a:stCxn id="2051" idx="3"/>
            <a:endCxn id="18" idx="1"/>
          </p:cNvCxnSpPr>
          <p:nvPr/>
        </p:nvCxnSpPr>
        <p:spPr>
          <a:xfrm>
            <a:off x="1218202" y="3815626"/>
            <a:ext cx="1409582" cy="987695"/>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052" idx="3"/>
            <a:endCxn id="18" idx="1"/>
          </p:cNvCxnSpPr>
          <p:nvPr/>
        </p:nvCxnSpPr>
        <p:spPr>
          <a:xfrm>
            <a:off x="1175379" y="4707761"/>
            <a:ext cx="1452405" cy="95560"/>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054" idx="3"/>
            <a:endCxn id="18" idx="1"/>
          </p:cNvCxnSpPr>
          <p:nvPr/>
        </p:nvCxnSpPr>
        <p:spPr>
          <a:xfrm flipV="1">
            <a:off x="1013695" y="4803321"/>
            <a:ext cx="1614089" cy="738273"/>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050" idx="3"/>
            <a:endCxn id="18" idx="1"/>
          </p:cNvCxnSpPr>
          <p:nvPr/>
        </p:nvCxnSpPr>
        <p:spPr>
          <a:xfrm>
            <a:off x="1175974" y="2951828"/>
            <a:ext cx="1451810" cy="1851493"/>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2627784" y="4449449"/>
            <a:ext cx="1476164" cy="707743"/>
            <a:chOff x="3851921" y="2955283"/>
            <a:chExt cx="1476164" cy="707743"/>
          </a:xfrm>
        </p:grpSpPr>
        <p:sp>
          <p:nvSpPr>
            <p:cNvPr id="18" name="Rounded Rectangle 17"/>
            <p:cNvSpPr/>
            <p:nvPr/>
          </p:nvSpPr>
          <p:spPr>
            <a:xfrm>
              <a:off x="3851921" y="2955283"/>
              <a:ext cx="1476164" cy="707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p:cNvSpPr txBox="1"/>
            <p:nvPr/>
          </p:nvSpPr>
          <p:spPr>
            <a:xfrm>
              <a:off x="4391979" y="3099299"/>
              <a:ext cx="936105" cy="400110"/>
            </a:xfrm>
            <a:prstGeom prst="rect">
              <a:avLst/>
            </a:prstGeom>
            <a:noFill/>
          </p:spPr>
          <p:txBody>
            <a:bodyPr wrap="square" rtlCol="0">
              <a:spAutoFit/>
            </a:bodyPr>
            <a:lstStyle/>
            <a:p>
              <a:r>
                <a:rPr lang="en-US" sz="2000" dirty="0" smtClean="0"/>
                <a:t>Fiddler</a:t>
              </a:r>
              <a:endParaRPr lang="en-US" sz="2000" dirty="0"/>
            </a:p>
          </p:txBody>
        </p:sp>
        <p:pic>
          <p:nvPicPr>
            <p:cNvPr id="20"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2182" y="3072348"/>
              <a:ext cx="495003" cy="49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6696236" y="4437112"/>
            <a:ext cx="1703364" cy="707743"/>
            <a:chOff x="7416316" y="2950419"/>
            <a:chExt cx="1703364" cy="707743"/>
          </a:xfrm>
        </p:grpSpPr>
        <p:sp>
          <p:nvSpPr>
            <p:cNvPr id="22" name="Rounded Rectangle 21"/>
            <p:cNvSpPr/>
            <p:nvPr/>
          </p:nvSpPr>
          <p:spPr>
            <a:xfrm>
              <a:off x="7416316" y="2950419"/>
              <a:ext cx="1617579" cy="707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3" name="TextBox 22"/>
            <p:cNvSpPr txBox="1"/>
            <p:nvPr/>
          </p:nvSpPr>
          <p:spPr>
            <a:xfrm>
              <a:off x="7752036" y="3142197"/>
              <a:ext cx="1367644" cy="338554"/>
            </a:xfrm>
            <a:prstGeom prst="rect">
              <a:avLst/>
            </a:prstGeom>
            <a:noFill/>
          </p:spPr>
          <p:txBody>
            <a:bodyPr wrap="square" rtlCol="0">
              <a:spAutoFit/>
            </a:bodyPr>
            <a:lstStyle/>
            <a:p>
              <a:r>
                <a:rPr lang="en-US" sz="1600" dirty="0" smtClean="0"/>
                <a:t>Example.com</a:t>
              </a:r>
              <a:endParaRPr lang="en-US" sz="1600" dirty="0"/>
            </a:p>
          </p:txBody>
        </p:sp>
        <p:pic>
          <p:nvPicPr>
            <p:cNvPr id="24" name="Picture 24" descr="C:\Users\162878\AppData\Local\Microsoft\Windows\Temporary Internet Files\Content.IE5\8NAFFX5Q\MC90043256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316" y="3099299"/>
              <a:ext cx="432048" cy="432048"/>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1321" y="2594501"/>
            <a:ext cx="714653" cy="7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549" y="3458299"/>
            <a:ext cx="714653" cy="7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538" y="4339606"/>
            <a:ext cx="555841" cy="73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054" y="5242569"/>
            <a:ext cx="305641" cy="59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5" name="Straight Arrow Connector 2054"/>
          <p:cNvCxnSpPr>
            <a:stCxn id="19" idx="3"/>
            <a:endCxn id="22" idx="1"/>
          </p:cNvCxnSpPr>
          <p:nvPr/>
        </p:nvCxnSpPr>
        <p:spPr>
          <a:xfrm flipV="1">
            <a:off x="4103947" y="4790984"/>
            <a:ext cx="2592289" cy="2536"/>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16016" y="1484784"/>
            <a:ext cx="0" cy="4694076"/>
          </a:xfrm>
          <a:prstGeom prst="line">
            <a:avLst/>
          </a:prstGeom>
          <a:ln>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8"/>
          <a:stretch>
            <a:fillRect/>
          </a:stretch>
        </p:blipFill>
        <p:spPr>
          <a:xfrm>
            <a:off x="2013808" y="1520788"/>
            <a:ext cx="685984" cy="997337"/>
          </a:xfrm>
          <a:prstGeom prst="rect">
            <a:avLst/>
          </a:prstGeom>
        </p:spPr>
      </p:pic>
      <p:cxnSp>
        <p:nvCxnSpPr>
          <p:cNvPr id="26" name="Straight Arrow Connector 25"/>
          <p:cNvCxnSpPr>
            <a:endCxn id="3" idx="3"/>
          </p:cNvCxnSpPr>
          <p:nvPr/>
        </p:nvCxnSpPr>
        <p:spPr>
          <a:xfrm flipH="1" flipV="1">
            <a:off x="2699792" y="2019457"/>
            <a:ext cx="715235" cy="2372447"/>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9"/>
          <a:stretch>
            <a:fillRect/>
          </a:stretch>
        </p:blipFill>
        <p:spPr>
          <a:xfrm>
            <a:off x="7056276" y="1484784"/>
            <a:ext cx="990110" cy="1147269"/>
          </a:xfrm>
          <a:prstGeom prst="rect">
            <a:avLst/>
          </a:prstGeom>
        </p:spPr>
      </p:pic>
      <p:grpSp>
        <p:nvGrpSpPr>
          <p:cNvPr id="45" name="Group 44"/>
          <p:cNvGrpSpPr/>
          <p:nvPr/>
        </p:nvGrpSpPr>
        <p:grpSpPr>
          <a:xfrm>
            <a:off x="6804248" y="3117301"/>
            <a:ext cx="1505899" cy="707743"/>
            <a:chOff x="6562962" y="2093550"/>
            <a:chExt cx="1505899" cy="707743"/>
          </a:xfrm>
        </p:grpSpPr>
        <p:sp>
          <p:nvSpPr>
            <p:cNvPr id="46" name="Rounded Rectangle 45"/>
            <p:cNvSpPr/>
            <p:nvPr/>
          </p:nvSpPr>
          <p:spPr>
            <a:xfrm>
              <a:off x="6562962" y="2093550"/>
              <a:ext cx="1476164" cy="707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TextBox 46"/>
            <p:cNvSpPr txBox="1"/>
            <p:nvPr/>
          </p:nvSpPr>
          <p:spPr>
            <a:xfrm>
              <a:off x="7132756" y="2236774"/>
              <a:ext cx="936105" cy="400110"/>
            </a:xfrm>
            <a:prstGeom prst="rect">
              <a:avLst/>
            </a:prstGeom>
            <a:noFill/>
          </p:spPr>
          <p:txBody>
            <a:bodyPr wrap="square" rtlCol="0">
              <a:spAutoFit/>
            </a:bodyPr>
            <a:lstStyle/>
            <a:p>
              <a:r>
                <a:rPr lang="en-US" sz="2000" dirty="0" smtClean="0"/>
                <a:t>Fiddler</a:t>
              </a:r>
              <a:endParaRPr lang="en-US" sz="2000" dirty="0"/>
            </a:p>
          </p:txBody>
        </p:sp>
        <p:pic>
          <p:nvPicPr>
            <p:cNvPr id="48"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2959" y="2209823"/>
              <a:ext cx="495003" cy="49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066" name="Straight Arrow Connector 2065"/>
          <p:cNvCxnSpPr>
            <a:stCxn id="28" idx="2"/>
            <a:endCxn id="46" idx="0"/>
          </p:cNvCxnSpPr>
          <p:nvPr/>
        </p:nvCxnSpPr>
        <p:spPr>
          <a:xfrm flipH="1">
            <a:off x="7542330" y="2632053"/>
            <a:ext cx="9001" cy="485248"/>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8" name="Straight Arrow Connector 2067"/>
          <p:cNvCxnSpPr>
            <a:stCxn id="46" idx="2"/>
          </p:cNvCxnSpPr>
          <p:nvPr/>
        </p:nvCxnSpPr>
        <p:spPr>
          <a:xfrm>
            <a:off x="7542330" y="3825044"/>
            <a:ext cx="13838" cy="648072"/>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9" name="Rectangle 2068"/>
          <p:cNvSpPr/>
          <p:nvPr/>
        </p:nvSpPr>
        <p:spPr>
          <a:xfrm>
            <a:off x="284478" y="2066236"/>
            <a:ext cx="1263185" cy="3991056"/>
          </a:xfrm>
          <a:prstGeom prst="rect">
            <a:avLst/>
          </a:prstGeom>
          <a:solidFill>
            <a:schemeClr val="tx2">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TextBox 2069"/>
          <p:cNvSpPr txBox="1"/>
          <p:nvPr/>
        </p:nvSpPr>
        <p:spPr>
          <a:xfrm>
            <a:off x="457200" y="2066236"/>
            <a:ext cx="946448" cy="369332"/>
          </a:xfrm>
          <a:prstGeom prst="rect">
            <a:avLst/>
          </a:prstGeom>
          <a:noFill/>
        </p:spPr>
        <p:txBody>
          <a:bodyPr wrap="square" rtlCol="0">
            <a:spAutoFit/>
          </a:bodyPr>
          <a:lstStyle/>
          <a:p>
            <a:r>
              <a:rPr lang="en-US" dirty="0" smtClean="0"/>
              <a:t>Clients</a:t>
            </a:r>
            <a:endParaRPr lang="en-US" dirty="0"/>
          </a:p>
        </p:txBody>
      </p:sp>
      <p:sp>
        <p:nvSpPr>
          <p:cNvPr id="60" name="TextBox 59"/>
          <p:cNvSpPr txBox="1"/>
          <p:nvPr/>
        </p:nvSpPr>
        <p:spPr>
          <a:xfrm>
            <a:off x="2691363" y="1585457"/>
            <a:ext cx="1309418" cy="646331"/>
          </a:xfrm>
          <a:prstGeom prst="rect">
            <a:avLst/>
          </a:prstGeom>
          <a:noFill/>
        </p:spPr>
        <p:txBody>
          <a:bodyPr wrap="square" rtlCol="0">
            <a:spAutoFit/>
          </a:bodyPr>
          <a:lstStyle/>
          <a:p>
            <a:r>
              <a:rPr lang="en-US" dirty="0" smtClean="0"/>
              <a:t>In-House application</a:t>
            </a:r>
            <a:endParaRPr lang="en-US" dirty="0"/>
          </a:p>
        </p:txBody>
      </p:sp>
      <p:sp>
        <p:nvSpPr>
          <p:cNvPr id="61" name="TextBox 60"/>
          <p:cNvSpPr txBox="1"/>
          <p:nvPr/>
        </p:nvSpPr>
        <p:spPr>
          <a:xfrm>
            <a:off x="5779049" y="1663677"/>
            <a:ext cx="1309418" cy="646331"/>
          </a:xfrm>
          <a:prstGeom prst="rect">
            <a:avLst/>
          </a:prstGeom>
          <a:noFill/>
        </p:spPr>
        <p:txBody>
          <a:bodyPr wrap="square" rtlCol="0">
            <a:spAutoFit/>
          </a:bodyPr>
          <a:lstStyle/>
          <a:p>
            <a:r>
              <a:rPr lang="en-US" dirty="0" smtClean="0"/>
              <a:t>Hosted application</a:t>
            </a:r>
            <a:endParaRPr lang="en-US" dirty="0"/>
          </a:p>
        </p:txBody>
      </p:sp>
      <p:sp>
        <p:nvSpPr>
          <p:cNvPr id="34" name="TextBox 3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768236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Automated Scanning with </a:t>
            </a:r>
            <a:r>
              <a:rPr lang="en-IN" dirty="0" err="1" smtClean="0"/>
              <a:t>IronWASP</a:t>
            </a:r>
            <a:endParaRPr lang="en-IN" dirty="0"/>
          </a:p>
        </p:txBody>
      </p:sp>
      <p:pic>
        <p:nvPicPr>
          <p:cNvPr id="3" name="Picture 2"/>
          <p:cNvPicPr>
            <a:picLocks noChangeAspect="1"/>
          </p:cNvPicPr>
          <p:nvPr/>
        </p:nvPicPr>
        <p:blipFill>
          <a:blip r:embed="rId2"/>
          <a:stretch>
            <a:fillRect/>
          </a:stretch>
        </p:blipFill>
        <p:spPr>
          <a:xfrm>
            <a:off x="1115616" y="1412776"/>
            <a:ext cx="7039669" cy="4693113"/>
          </a:xfrm>
          <a:prstGeom prst="rect">
            <a:avLst/>
          </a:prstGeom>
        </p:spPr>
      </p:pic>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http://ironwasp.org</a:t>
            </a:r>
            <a:r>
              <a:rPr lang="en-IN" sz="1600" dirty="0" smtClean="0"/>
              <a:t>/</a:t>
            </a:r>
            <a:endParaRPr lang="en-IN" sz="1600" dirty="0"/>
          </a:p>
        </p:txBody>
      </p:sp>
    </p:spTree>
    <p:extLst>
      <p:ext uri="{BB962C8B-B14F-4D97-AF65-F5344CB8AC3E}">
        <p14:creationId xmlns:p14="http://schemas.microsoft.com/office/powerpoint/2010/main" val="56226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Manual Assessment with ZAP</a:t>
            </a:r>
            <a:endParaRPr lang="en-IN" dirty="0"/>
          </a:p>
        </p:txBody>
      </p:sp>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489889" y="1543687"/>
            <a:ext cx="8196911" cy="4428492"/>
          </a:xfrm>
          <a:prstGeom prst="rect">
            <a:avLst/>
          </a:prstGeom>
          <a:ln>
            <a:solidFill>
              <a:schemeClr val="bg1">
                <a:lumMod val="50000"/>
              </a:schemeClr>
            </a:solidFill>
          </a:ln>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https://</a:t>
            </a:r>
            <a:r>
              <a:rPr lang="en-IN" sz="1600" dirty="0" smtClean="0"/>
              <a:t>www.owasp.org/index.php/OWASP_Zed_Attack_Proxy_Project</a:t>
            </a:r>
            <a:endParaRPr lang="en-IN" sz="1600" dirty="0"/>
          </a:p>
        </p:txBody>
      </p:sp>
    </p:spTree>
    <p:extLst>
      <p:ext uri="{BB962C8B-B14F-4D97-AF65-F5344CB8AC3E}">
        <p14:creationId xmlns:p14="http://schemas.microsoft.com/office/powerpoint/2010/main" val="431215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76772"/>
            <a:ext cx="2923428" cy="356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a:solidFill>
                  <a:prstClr val="black"/>
                </a:solidFill>
              </a:rPr>
              <a:t>Static Application Security </a:t>
            </a:r>
            <a:r>
              <a:rPr lang="en-US" dirty="0" smtClean="0">
                <a:solidFill>
                  <a:prstClr val="black"/>
                </a:solidFill>
              </a:rPr>
              <a:t>Testing</a:t>
            </a:r>
            <a:endParaRPr lang="en-US" dirty="0"/>
          </a:p>
        </p:txBody>
      </p:sp>
      <p:sp>
        <p:nvSpPr>
          <p:cNvPr id="3" name="Content Placeholder 2"/>
          <p:cNvSpPr>
            <a:spLocks noGrp="1"/>
          </p:cNvSpPr>
          <p:nvPr>
            <p:ph idx="1"/>
          </p:nvPr>
        </p:nvSpPr>
        <p:spPr>
          <a:xfrm>
            <a:off x="3347864" y="1340768"/>
            <a:ext cx="5338936" cy="4785395"/>
          </a:xfrm>
        </p:spPr>
        <p:txBody>
          <a:bodyPr>
            <a:normAutofit fontScale="85000" lnSpcReduction="10000"/>
          </a:bodyPr>
          <a:lstStyle/>
          <a:p>
            <a:r>
              <a:rPr lang="en-US" dirty="0" err="1" smtClean="0"/>
              <a:t>Whitebox</a:t>
            </a:r>
            <a:r>
              <a:rPr lang="en-US" dirty="0" smtClean="0"/>
              <a:t> testing</a:t>
            </a:r>
          </a:p>
          <a:p>
            <a:r>
              <a:rPr lang="en-US" dirty="0" err="1" smtClean="0"/>
              <a:t>Analysing</a:t>
            </a:r>
            <a:r>
              <a:rPr lang="en-US" dirty="0" smtClean="0"/>
              <a:t> source code, </a:t>
            </a:r>
            <a:r>
              <a:rPr lang="en-US" dirty="0" err="1" smtClean="0"/>
              <a:t>bytecode</a:t>
            </a:r>
            <a:r>
              <a:rPr lang="en-US" dirty="0" smtClean="0"/>
              <a:t> or native binary</a:t>
            </a:r>
          </a:p>
          <a:p>
            <a:r>
              <a:rPr lang="en-US" dirty="0" smtClean="0"/>
              <a:t>Inside out approach to find </a:t>
            </a:r>
            <a:r>
              <a:rPr lang="en-US" dirty="0"/>
              <a:t>conditions indicative of a security </a:t>
            </a:r>
            <a:r>
              <a:rPr lang="en-US" dirty="0" smtClean="0"/>
              <a:t>defect</a:t>
            </a:r>
          </a:p>
          <a:p>
            <a:r>
              <a:rPr lang="en-US" dirty="0" smtClean="0"/>
              <a:t>Does not require application execution</a:t>
            </a:r>
          </a:p>
          <a:p>
            <a:r>
              <a:rPr lang="en-US" dirty="0" smtClean="0"/>
              <a:t>Language / platform dependent</a:t>
            </a:r>
          </a:p>
          <a:p>
            <a:r>
              <a:rPr lang="en-US" dirty="0" err="1" smtClean="0"/>
              <a:t>Analysing</a:t>
            </a:r>
            <a:r>
              <a:rPr lang="en-US" dirty="0" smtClean="0"/>
              <a:t> third party </a:t>
            </a:r>
            <a:r>
              <a:rPr lang="en-US" dirty="0"/>
              <a:t>library</a:t>
            </a:r>
            <a:endParaRPr lang="en-US" dirty="0" smtClean="0"/>
          </a:p>
          <a:p>
            <a:r>
              <a:rPr lang="en-US" dirty="0" smtClean="0"/>
              <a:t>Good for </a:t>
            </a:r>
            <a:r>
              <a:rPr lang="en-US" dirty="0" err="1" smtClean="0"/>
              <a:t>Dev</a:t>
            </a:r>
            <a:r>
              <a:rPr lang="en-US" dirty="0" smtClean="0"/>
              <a:t>/QA phases</a:t>
            </a:r>
            <a:endParaRPr lang="en-US" dirty="0"/>
          </a:p>
        </p:txBody>
      </p:sp>
      <p:sp>
        <p:nvSpPr>
          <p:cNvPr id="4" name="Rectangle 3"/>
          <p:cNvSpPr/>
          <p:nvPr/>
        </p:nvSpPr>
        <p:spPr>
          <a:xfrm>
            <a:off x="467544" y="4761148"/>
            <a:ext cx="2737994" cy="1200329"/>
          </a:xfrm>
          <a:prstGeom prst="rect">
            <a:avLst/>
          </a:prstGeom>
        </p:spPr>
        <p:txBody>
          <a:bodyPr wrap="square">
            <a:spAutoFit/>
          </a:bodyPr>
          <a:lstStyle/>
          <a:p>
            <a:r>
              <a:rPr lang="en-US" sz="2400" dirty="0">
                <a:solidFill>
                  <a:prstClr val="black"/>
                </a:solidFill>
              </a:rPr>
              <a:t>Static Application Security Testing (SAST</a:t>
            </a:r>
            <a:r>
              <a:rPr lang="en-US" sz="2400" dirty="0" smtClean="0">
                <a:solidFill>
                  <a:prstClr val="black"/>
                </a:solidFill>
              </a:rPr>
              <a:t>)</a:t>
            </a:r>
          </a:p>
        </p:txBody>
      </p:sp>
      <p:sp>
        <p:nvSpPr>
          <p:cNvPr id="7" name="TextBox 6"/>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045030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prstClr val="black"/>
                </a:solidFill>
              </a:rPr>
              <a:t>Java Code Review using </a:t>
            </a:r>
            <a:r>
              <a:rPr lang="en-US" dirty="0" err="1" smtClean="0">
                <a:solidFill>
                  <a:prstClr val="black"/>
                </a:solidFill>
              </a:rPr>
              <a:t>FindBugs</a:t>
            </a:r>
            <a:endParaRPr lang="en-US" dirty="0"/>
          </a:p>
        </p:txBody>
      </p:sp>
      <p:sp>
        <p:nvSpPr>
          <p:cNvPr id="3" name="Content Placeholder 2"/>
          <p:cNvSpPr>
            <a:spLocks noGrp="1"/>
          </p:cNvSpPr>
          <p:nvPr>
            <p:ph idx="1"/>
          </p:nvPr>
        </p:nvSpPr>
        <p:spPr>
          <a:xfrm>
            <a:off x="5436096" y="1340768"/>
            <a:ext cx="3250704" cy="4785395"/>
          </a:xfrm>
        </p:spPr>
        <p:txBody>
          <a:bodyPr>
            <a:normAutofit/>
          </a:bodyPr>
          <a:lstStyle/>
          <a:p>
            <a:r>
              <a:rPr lang="en-US" dirty="0" smtClean="0"/>
              <a:t>Static code analysis through byte code analysis</a:t>
            </a:r>
          </a:p>
          <a:p>
            <a:r>
              <a:rPr lang="en-US" dirty="0" smtClean="0"/>
              <a:t>Code Correctness</a:t>
            </a:r>
          </a:p>
          <a:p>
            <a:r>
              <a:rPr lang="en-US" dirty="0" smtClean="0"/>
              <a:t>Bad Practices</a:t>
            </a:r>
          </a:p>
          <a:p>
            <a:r>
              <a:rPr lang="en-US" dirty="0" smtClean="0"/>
              <a:t>Confusing constructs</a:t>
            </a:r>
          </a:p>
        </p:txBody>
      </p:sp>
      <p:sp>
        <p:nvSpPr>
          <p:cNvPr id="7" name="TextBox 6"/>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5" name="Picture 4"/>
          <p:cNvPicPr>
            <a:picLocks noChangeAspect="1"/>
          </p:cNvPicPr>
          <p:nvPr/>
        </p:nvPicPr>
        <p:blipFill>
          <a:blip r:embed="rId3"/>
          <a:stretch>
            <a:fillRect/>
          </a:stretch>
        </p:blipFill>
        <p:spPr>
          <a:xfrm>
            <a:off x="323528" y="1340768"/>
            <a:ext cx="4891980" cy="3960440"/>
          </a:xfrm>
          <a:prstGeom prst="rect">
            <a:avLst/>
          </a:prstGeom>
        </p:spPr>
      </p:pic>
      <p:sp>
        <p:nvSpPr>
          <p:cNvPr id="6" name="TextBox 5"/>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http://findbugs.sourceforge.net</a:t>
            </a:r>
            <a:r>
              <a:rPr lang="en-IN" sz="1600" dirty="0" smtClean="0"/>
              <a:t>/</a:t>
            </a:r>
            <a:endParaRPr lang="en-IN" sz="1600" dirty="0"/>
          </a:p>
        </p:txBody>
      </p:sp>
    </p:spTree>
    <p:extLst>
      <p:ext uri="{BB962C8B-B14F-4D97-AF65-F5344CB8AC3E}">
        <p14:creationId xmlns:p14="http://schemas.microsoft.com/office/powerpoint/2010/main" val="727820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Security Basics</a:t>
            </a:r>
          </a:p>
          <a:p>
            <a:r>
              <a:rPr lang="en-US" dirty="0" smtClean="0"/>
              <a:t>Identifying Security Risk for Web &amp; M</a:t>
            </a:r>
            <a:r>
              <a:rPr lang="en-US" dirty="0" smtClean="0"/>
              <a:t>obile Apps</a:t>
            </a:r>
            <a:endParaRPr lang="en-US" dirty="0" smtClean="0"/>
          </a:p>
          <a:p>
            <a:pPr lvl="1"/>
            <a:r>
              <a:rPr lang="en-US" dirty="0" smtClean="0"/>
              <a:t>OWASP </a:t>
            </a:r>
            <a:r>
              <a:rPr lang="en-US" dirty="0" smtClean="0"/>
              <a:t>Top10 Risks</a:t>
            </a:r>
          </a:p>
          <a:p>
            <a:pPr lvl="1"/>
            <a:r>
              <a:rPr lang="en-IN" dirty="0"/>
              <a:t>Security Defect Patterns and Root causes</a:t>
            </a:r>
            <a:endParaRPr lang="en-US" dirty="0" smtClean="0"/>
          </a:p>
          <a:p>
            <a:pPr lvl="1"/>
            <a:r>
              <a:rPr lang="en-US" dirty="0"/>
              <a:t>Tools &amp; Techniques to Detect Vulnerabilities in Web/Mobile </a:t>
            </a:r>
            <a:r>
              <a:rPr lang="en-US" dirty="0" smtClean="0"/>
              <a:t>Applications</a:t>
            </a:r>
          </a:p>
          <a:p>
            <a:pPr lvl="1"/>
            <a:r>
              <a:rPr lang="en-IN" dirty="0"/>
              <a:t>Security Testing Data Management</a:t>
            </a:r>
            <a:endParaRPr lang="en-US" dirty="0" smtClean="0"/>
          </a:p>
          <a:p>
            <a:r>
              <a:rPr lang="en-US" dirty="0" smtClean="0"/>
              <a:t>Reducing Security Risk with Secure Coding </a:t>
            </a:r>
          </a:p>
          <a:p>
            <a:pPr lvl="1"/>
            <a:r>
              <a:rPr lang="en-US" dirty="0" smtClean="0"/>
              <a:t>Secure Coding Practices for </a:t>
            </a:r>
            <a:r>
              <a:rPr lang="en-US" dirty="0" err="1" smtClean="0"/>
              <a:t>.Net</a:t>
            </a:r>
            <a:r>
              <a:rPr lang="en-US" dirty="0" smtClean="0"/>
              <a:t> </a:t>
            </a:r>
          </a:p>
          <a:p>
            <a:pPr lvl="1"/>
            <a:r>
              <a:rPr lang="en-US" dirty="0" smtClean="0"/>
              <a:t>Secure Coding Practices for Java</a:t>
            </a:r>
            <a:endParaRPr lang="en-US" dirty="0"/>
          </a:p>
        </p:txBody>
      </p:sp>
    </p:spTree>
    <p:extLst>
      <p:ext uri="{BB962C8B-B14F-4D97-AF65-F5344CB8AC3E}">
        <p14:creationId xmlns:p14="http://schemas.microsoft.com/office/powerpoint/2010/main" val="684263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.Net</a:t>
            </a:r>
            <a:r>
              <a:rPr lang="en-IN" dirty="0" smtClean="0"/>
              <a:t> Code Review using </a:t>
            </a:r>
            <a:r>
              <a:rPr lang="en-IN" dirty="0" err="1" smtClean="0"/>
              <a:t>FxCo</a:t>
            </a:r>
            <a:r>
              <a:rPr lang="en-IN" dirty="0" err="1"/>
              <a:t>p</a:t>
            </a:r>
            <a:endParaRPr lang="en-IN" dirty="0"/>
          </a:p>
        </p:txBody>
      </p:sp>
      <p:sp>
        <p:nvSpPr>
          <p:cNvPr id="3" name="Content Placeholder 2"/>
          <p:cNvSpPr>
            <a:spLocks noGrp="1"/>
          </p:cNvSpPr>
          <p:nvPr>
            <p:ph idx="1"/>
          </p:nvPr>
        </p:nvSpPr>
        <p:spPr>
          <a:xfrm>
            <a:off x="4608004" y="1340768"/>
            <a:ext cx="4078796" cy="4785395"/>
          </a:xfrm>
        </p:spPr>
        <p:txBody>
          <a:bodyPr>
            <a:normAutofit fontScale="85000" lnSpcReduction="10000"/>
          </a:bodyPr>
          <a:lstStyle/>
          <a:p>
            <a:r>
              <a:rPr lang="en-US" dirty="0" smtClean="0"/>
              <a:t>Review </a:t>
            </a:r>
            <a:r>
              <a:rPr lang="en-US" dirty="0" err="1" smtClean="0"/>
              <a:t>.Net</a:t>
            </a:r>
            <a:r>
              <a:rPr lang="en-US" dirty="0" smtClean="0"/>
              <a:t> assembly for conformance </a:t>
            </a:r>
            <a:r>
              <a:rPr lang="en-US" dirty="0"/>
              <a:t>to the Microsoft .NET </a:t>
            </a:r>
            <a:r>
              <a:rPr lang="en-US" dirty="0" smtClean="0"/>
              <a:t>Design </a:t>
            </a:r>
            <a:r>
              <a:rPr lang="en-US" dirty="0"/>
              <a:t>Guidelines</a:t>
            </a:r>
            <a:endParaRPr lang="en-IN" dirty="0" smtClean="0"/>
          </a:p>
          <a:p>
            <a:r>
              <a:rPr lang="en-IN" dirty="0" smtClean="0"/>
              <a:t>Discover bugs related to Quality through metadata, IL, </a:t>
            </a:r>
            <a:r>
              <a:rPr lang="en-IN" dirty="0" err="1" smtClean="0"/>
              <a:t>callgraphs</a:t>
            </a:r>
            <a:r>
              <a:rPr lang="en-IN" dirty="0" smtClean="0"/>
              <a:t> (design, localization, conventions etc.)</a:t>
            </a:r>
          </a:p>
          <a:p>
            <a:r>
              <a:rPr lang="en-IN" dirty="0" smtClean="0"/>
              <a:t>NFR - Performance, security</a:t>
            </a:r>
            <a:endParaRPr lang="en-IN" dirty="0"/>
          </a:p>
        </p:txBody>
      </p:sp>
      <p:pic>
        <p:nvPicPr>
          <p:cNvPr id="4" name="Picture 3"/>
          <p:cNvPicPr>
            <a:picLocks noChangeAspect="1"/>
          </p:cNvPicPr>
          <p:nvPr/>
        </p:nvPicPr>
        <p:blipFill>
          <a:blip r:embed="rId2"/>
          <a:stretch>
            <a:fillRect/>
          </a:stretch>
        </p:blipFill>
        <p:spPr>
          <a:xfrm>
            <a:off x="215516" y="1343145"/>
            <a:ext cx="4355121" cy="3381999"/>
          </a:xfrm>
          <a:prstGeom prst="rect">
            <a:avLst/>
          </a:prstGeom>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http://www.microsoft.com/en-in/download/details.aspx?id=6544</a:t>
            </a:r>
            <a:endParaRPr lang="en-IN" sz="1600" dirty="0"/>
          </a:p>
        </p:txBody>
      </p:sp>
      <p:sp>
        <p:nvSpPr>
          <p:cNvPr id="6" name="TextBox 5"/>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668407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Review with YASCA</a:t>
            </a:r>
            <a:endParaRPr lang="en-IN" dirty="0"/>
          </a:p>
        </p:txBody>
      </p:sp>
      <p:sp>
        <p:nvSpPr>
          <p:cNvPr id="3" name="Content Placeholder 2"/>
          <p:cNvSpPr>
            <a:spLocks noGrp="1"/>
          </p:cNvSpPr>
          <p:nvPr>
            <p:ph idx="1"/>
          </p:nvPr>
        </p:nvSpPr>
        <p:spPr>
          <a:xfrm>
            <a:off x="4752020" y="1340768"/>
            <a:ext cx="3934780" cy="4785395"/>
          </a:xfrm>
        </p:spPr>
        <p:txBody>
          <a:bodyPr>
            <a:normAutofit fontScale="85000" lnSpcReduction="10000"/>
          </a:bodyPr>
          <a:lstStyle/>
          <a:p>
            <a:r>
              <a:rPr lang="en-IN" b="1" u="sng" dirty="0" smtClean="0"/>
              <a:t>Y</a:t>
            </a:r>
            <a:r>
              <a:rPr lang="en-IN" dirty="0" smtClean="0"/>
              <a:t>et </a:t>
            </a:r>
            <a:r>
              <a:rPr lang="en-IN" b="1" u="sng" dirty="0" smtClean="0"/>
              <a:t>A</a:t>
            </a:r>
            <a:r>
              <a:rPr lang="en-IN" dirty="0" smtClean="0"/>
              <a:t>nother </a:t>
            </a:r>
            <a:r>
              <a:rPr lang="en-IN" b="1" u="sng" dirty="0" smtClean="0"/>
              <a:t>S</a:t>
            </a:r>
            <a:r>
              <a:rPr lang="en-IN" dirty="0" smtClean="0"/>
              <a:t>ource </a:t>
            </a:r>
            <a:r>
              <a:rPr lang="en-IN" b="1" u="sng" dirty="0" smtClean="0"/>
              <a:t>C</a:t>
            </a:r>
            <a:r>
              <a:rPr lang="en-IN" dirty="0" smtClean="0"/>
              <a:t>ode </a:t>
            </a:r>
            <a:r>
              <a:rPr lang="en-IN" b="1" u="sng" dirty="0" smtClean="0"/>
              <a:t>A</a:t>
            </a:r>
            <a:r>
              <a:rPr lang="en-IN" dirty="0" smtClean="0"/>
              <a:t>nalyser combines output from </a:t>
            </a:r>
            <a:r>
              <a:rPr lang="en-IN" dirty="0" err="1" smtClean="0"/>
              <a:t>FindBugs</a:t>
            </a:r>
            <a:r>
              <a:rPr lang="en-IN" dirty="0"/>
              <a:t>, PMD, </a:t>
            </a:r>
            <a:r>
              <a:rPr lang="en-IN" dirty="0" err="1"/>
              <a:t>JLint</a:t>
            </a:r>
            <a:r>
              <a:rPr lang="en-IN" dirty="0"/>
              <a:t>, JavaScript Lint, </a:t>
            </a:r>
            <a:r>
              <a:rPr lang="en-IN" dirty="0" err="1"/>
              <a:t>PHPLint</a:t>
            </a:r>
            <a:r>
              <a:rPr lang="en-IN" dirty="0"/>
              <a:t>, </a:t>
            </a:r>
            <a:r>
              <a:rPr lang="en-IN" dirty="0" err="1"/>
              <a:t>Cppcheck</a:t>
            </a:r>
            <a:r>
              <a:rPr lang="en-IN" dirty="0"/>
              <a:t>, </a:t>
            </a:r>
            <a:r>
              <a:rPr lang="en-IN" dirty="0" err="1"/>
              <a:t>ClamAV</a:t>
            </a:r>
            <a:r>
              <a:rPr lang="en-IN" dirty="0"/>
              <a:t>, RATS, and Pixy</a:t>
            </a:r>
            <a:endParaRPr lang="en-IN" dirty="0" smtClean="0"/>
          </a:p>
          <a:p>
            <a:r>
              <a:rPr lang="en-IN" dirty="0"/>
              <a:t>Java, </a:t>
            </a:r>
            <a:r>
              <a:rPr lang="en-IN" dirty="0" smtClean="0"/>
              <a:t>JSP, C/C++, PHP, ASP</a:t>
            </a:r>
            <a:r>
              <a:rPr lang="en-IN" dirty="0"/>
              <a:t>, Visual </a:t>
            </a:r>
            <a:r>
              <a:rPr lang="en-IN" dirty="0" smtClean="0"/>
              <a:t>Basic, COBOL, HTML</a:t>
            </a:r>
            <a:r>
              <a:rPr lang="en-IN" dirty="0"/>
              <a:t>, JavaScript, </a:t>
            </a:r>
            <a:r>
              <a:rPr lang="en-IN" dirty="0" smtClean="0"/>
              <a:t>CSS</a:t>
            </a:r>
          </a:p>
          <a:p>
            <a:endParaRPr lang="en-IN" dirty="0"/>
          </a:p>
        </p:txBody>
      </p:sp>
      <p:pic>
        <p:nvPicPr>
          <p:cNvPr id="4" name="Picture 3"/>
          <p:cNvPicPr>
            <a:picLocks noChangeAspect="1"/>
          </p:cNvPicPr>
          <p:nvPr/>
        </p:nvPicPr>
        <p:blipFill>
          <a:blip r:embed="rId2"/>
          <a:stretch>
            <a:fillRect/>
          </a:stretch>
        </p:blipFill>
        <p:spPr>
          <a:xfrm>
            <a:off x="359532" y="1353888"/>
            <a:ext cx="4248472" cy="2602587"/>
          </a:xfrm>
          <a:prstGeom prst="rect">
            <a:avLst/>
          </a:prstGeom>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http://scovetta.github.io/yasca/</a:t>
            </a:r>
            <a:endParaRPr lang="en-IN" sz="1600" dirty="0"/>
          </a:p>
        </p:txBody>
      </p:sp>
      <p:sp>
        <p:nvSpPr>
          <p:cNvPr id="6" name="TextBox 5"/>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544191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Interactive Application </a:t>
            </a:r>
            <a:r>
              <a:rPr lang="en-US" dirty="0">
                <a:solidFill>
                  <a:prstClr val="black"/>
                </a:solidFill>
              </a:rPr>
              <a:t>Security </a:t>
            </a:r>
            <a:r>
              <a:rPr lang="en-US" dirty="0" smtClean="0">
                <a:solidFill>
                  <a:prstClr val="black"/>
                </a:solidFill>
              </a:rPr>
              <a:t>Testing</a:t>
            </a:r>
            <a:endParaRPr lang="en-US" dirty="0"/>
          </a:p>
        </p:txBody>
      </p:sp>
      <p:sp>
        <p:nvSpPr>
          <p:cNvPr id="3" name="Content Placeholder 2"/>
          <p:cNvSpPr>
            <a:spLocks noGrp="1"/>
          </p:cNvSpPr>
          <p:nvPr>
            <p:ph idx="1"/>
          </p:nvPr>
        </p:nvSpPr>
        <p:spPr>
          <a:xfrm>
            <a:off x="3347864" y="1340768"/>
            <a:ext cx="5338936" cy="4785395"/>
          </a:xfrm>
        </p:spPr>
        <p:txBody>
          <a:bodyPr>
            <a:normAutofit fontScale="85000" lnSpcReduction="20000"/>
          </a:bodyPr>
          <a:lstStyle/>
          <a:p>
            <a:r>
              <a:rPr lang="en-US" dirty="0" err="1" smtClean="0"/>
              <a:t>Blackbox</a:t>
            </a:r>
            <a:r>
              <a:rPr lang="en-US" dirty="0" smtClean="0"/>
              <a:t> + </a:t>
            </a:r>
            <a:r>
              <a:rPr lang="en-US" dirty="0" err="1" smtClean="0"/>
              <a:t>Whitebox</a:t>
            </a:r>
            <a:r>
              <a:rPr lang="en-US" dirty="0" smtClean="0"/>
              <a:t> testing</a:t>
            </a:r>
          </a:p>
          <a:p>
            <a:r>
              <a:rPr lang="en-US" dirty="0" smtClean="0"/>
              <a:t>Combining source code and application runtime behavior </a:t>
            </a:r>
            <a:r>
              <a:rPr lang="en-US" dirty="0"/>
              <a:t>analysis </a:t>
            </a:r>
            <a:endParaRPr lang="en-US" dirty="0" smtClean="0"/>
          </a:p>
          <a:p>
            <a:r>
              <a:rPr lang="en-US" dirty="0"/>
              <a:t>Inside out + Outside </a:t>
            </a:r>
            <a:r>
              <a:rPr lang="en-US" dirty="0" smtClean="0"/>
              <a:t>in approach to </a:t>
            </a:r>
            <a:r>
              <a:rPr lang="en-US" dirty="0"/>
              <a:t>accurately identify security defect</a:t>
            </a:r>
            <a:endParaRPr lang="en-US" dirty="0" smtClean="0"/>
          </a:p>
          <a:p>
            <a:r>
              <a:rPr lang="en-US" dirty="0" smtClean="0"/>
              <a:t>Uses instrumentation agent on server</a:t>
            </a:r>
          </a:p>
          <a:p>
            <a:r>
              <a:rPr lang="en-US" dirty="0"/>
              <a:t>Language / platform </a:t>
            </a:r>
            <a:r>
              <a:rPr lang="en-US" dirty="0" smtClean="0"/>
              <a:t>dependent</a:t>
            </a:r>
          </a:p>
          <a:p>
            <a:r>
              <a:rPr lang="en-US" dirty="0" smtClean="0"/>
              <a:t>Good for </a:t>
            </a:r>
            <a:r>
              <a:rPr lang="en-US" dirty="0" err="1" smtClean="0"/>
              <a:t>Dev</a:t>
            </a:r>
            <a:r>
              <a:rPr lang="en-US" dirty="0" smtClean="0"/>
              <a:t>/QA phases and not suitable for production phase</a:t>
            </a:r>
            <a:endParaRPr lang="en-US" dirty="0"/>
          </a:p>
        </p:txBody>
      </p:sp>
      <p:sp>
        <p:nvSpPr>
          <p:cNvPr id="4" name="Rectangle 3"/>
          <p:cNvSpPr/>
          <p:nvPr/>
        </p:nvSpPr>
        <p:spPr>
          <a:xfrm>
            <a:off x="335796" y="4856963"/>
            <a:ext cx="3048072" cy="1200329"/>
          </a:xfrm>
          <a:prstGeom prst="rect">
            <a:avLst/>
          </a:prstGeom>
        </p:spPr>
        <p:txBody>
          <a:bodyPr wrap="square">
            <a:spAutoFit/>
          </a:bodyPr>
          <a:lstStyle/>
          <a:p>
            <a:r>
              <a:rPr lang="en-US" sz="2400" dirty="0" smtClean="0">
                <a:solidFill>
                  <a:prstClr val="black"/>
                </a:solidFill>
              </a:rPr>
              <a:t>Interactive </a:t>
            </a:r>
            <a:r>
              <a:rPr lang="en-US" sz="2400" dirty="0">
                <a:solidFill>
                  <a:prstClr val="black"/>
                </a:solidFill>
              </a:rPr>
              <a:t>Application Security Testing </a:t>
            </a:r>
            <a:endParaRPr lang="en-US" sz="2400" dirty="0" smtClean="0">
              <a:solidFill>
                <a:prstClr val="black"/>
              </a:solidFill>
            </a:endParaRPr>
          </a:p>
          <a:p>
            <a:r>
              <a:rPr lang="en-US" sz="2400" dirty="0" smtClean="0">
                <a:solidFill>
                  <a:prstClr val="black"/>
                </a:solidFill>
              </a:rPr>
              <a:t>(IAST)</a:t>
            </a:r>
          </a:p>
        </p:txBody>
      </p:sp>
      <p:sp>
        <p:nvSpPr>
          <p:cNvPr id="108" name="TextBox 107"/>
          <p:cNvSpPr txBox="1"/>
          <p:nvPr/>
        </p:nvSpPr>
        <p:spPr>
          <a:xfrm>
            <a:off x="1259632" y="2375302"/>
            <a:ext cx="792088" cy="261610"/>
          </a:xfrm>
          <a:prstGeom prst="rect">
            <a:avLst/>
          </a:prstGeom>
          <a:noFill/>
        </p:spPr>
        <p:txBody>
          <a:bodyPr wrap="square" rtlCol="0">
            <a:spAutoFit/>
          </a:bodyPr>
          <a:lstStyle/>
          <a:p>
            <a:r>
              <a:rPr lang="en-US" sz="1100" dirty="0" smtClean="0">
                <a:solidFill>
                  <a:srgbClr val="FF0000"/>
                </a:solidFill>
              </a:rPr>
              <a:t>Password</a:t>
            </a:r>
            <a:endParaRPr lang="en-US" sz="1100" dirty="0">
              <a:solidFill>
                <a:srgbClr val="FF0000"/>
              </a:solidFill>
            </a:endParaRP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34" y="1376772"/>
            <a:ext cx="2880360" cy="351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70761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293801" cy="762000"/>
          </a:xfrm>
        </p:spPr>
        <p:txBody>
          <a:bodyPr>
            <a:normAutofit fontScale="90000"/>
          </a:bodyPr>
          <a:lstStyle/>
          <a:p>
            <a:r>
              <a:rPr lang="en-IN" dirty="0" smtClean="0"/>
              <a:t>Instrumentation with </a:t>
            </a:r>
            <a:r>
              <a:rPr lang="en-IN" dirty="0" err="1" smtClean="0"/>
              <a:t>FusionLite</a:t>
            </a:r>
            <a:r>
              <a:rPr lang="en-IN" dirty="0" smtClean="0"/>
              <a:t> Insight</a:t>
            </a:r>
            <a:endParaRPr lang="en-IN" dirty="0"/>
          </a:p>
        </p:txBody>
      </p:sp>
      <p:sp>
        <p:nvSpPr>
          <p:cNvPr id="3" name="TextBox 2"/>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Tools &amp; Techniques to Detect Vulnerabilities in Web/Mobile </a:t>
            </a:r>
            <a:r>
              <a:rPr lang="en-IN" sz="1600" dirty="0" smtClean="0">
                <a:solidFill>
                  <a:schemeClr val="tx1">
                    <a:lumMod val="75000"/>
                    <a:lumOff val="25000"/>
                  </a:schemeClr>
                </a:solidFill>
              </a:rPr>
              <a:t>Applications</a:t>
            </a:r>
            <a:endParaRPr lang="en-US" sz="1600" dirty="0">
              <a:solidFill>
                <a:schemeClr val="tx1">
                  <a:lumMod val="75000"/>
                  <a:lumOff val="25000"/>
                </a:schemeClr>
              </a:solidFill>
            </a:endParaRPr>
          </a:p>
        </p:txBody>
      </p:sp>
      <p:pic>
        <p:nvPicPr>
          <p:cNvPr id="4" name="Picture 3"/>
          <p:cNvPicPr>
            <a:picLocks noChangeAspect="1"/>
          </p:cNvPicPr>
          <p:nvPr/>
        </p:nvPicPr>
        <p:blipFill>
          <a:blip r:embed="rId2"/>
          <a:stretch>
            <a:fillRect/>
          </a:stretch>
        </p:blipFill>
        <p:spPr>
          <a:xfrm>
            <a:off x="287524" y="1484784"/>
            <a:ext cx="8463477" cy="4572508"/>
          </a:xfrm>
          <a:prstGeom prst="rect">
            <a:avLst/>
          </a:prstGeom>
          <a:ln>
            <a:solidFill>
              <a:schemeClr val="bg1">
                <a:lumMod val="50000"/>
              </a:schemeClr>
            </a:solidFill>
          </a:ln>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http://www.iappsecure.com/downloads.html</a:t>
            </a:r>
            <a:endParaRPr lang="en-IN" sz="1600" dirty="0"/>
          </a:p>
        </p:txBody>
      </p:sp>
    </p:spTree>
    <p:extLst>
      <p:ext uri="{BB962C8B-B14F-4D97-AF65-F5344CB8AC3E}">
        <p14:creationId xmlns:p14="http://schemas.microsoft.com/office/powerpoint/2010/main" val="3671944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Security Testing Data Management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5346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Code Review Data using </a:t>
            </a:r>
            <a:r>
              <a:rPr lang="en-IN" dirty="0" err="1" smtClean="0"/>
              <a:t>Agnitio</a:t>
            </a:r>
            <a:endParaRPr lang="en-IN" dirty="0"/>
          </a:p>
        </p:txBody>
      </p:sp>
      <p:pic>
        <p:nvPicPr>
          <p:cNvPr id="4" name="Picture 3"/>
          <p:cNvPicPr>
            <a:picLocks noChangeAspect="1"/>
          </p:cNvPicPr>
          <p:nvPr/>
        </p:nvPicPr>
        <p:blipFill>
          <a:blip r:embed="rId2"/>
          <a:stretch>
            <a:fillRect/>
          </a:stretch>
        </p:blipFill>
        <p:spPr>
          <a:xfrm>
            <a:off x="1795753" y="1232756"/>
            <a:ext cx="4792471" cy="4532273"/>
          </a:xfrm>
          <a:prstGeom prst="rect">
            <a:avLst/>
          </a:prstGeom>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http://sourceforge.net/projects/agnitiotool/</a:t>
            </a:r>
            <a:endParaRPr lang="en-IN" sz="1600" dirty="0"/>
          </a:p>
        </p:txBody>
      </p:sp>
      <p:sp>
        <p:nvSpPr>
          <p:cNvPr id="6" name="TextBox 5"/>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Security Testing Data </a:t>
            </a:r>
            <a:r>
              <a:rPr lang="en-IN" sz="1600" dirty="0" smtClean="0">
                <a:solidFill>
                  <a:schemeClr val="tx1">
                    <a:lumMod val="75000"/>
                    <a:lumOff val="25000"/>
                  </a:schemeClr>
                </a:solidFill>
              </a:rPr>
              <a:t>Management</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013154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Vulnerability Tracking with </a:t>
            </a:r>
            <a:r>
              <a:rPr lang="en-IN" dirty="0" err="1" smtClean="0"/>
              <a:t>ThreadFix</a:t>
            </a:r>
            <a:endParaRPr lang="en-IN" dirty="0"/>
          </a:p>
        </p:txBody>
      </p:sp>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Security Testing Data </a:t>
            </a:r>
            <a:r>
              <a:rPr lang="en-IN" sz="1600" dirty="0" smtClean="0">
                <a:solidFill>
                  <a:schemeClr val="tx1">
                    <a:lumMod val="75000"/>
                    <a:lumOff val="25000"/>
                  </a:schemeClr>
                </a:solidFill>
              </a:rPr>
              <a:t>Management</a:t>
            </a:r>
            <a:endParaRPr lang="en-US" sz="16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1187624" y="1340768"/>
            <a:ext cx="7136158" cy="4631469"/>
          </a:xfrm>
          <a:prstGeom prst="rect">
            <a:avLst/>
          </a:prstGeom>
          <a:ln>
            <a:solidFill>
              <a:schemeClr val="bg1">
                <a:lumMod val="65000"/>
              </a:schemeClr>
            </a:solidFill>
          </a:ln>
        </p:spPr>
      </p:pic>
      <p:sp>
        <p:nvSpPr>
          <p:cNvPr id="5" name="TextBox 4"/>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a:t>
            </a:r>
            <a:r>
              <a:rPr lang="en-IN" sz="1600" dirty="0"/>
              <a:t>http://code.google.com/p/threadfix</a:t>
            </a:r>
            <a:r>
              <a:rPr lang="en-IN" sz="1600" dirty="0" smtClean="0"/>
              <a:t>/</a:t>
            </a:r>
            <a:endParaRPr lang="en-IN" sz="1600" dirty="0"/>
          </a:p>
        </p:txBody>
      </p:sp>
    </p:spTree>
    <p:extLst>
      <p:ext uri="{BB962C8B-B14F-4D97-AF65-F5344CB8AC3E}">
        <p14:creationId xmlns:p14="http://schemas.microsoft.com/office/powerpoint/2010/main" val="14332990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Reducing </a:t>
            </a:r>
            <a:r>
              <a:rPr lang="en-US" dirty="0"/>
              <a:t>Security Risk with Secure </a:t>
            </a:r>
            <a:r>
              <a:rPr lang="en-US" dirty="0" smtClean="0"/>
              <a:t>Coding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5491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a:t>
            </a:r>
            <a:r>
              <a:rPr lang="en-IN" dirty="0" smtClean="0"/>
              <a:t>Principles</a:t>
            </a:r>
            <a:endParaRPr lang="en-IN" dirty="0"/>
          </a:p>
        </p:txBody>
      </p:sp>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69" y="1700808"/>
            <a:ext cx="8450262" cy="4002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Reducing Security Risk with Secure </a:t>
            </a:r>
            <a:r>
              <a:rPr lang="en-IN" sz="1600" dirty="0" smtClean="0">
                <a:solidFill>
                  <a:schemeClr val="tx1">
                    <a:lumMod val="75000"/>
                    <a:lumOff val="25000"/>
                  </a:schemeClr>
                </a:solidFill>
              </a:rPr>
              <a:t>Coding</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507481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Bad Coding Practice is a Primary Reason for Application Security Failure</a:t>
            </a:r>
            <a:endParaRPr lang="en-IN" dirty="0"/>
          </a:p>
        </p:txBody>
      </p:sp>
      <p:sp>
        <p:nvSpPr>
          <p:cNvPr id="3" name="Text Box 5"/>
          <p:cNvSpPr txBox="1">
            <a:spLocks noChangeArrowheads="1"/>
          </p:cNvSpPr>
          <p:nvPr/>
        </p:nvSpPr>
        <p:spPr bwMode="auto">
          <a:xfrm>
            <a:off x="457200" y="1988840"/>
            <a:ext cx="8229600" cy="378565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err="1">
                <a:latin typeface="Courier New" panose="02070309020205020404" pitchFamily="49" charset="0"/>
              </a:rPr>
              <a:t>bIsAdmin</a:t>
            </a:r>
            <a:r>
              <a:rPr lang="en-US" sz="2400" dirty="0">
                <a:latin typeface="Courier New" panose="02070309020205020404" pitchFamily="49" charset="0"/>
              </a:rPr>
              <a:t> = true;</a:t>
            </a:r>
          </a:p>
          <a:p>
            <a:pPr eaLnBrk="1" hangingPunct="1"/>
            <a:r>
              <a:rPr lang="en-US" sz="2400" dirty="0">
                <a:latin typeface="Courier New" panose="02070309020205020404" pitchFamily="49" charset="0"/>
              </a:rPr>
              <a:t>try </a:t>
            </a:r>
          </a:p>
          <a:p>
            <a:pPr eaLnBrk="1" hangingPunct="1"/>
            <a:r>
              <a:rPr lang="en-US" sz="2400" dirty="0">
                <a:latin typeface="Courier New" panose="02070309020205020404" pitchFamily="49" charset="0"/>
              </a:rPr>
              <a:t>{</a:t>
            </a:r>
          </a:p>
          <a:p>
            <a:pPr eaLnBrk="1" hangingPunct="1"/>
            <a:r>
              <a:rPr lang="en-US" sz="2400" dirty="0">
                <a:latin typeface="Courier New" panose="02070309020205020404" pitchFamily="49" charset="0"/>
              </a:rPr>
              <a:t>	</a:t>
            </a:r>
            <a:r>
              <a:rPr lang="en-US" sz="2400" dirty="0" err="1">
                <a:latin typeface="Courier New" panose="02070309020205020404" pitchFamily="49" charset="0"/>
              </a:rPr>
              <a:t>MyFunction</a:t>
            </a:r>
            <a:r>
              <a:rPr lang="en-US" sz="2400" dirty="0">
                <a:latin typeface="Courier New" panose="02070309020205020404" pitchFamily="49" charset="0"/>
              </a:rPr>
              <a:t> ();</a:t>
            </a:r>
          </a:p>
          <a:p>
            <a:pPr eaLnBrk="1" hangingPunct="1"/>
            <a:r>
              <a:rPr lang="en-US" sz="2400" dirty="0">
                <a:latin typeface="Courier New" panose="02070309020205020404" pitchFamily="49" charset="0"/>
              </a:rPr>
              <a:t>	</a:t>
            </a:r>
            <a:r>
              <a:rPr lang="en-US" sz="2400" dirty="0" err="1">
                <a:latin typeface="Courier New" panose="02070309020205020404" pitchFamily="49" charset="0"/>
              </a:rPr>
              <a:t>bIsAdmin</a:t>
            </a:r>
            <a:r>
              <a:rPr lang="en-US" sz="2400" dirty="0">
                <a:latin typeface="Courier New" panose="02070309020205020404" pitchFamily="49" charset="0"/>
              </a:rPr>
              <a:t> = </a:t>
            </a:r>
            <a:r>
              <a:rPr lang="en-US" sz="2400" dirty="0" err="1">
                <a:latin typeface="Courier New" panose="02070309020205020404" pitchFamily="49" charset="0"/>
              </a:rPr>
              <a:t>isAdminUser</a:t>
            </a:r>
            <a:r>
              <a:rPr lang="en-US" sz="2400" dirty="0">
                <a:latin typeface="Courier New" panose="02070309020205020404" pitchFamily="49" charset="0"/>
              </a:rPr>
              <a:t>(</a:t>
            </a:r>
            <a:r>
              <a:rPr lang="en-US" sz="2400" dirty="0" err="1">
                <a:latin typeface="Courier New" panose="02070309020205020404" pitchFamily="49" charset="0"/>
              </a:rPr>
              <a:t>userName</a:t>
            </a:r>
            <a:r>
              <a:rPr lang="en-US" sz="2400" dirty="0">
                <a:latin typeface="Courier New" panose="02070309020205020404" pitchFamily="49" charset="0"/>
              </a:rPr>
              <a:t>);</a:t>
            </a:r>
          </a:p>
          <a:p>
            <a:pPr eaLnBrk="1" hangingPunct="1"/>
            <a:r>
              <a:rPr lang="en-US" sz="2400" dirty="0">
                <a:latin typeface="Courier New" panose="02070309020205020404" pitchFamily="49" charset="0"/>
              </a:rPr>
              <a:t>}</a:t>
            </a:r>
          </a:p>
          <a:p>
            <a:pPr eaLnBrk="1" hangingPunct="1"/>
            <a:r>
              <a:rPr lang="en-US" sz="2400" dirty="0">
                <a:latin typeface="Courier New" panose="02070309020205020404" pitchFamily="49" charset="0"/>
              </a:rPr>
              <a:t>catch (Exception ex) </a:t>
            </a:r>
          </a:p>
          <a:p>
            <a:pPr eaLnBrk="1" hangingPunct="1"/>
            <a:r>
              <a:rPr lang="en-US" sz="2400" dirty="0">
                <a:latin typeface="Courier New" panose="02070309020205020404" pitchFamily="49" charset="0"/>
              </a:rPr>
              <a:t>{</a:t>
            </a:r>
          </a:p>
          <a:p>
            <a:pPr eaLnBrk="1" hangingPunct="1"/>
            <a:r>
              <a:rPr lang="en-US" sz="2400" dirty="0">
                <a:latin typeface="Courier New" panose="02070309020205020404" pitchFamily="49" charset="0"/>
              </a:rPr>
              <a:t>	</a:t>
            </a:r>
            <a:r>
              <a:rPr lang="en-US" sz="2400" dirty="0" err="1">
                <a:latin typeface="Courier New" panose="02070309020205020404" pitchFamily="49" charset="0"/>
              </a:rPr>
              <a:t>log.write</a:t>
            </a:r>
            <a:r>
              <a:rPr lang="en-US" sz="2400" dirty="0">
                <a:latin typeface="Courier New" panose="02070309020205020404" pitchFamily="49" charset="0"/>
              </a:rPr>
              <a:t>(</a:t>
            </a:r>
            <a:r>
              <a:rPr lang="en-US" sz="2400" dirty="0" err="1">
                <a:latin typeface="Courier New" panose="02070309020205020404" pitchFamily="49" charset="0"/>
              </a:rPr>
              <a:t>ex.toString</a:t>
            </a:r>
            <a:r>
              <a:rPr lang="en-US" sz="2400" dirty="0">
                <a:latin typeface="Courier New" panose="02070309020205020404" pitchFamily="49" charset="0"/>
              </a:rPr>
              <a:t>());</a:t>
            </a:r>
          </a:p>
          <a:p>
            <a:pPr eaLnBrk="1" hangingPunct="1"/>
            <a:r>
              <a:rPr lang="en-US" sz="2400" dirty="0">
                <a:latin typeface="Courier New" panose="02070309020205020404" pitchFamily="49" charset="0"/>
              </a:rPr>
              <a:t>}</a:t>
            </a:r>
          </a:p>
        </p:txBody>
      </p:sp>
      <p:sp>
        <p:nvSpPr>
          <p:cNvPr id="4" name="Oval 3"/>
          <p:cNvSpPr/>
          <p:nvPr/>
        </p:nvSpPr>
        <p:spPr>
          <a:xfrm>
            <a:off x="323528" y="1988840"/>
            <a:ext cx="3420380" cy="46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Reducing Security Risk with Secure </a:t>
            </a:r>
            <a:r>
              <a:rPr lang="en-IN" sz="1600" dirty="0" smtClean="0">
                <a:solidFill>
                  <a:schemeClr val="tx1">
                    <a:lumMod val="75000"/>
                    <a:lumOff val="25000"/>
                  </a:schemeClr>
                </a:solidFill>
              </a:rPr>
              <a:t>Coding</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57741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Security Basics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3312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Solution – Learn Good Practices</a:t>
            </a:r>
            <a:endParaRPr lang="en-IN" dirty="0"/>
          </a:p>
        </p:txBody>
      </p:sp>
      <p:sp>
        <p:nvSpPr>
          <p:cNvPr id="3" name="Rectangle 2"/>
          <p:cNvSpPr/>
          <p:nvPr/>
        </p:nvSpPr>
        <p:spPr>
          <a:xfrm>
            <a:off x="971600" y="1844824"/>
            <a:ext cx="3106688" cy="39964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smtClean="0"/>
              <a:t>Secure </a:t>
            </a:r>
            <a:r>
              <a:rPr lang="en-IN" sz="4800" dirty="0" smtClean="0"/>
              <a:t>Coding </a:t>
            </a:r>
            <a:r>
              <a:rPr lang="en-IN" sz="4800" dirty="0" smtClean="0"/>
              <a:t>Practices for </a:t>
            </a:r>
            <a:r>
              <a:rPr lang="en-IN" sz="4800" dirty="0" err="1" smtClean="0"/>
              <a:t>.Net</a:t>
            </a:r>
            <a:endParaRPr lang="en-IN" sz="4800" dirty="0"/>
          </a:p>
        </p:txBody>
      </p:sp>
      <p:sp>
        <p:nvSpPr>
          <p:cNvPr id="4" name="Rectangle 3"/>
          <p:cNvSpPr/>
          <p:nvPr/>
        </p:nvSpPr>
        <p:spPr>
          <a:xfrm>
            <a:off x="5101716" y="1844824"/>
            <a:ext cx="3106688" cy="39964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t>Secure Coding </a:t>
            </a:r>
            <a:r>
              <a:rPr lang="en-IN" sz="4800" dirty="0" smtClean="0"/>
              <a:t>Practices for Java</a:t>
            </a:r>
            <a:endParaRPr lang="en-IN" sz="4800" dirty="0"/>
          </a:p>
        </p:txBody>
      </p:sp>
      <p:sp>
        <p:nvSpPr>
          <p:cNvPr id="5" name="TextBox 4"/>
          <p:cNvSpPr txBox="1"/>
          <p:nvPr/>
        </p:nvSpPr>
        <p:spPr>
          <a:xfrm>
            <a:off x="508" y="775027"/>
            <a:ext cx="9144000" cy="338554"/>
          </a:xfrm>
          <a:prstGeom prst="rect">
            <a:avLst/>
          </a:prstGeom>
          <a:noFill/>
        </p:spPr>
        <p:txBody>
          <a:bodyPr wrap="square" rtlCol="0">
            <a:spAutoFit/>
          </a:bodyPr>
          <a:lstStyle/>
          <a:p>
            <a:pPr algn="r"/>
            <a:r>
              <a:rPr lang="en-IN" sz="1600" dirty="0">
                <a:solidFill>
                  <a:schemeClr val="tx1">
                    <a:lumMod val="75000"/>
                    <a:lumOff val="25000"/>
                  </a:schemeClr>
                </a:solidFill>
              </a:rPr>
              <a:t>Reducing Security Risk with Secure </a:t>
            </a:r>
            <a:r>
              <a:rPr lang="en-IN" sz="1600" dirty="0" smtClean="0">
                <a:solidFill>
                  <a:schemeClr val="tx1">
                    <a:lumMod val="75000"/>
                    <a:lumOff val="25000"/>
                  </a:schemeClr>
                </a:solidFill>
              </a:rPr>
              <a:t>Coding</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50567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189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Fundamentals</a:t>
            </a:r>
            <a:endParaRPr lang="en-IN" dirty="0"/>
          </a:p>
        </p:txBody>
      </p:sp>
      <p:graphicFrame>
        <p:nvGraphicFramePr>
          <p:cNvPr id="5" name="Diagram 4"/>
          <p:cNvGraphicFramePr/>
          <p:nvPr>
            <p:extLst>
              <p:ext uri="{D42A27DB-BD31-4B8C-83A1-F6EECF244321}">
                <p14:modId xmlns:p14="http://schemas.microsoft.com/office/powerpoint/2010/main" val="580309021"/>
              </p:ext>
            </p:extLst>
          </p:nvPr>
        </p:nvGraphicFramePr>
        <p:xfrm>
          <a:off x="1259632" y="1124744"/>
          <a:ext cx="6948772"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08" y="775027"/>
            <a:ext cx="9144000" cy="338554"/>
          </a:xfrm>
          <a:prstGeom prst="rect">
            <a:avLst/>
          </a:prstGeom>
          <a:noFill/>
        </p:spPr>
        <p:txBody>
          <a:bodyPr wrap="square" rtlCol="0">
            <a:spAutoFit/>
          </a:bodyPr>
          <a:lstStyle/>
          <a:p>
            <a:pPr algn="r"/>
            <a:r>
              <a:rPr lang="en-US" sz="1600" dirty="0">
                <a:solidFill>
                  <a:schemeClr val="tx1">
                    <a:lumMod val="75000"/>
                    <a:lumOff val="25000"/>
                  </a:schemeClr>
                </a:solidFill>
              </a:rPr>
              <a:t>Security </a:t>
            </a:r>
            <a:r>
              <a:rPr lang="en-US" sz="1600" dirty="0" smtClean="0">
                <a:solidFill>
                  <a:schemeClr val="tx1">
                    <a:lumMod val="75000"/>
                    <a:lumOff val="25000"/>
                  </a:schemeClr>
                </a:solidFill>
              </a:rPr>
              <a:t>Basics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421143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Identity and Access </a:t>
            </a:r>
            <a:r>
              <a:rPr lang="en-IN" dirty="0" smtClean="0"/>
              <a:t>Management</a:t>
            </a:r>
            <a:endParaRPr lang="en-IN" dirty="0"/>
          </a:p>
        </p:txBody>
      </p:sp>
      <p:graphicFrame>
        <p:nvGraphicFramePr>
          <p:cNvPr id="6" name="Diagram 5"/>
          <p:cNvGraphicFramePr/>
          <p:nvPr>
            <p:extLst>
              <p:ext uri="{D42A27DB-BD31-4B8C-83A1-F6EECF244321}">
                <p14:modId xmlns:p14="http://schemas.microsoft.com/office/powerpoint/2010/main" val="1033071178"/>
              </p:ext>
            </p:extLst>
          </p:nvPr>
        </p:nvGraphicFramePr>
        <p:xfrm>
          <a:off x="1043608" y="1304764"/>
          <a:ext cx="5292588" cy="5092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5436096" y="1484784"/>
            <a:ext cx="2124236" cy="475252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solidFill>
                  <a:schemeClr val="tx1"/>
                </a:solidFill>
              </a:rPr>
              <a:t>Cross Functions</a:t>
            </a:r>
          </a:p>
          <a:p>
            <a:pPr algn="ctr"/>
            <a:endParaRPr lang="en-IN" dirty="0">
              <a:solidFill>
                <a:schemeClr val="tx1"/>
              </a:solidFill>
            </a:endParaRPr>
          </a:p>
          <a:p>
            <a:pPr marL="285750" indent="-285750">
              <a:buFont typeface="Arial" panose="020B0604020202020204" pitchFamily="34" charset="0"/>
              <a:buChar char="•"/>
            </a:pPr>
            <a:r>
              <a:rPr lang="en-IN" dirty="0" smtClean="0">
                <a:solidFill>
                  <a:schemeClr val="tx1"/>
                </a:solidFill>
              </a:rPr>
              <a:t>Workflow</a:t>
            </a:r>
          </a:p>
          <a:p>
            <a:pPr marL="285750" indent="-285750">
              <a:buFont typeface="Arial" panose="020B0604020202020204" pitchFamily="34" charset="0"/>
              <a:buChar char="•"/>
            </a:pPr>
            <a:r>
              <a:rPr lang="en-IN" dirty="0" smtClean="0">
                <a:solidFill>
                  <a:schemeClr val="tx1"/>
                </a:solidFill>
              </a:rPr>
              <a:t>Delegation</a:t>
            </a:r>
          </a:p>
          <a:p>
            <a:pPr marL="285750" indent="-285750">
              <a:buFont typeface="Arial" panose="020B0604020202020204" pitchFamily="34" charset="0"/>
              <a:buChar char="•"/>
            </a:pPr>
            <a:r>
              <a:rPr lang="en-IN" dirty="0" smtClean="0">
                <a:solidFill>
                  <a:schemeClr val="tx1"/>
                </a:solidFill>
              </a:rPr>
              <a:t>Auditing</a:t>
            </a:r>
          </a:p>
          <a:p>
            <a:pPr algn="ctr"/>
            <a:endParaRPr lang="en-IN" dirty="0">
              <a:solidFill>
                <a:schemeClr val="tx1"/>
              </a:solidFill>
            </a:endParaRPr>
          </a:p>
        </p:txBody>
      </p:sp>
      <p:sp>
        <p:nvSpPr>
          <p:cNvPr id="8" name="TextBox 7"/>
          <p:cNvSpPr txBox="1"/>
          <p:nvPr/>
        </p:nvSpPr>
        <p:spPr>
          <a:xfrm>
            <a:off x="179512" y="6129300"/>
            <a:ext cx="8471284" cy="338554"/>
          </a:xfrm>
          <a:prstGeom prst="rect">
            <a:avLst/>
          </a:prstGeom>
          <a:noFill/>
        </p:spPr>
        <p:txBody>
          <a:bodyPr wrap="square" rtlCol="0">
            <a:spAutoFit/>
          </a:bodyPr>
          <a:lstStyle/>
          <a:p>
            <a:r>
              <a:rPr lang="en-IN" sz="1600" dirty="0" smtClean="0"/>
              <a:t>Source</a:t>
            </a:r>
            <a:r>
              <a:rPr lang="en-IN" sz="1600" dirty="0"/>
              <a:t>: http://</a:t>
            </a:r>
            <a:r>
              <a:rPr lang="en-IN" sz="1600" dirty="0" smtClean="0"/>
              <a:t>cs.uwsa.edu/IAM/about.aspx</a:t>
            </a:r>
            <a:endParaRPr lang="en-IN" sz="1600" dirty="0"/>
          </a:p>
        </p:txBody>
      </p:sp>
      <p:sp>
        <p:nvSpPr>
          <p:cNvPr id="9" name="TextBox 8"/>
          <p:cNvSpPr txBox="1"/>
          <p:nvPr/>
        </p:nvSpPr>
        <p:spPr>
          <a:xfrm>
            <a:off x="508" y="775027"/>
            <a:ext cx="9144000" cy="338554"/>
          </a:xfrm>
          <a:prstGeom prst="rect">
            <a:avLst/>
          </a:prstGeom>
          <a:noFill/>
        </p:spPr>
        <p:txBody>
          <a:bodyPr wrap="square" rtlCol="0">
            <a:spAutoFit/>
          </a:bodyPr>
          <a:lstStyle/>
          <a:p>
            <a:pPr algn="r"/>
            <a:r>
              <a:rPr lang="en-US" sz="1600" dirty="0">
                <a:solidFill>
                  <a:schemeClr val="tx1">
                    <a:lumMod val="75000"/>
                    <a:lumOff val="25000"/>
                  </a:schemeClr>
                </a:solidFill>
              </a:rPr>
              <a:t>Security </a:t>
            </a:r>
            <a:r>
              <a:rPr lang="en-US" sz="1600" dirty="0" smtClean="0">
                <a:solidFill>
                  <a:schemeClr val="tx1">
                    <a:lumMod val="75000"/>
                    <a:lumOff val="25000"/>
                  </a:schemeClr>
                </a:solidFill>
              </a:rPr>
              <a:t>Basics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773166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Lifecycle</a:t>
            </a:r>
            <a:endParaRPr lang="en-IN" dirty="0"/>
          </a:p>
        </p:txBody>
      </p:sp>
      <p:sp>
        <p:nvSpPr>
          <p:cNvPr id="3" name="Content Placeholder 2"/>
          <p:cNvSpPr>
            <a:spLocks noGrp="1"/>
          </p:cNvSpPr>
          <p:nvPr>
            <p:ph idx="1"/>
          </p:nvPr>
        </p:nvSpPr>
        <p:spPr>
          <a:xfrm>
            <a:off x="4896036" y="1340768"/>
            <a:ext cx="3790764" cy="4785395"/>
          </a:xfrm>
        </p:spPr>
        <p:txBody>
          <a:bodyPr>
            <a:normAutofit lnSpcReduction="10000"/>
          </a:bodyPr>
          <a:lstStyle/>
          <a:p>
            <a:r>
              <a:rPr lang="en-IN" dirty="0"/>
              <a:t>Format</a:t>
            </a:r>
          </a:p>
          <a:p>
            <a:r>
              <a:rPr lang="en-IN" dirty="0" smtClean="0"/>
              <a:t>Storage</a:t>
            </a:r>
          </a:p>
          <a:p>
            <a:r>
              <a:rPr lang="en-IN" dirty="0" smtClean="0"/>
              <a:t>Channels (i.e. web, mobile)</a:t>
            </a:r>
          </a:p>
          <a:p>
            <a:r>
              <a:rPr lang="en-IN" dirty="0" smtClean="0"/>
              <a:t>Access (i.e. user, role, location, time)</a:t>
            </a:r>
          </a:p>
          <a:p>
            <a:r>
              <a:rPr lang="en-IN" dirty="0" smtClean="0"/>
              <a:t>Permissions (i.e. Read, Write)</a:t>
            </a:r>
            <a:endParaRPr lang="en-IN" dirty="0"/>
          </a:p>
        </p:txBody>
      </p:sp>
      <p:graphicFrame>
        <p:nvGraphicFramePr>
          <p:cNvPr id="7" name="Diagram 6"/>
          <p:cNvGraphicFramePr/>
          <p:nvPr>
            <p:extLst>
              <p:ext uri="{D42A27DB-BD31-4B8C-83A1-F6EECF244321}">
                <p14:modId xmlns:p14="http://schemas.microsoft.com/office/powerpoint/2010/main" val="171145482"/>
              </p:ext>
            </p:extLst>
          </p:nvPr>
        </p:nvGraphicFramePr>
        <p:xfrm>
          <a:off x="-636240" y="1469008"/>
          <a:ext cx="6216352" cy="42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08" y="775027"/>
            <a:ext cx="9144000" cy="338554"/>
          </a:xfrm>
          <a:prstGeom prst="rect">
            <a:avLst/>
          </a:prstGeom>
          <a:noFill/>
        </p:spPr>
        <p:txBody>
          <a:bodyPr wrap="square" rtlCol="0">
            <a:spAutoFit/>
          </a:bodyPr>
          <a:lstStyle/>
          <a:p>
            <a:pPr algn="r"/>
            <a:r>
              <a:rPr lang="en-US" sz="1600" dirty="0">
                <a:solidFill>
                  <a:schemeClr val="tx1">
                    <a:lumMod val="75000"/>
                    <a:lumOff val="25000"/>
                  </a:schemeClr>
                </a:solidFill>
              </a:rPr>
              <a:t>Security </a:t>
            </a:r>
            <a:r>
              <a:rPr lang="en-US" sz="1600" dirty="0" smtClean="0">
                <a:solidFill>
                  <a:schemeClr val="tx1">
                    <a:lumMod val="75000"/>
                    <a:lumOff val="25000"/>
                  </a:schemeClr>
                </a:solidFill>
              </a:rPr>
              <a:t>Basics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293659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Threats to Enterprise</a:t>
            </a:r>
            <a:endParaRPr lang="en-IN" dirty="0"/>
          </a:p>
        </p:txBody>
      </p:sp>
      <p:graphicFrame>
        <p:nvGraphicFramePr>
          <p:cNvPr id="3" name="Diagram 2"/>
          <p:cNvGraphicFramePr/>
          <p:nvPr>
            <p:extLst>
              <p:ext uri="{D42A27DB-BD31-4B8C-83A1-F6EECF244321}">
                <p14:modId xmlns:p14="http://schemas.microsoft.com/office/powerpoint/2010/main" val="1363055204"/>
              </p:ext>
            </p:extLst>
          </p:nvPr>
        </p:nvGraphicFramePr>
        <p:xfrm>
          <a:off x="-576572" y="1726693"/>
          <a:ext cx="5508612" cy="368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2159732" y="1268760"/>
            <a:ext cx="6918224" cy="4320480"/>
            <a:chOff x="2783720" y="1709005"/>
            <a:chExt cx="6428974" cy="4320480"/>
          </a:xfrm>
        </p:grpSpPr>
        <p:cxnSp>
          <p:nvCxnSpPr>
            <p:cNvPr id="5" name="Straight Arrow Connector 4"/>
            <p:cNvCxnSpPr/>
            <p:nvPr/>
          </p:nvCxnSpPr>
          <p:spPr>
            <a:xfrm flipV="1">
              <a:off x="2783720" y="4481313"/>
              <a:ext cx="2081706" cy="472825"/>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3879" y="4275159"/>
              <a:ext cx="4258815"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Theft &amp; misuse (i.e. Credit card information)</a:t>
              </a:r>
            </a:p>
            <a:p>
              <a:pPr marL="285750" indent="-285750">
                <a:buFont typeface="Wingdings" panose="05000000000000000000" pitchFamily="2" charset="2"/>
                <a:buChar char="q"/>
              </a:pPr>
              <a:r>
                <a:rPr lang="en-IN" dirty="0" smtClean="0"/>
                <a:t>Unauthorised access (i.e. Medical records)</a:t>
              </a:r>
            </a:p>
            <a:p>
              <a:pPr marL="285750" indent="-285750">
                <a:buFont typeface="Wingdings" panose="05000000000000000000" pitchFamily="2" charset="2"/>
                <a:buChar char="q"/>
              </a:pPr>
              <a:r>
                <a:rPr lang="en-IN" dirty="0"/>
                <a:t>D</a:t>
              </a:r>
              <a:r>
                <a:rPr lang="en-IN" dirty="0" smtClean="0"/>
                <a:t>isclosure (</a:t>
              </a:r>
              <a:r>
                <a:rPr lang="en-IN" dirty="0"/>
                <a:t>i.e. </a:t>
              </a:r>
              <a:r>
                <a:rPr lang="en-IN" dirty="0" smtClean="0"/>
                <a:t>Unaudited financial </a:t>
              </a:r>
              <a:r>
                <a:rPr lang="en-IN" dirty="0"/>
                <a:t>performance</a:t>
              </a:r>
              <a:r>
                <a:rPr lang="en-IN" dirty="0" smtClean="0"/>
                <a:t>)</a:t>
              </a:r>
              <a:endParaRPr lang="en-IN" dirty="0"/>
            </a:p>
          </p:txBody>
        </p:sp>
        <p:cxnSp>
          <p:nvCxnSpPr>
            <p:cNvPr id="7" name="Straight Arrow Connector 6"/>
            <p:cNvCxnSpPr/>
            <p:nvPr/>
          </p:nvCxnSpPr>
          <p:spPr>
            <a:xfrm flipV="1">
              <a:off x="2804098" y="2717118"/>
              <a:ext cx="2061327" cy="1159802"/>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53879" y="2069045"/>
              <a:ext cx="4258815"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Abusing insecure functionality (i.e. unauthorised access to business critical data)</a:t>
              </a:r>
            </a:p>
            <a:p>
              <a:pPr marL="285750" indent="-285750">
                <a:buFont typeface="Wingdings" panose="05000000000000000000" pitchFamily="2" charset="2"/>
                <a:buChar char="q"/>
              </a:pPr>
              <a:r>
                <a:rPr lang="en-IN" dirty="0" smtClean="0"/>
                <a:t>Privilege misuse (i.e. Remotely formatting mobile devices)</a:t>
              </a:r>
            </a:p>
            <a:p>
              <a:pPr marL="285750" indent="-285750">
                <a:buFont typeface="Wingdings" panose="05000000000000000000" pitchFamily="2" charset="2"/>
                <a:buChar char="q"/>
              </a:pPr>
              <a:r>
                <a:rPr lang="en-IN" dirty="0" smtClean="0"/>
                <a:t>False trail (</a:t>
              </a:r>
              <a:r>
                <a:rPr lang="en-IN" dirty="0"/>
                <a:t>i.e. </a:t>
              </a:r>
              <a:r>
                <a:rPr lang="en-IN" dirty="0" smtClean="0"/>
                <a:t>Performing transaction on someone’s name)</a:t>
              </a:r>
              <a:endParaRPr lang="en-IN" dirty="0"/>
            </a:p>
          </p:txBody>
        </p:sp>
        <p:sp>
          <p:nvSpPr>
            <p:cNvPr id="9" name="TextBox 8"/>
            <p:cNvSpPr txBox="1"/>
            <p:nvPr/>
          </p:nvSpPr>
          <p:spPr>
            <a:xfrm>
              <a:off x="4949924" y="1709005"/>
              <a:ext cx="2457450" cy="369332"/>
            </a:xfrm>
            <a:prstGeom prst="rect">
              <a:avLst/>
            </a:prstGeom>
            <a:noFill/>
          </p:spPr>
          <p:txBody>
            <a:bodyPr wrap="square" rtlCol="0">
              <a:spAutoFit/>
            </a:bodyPr>
            <a:lstStyle/>
            <a:p>
              <a:r>
                <a:rPr lang="en-IN" b="1" dirty="0" smtClean="0"/>
                <a:t>Top Threats</a:t>
              </a:r>
              <a:endParaRPr lang="en-IN" b="1" dirty="0"/>
            </a:p>
          </p:txBody>
        </p:sp>
      </p:grpSp>
      <p:sp>
        <p:nvSpPr>
          <p:cNvPr id="10" name="Left Brace 9"/>
          <p:cNvSpPr/>
          <p:nvPr/>
        </p:nvSpPr>
        <p:spPr>
          <a:xfrm>
            <a:off x="1619672" y="2024845"/>
            <a:ext cx="268474" cy="100811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568574" y="1880829"/>
            <a:ext cx="1231118" cy="1077218"/>
          </a:xfrm>
          <a:prstGeom prst="rect">
            <a:avLst/>
          </a:prstGeom>
          <a:noFill/>
        </p:spPr>
        <p:txBody>
          <a:bodyPr wrap="square" rtlCol="0">
            <a:spAutoFit/>
          </a:bodyPr>
          <a:lstStyle/>
          <a:p>
            <a:r>
              <a:rPr lang="en-IN" sz="1600" dirty="0" smtClean="0"/>
              <a:t>Layers to protect application and data</a:t>
            </a:r>
            <a:endParaRPr lang="en-IN" sz="1600" dirty="0"/>
          </a:p>
        </p:txBody>
      </p:sp>
      <p:sp>
        <p:nvSpPr>
          <p:cNvPr id="17" name="TextBox 16"/>
          <p:cNvSpPr txBox="1"/>
          <p:nvPr/>
        </p:nvSpPr>
        <p:spPr>
          <a:xfrm rot="19675140">
            <a:off x="2184853" y="3323665"/>
            <a:ext cx="1966280" cy="523220"/>
          </a:xfrm>
          <a:prstGeom prst="rect">
            <a:avLst/>
          </a:prstGeom>
          <a:noFill/>
        </p:spPr>
        <p:txBody>
          <a:bodyPr wrap="square" rtlCol="0">
            <a:spAutoFit/>
          </a:bodyPr>
          <a:lstStyle/>
          <a:p>
            <a:r>
              <a:rPr lang="en-IN" sz="2800" dirty="0" smtClean="0">
                <a:solidFill>
                  <a:schemeClr val="tx1">
                    <a:lumMod val="75000"/>
                    <a:lumOff val="25000"/>
                  </a:schemeClr>
                </a:solidFill>
              </a:rPr>
              <a:t>Employees</a:t>
            </a:r>
            <a:endParaRPr lang="en-IN" sz="2800" dirty="0">
              <a:solidFill>
                <a:schemeClr val="tx1">
                  <a:lumMod val="75000"/>
                  <a:lumOff val="25000"/>
                </a:schemeClr>
              </a:solidFill>
            </a:endParaRPr>
          </a:p>
        </p:txBody>
      </p:sp>
      <p:sp>
        <p:nvSpPr>
          <p:cNvPr id="22" name="TextBox 21"/>
          <p:cNvSpPr txBox="1"/>
          <p:nvPr/>
        </p:nvSpPr>
        <p:spPr>
          <a:xfrm>
            <a:off x="508" y="775027"/>
            <a:ext cx="9144000" cy="338554"/>
          </a:xfrm>
          <a:prstGeom prst="rect">
            <a:avLst/>
          </a:prstGeom>
          <a:noFill/>
        </p:spPr>
        <p:txBody>
          <a:bodyPr wrap="square" rtlCol="0">
            <a:spAutoFit/>
          </a:bodyPr>
          <a:lstStyle/>
          <a:p>
            <a:pPr algn="r"/>
            <a:r>
              <a:rPr lang="en-US" sz="1600" dirty="0">
                <a:solidFill>
                  <a:schemeClr val="tx1">
                    <a:lumMod val="75000"/>
                    <a:lumOff val="25000"/>
                  </a:schemeClr>
                </a:solidFill>
              </a:rPr>
              <a:t>Security </a:t>
            </a:r>
            <a:r>
              <a:rPr lang="en-US" sz="1600" dirty="0" smtClean="0">
                <a:solidFill>
                  <a:schemeClr val="tx1">
                    <a:lumMod val="75000"/>
                    <a:lumOff val="25000"/>
                  </a:schemeClr>
                </a:solidFill>
              </a:rPr>
              <a:t>Basics</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98665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5363</TotalTime>
  <Words>1772</Words>
  <Application>Microsoft Office PowerPoint</Application>
  <PresentationFormat>On-screen Show (4:3)</PresentationFormat>
  <Paragraphs>364</Paragraphs>
  <Slides>51</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MS Mincho</vt:lpstr>
      <vt:lpstr>Arial</vt:lpstr>
      <vt:lpstr>Calibri</vt:lpstr>
      <vt:lpstr>Cambria Math</vt:lpstr>
      <vt:lpstr>Courier New</vt:lpstr>
      <vt:lpstr>Times New Roman</vt:lpstr>
      <vt:lpstr>Wingdings</vt:lpstr>
      <vt:lpstr>Office Theme</vt:lpstr>
      <vt:lpstr>Securing Enterprise with Open Source and Freeware Tools</vt:lpstr>
      <vt:lpstr>Disclaimer</vt:lpstr>
      <vt:lpstr>Learn your own way</vt:lpstr>
      <vt:lpstr>Agenda</vt:lpstr>
      <vt:lpstr>Security Basics</vt:lpstr>
      <vt:lpstr>Fundamentals</vt:lpstr>
      <vt:lpstr>Identity and Access Management</vt:lpstr>
      <vt:lpstr>Data Lifecycle</vt:lpstr>
      <vt:lpstr>Threats to Enterprise</vt:lpstr>
      <vt:lpstr>Protectors of Enterprise</vt:lpstr>
      <vt:lpstr>OWASP Top 10 Risks</vt:lpstr>
      <vt:lpstr>Business is all about managing Risk</vt:lpstr>
      <vt:lpstr>A1 – Injection</vt:lpstr>
      <vt:lpstr>A2 – Broken Authentication and Session Management</vt:lpstr>
      <vt:lpstr>A3 – Cross-site Scripting (XSS)</vt:lpstr>
      <vt:lpstr>A4 – Insecure Direct Object References</vt:lpstr>
      <vt:lpstr>A5 – Security Misconfiguration</vt:lpstr>
      <vt:lpstr>A6 – Sensitive Data Exposure</vt:lpstr>
      <vt:lpstr>A7 – Missing Function Level Access Control</vt:lpstr>
      <vt:lpstr>A8 – Cross-Site Request Forgery</vt:lpstr>
      <vt:lpstr>A9 – Using Known Vulnerable Components</vt:lpstr>
      <vt:lpstr>A10 – Unvalidated Redirects and Forwards</vt:lpstr>
      <vt:lpstr>OWASP Mobile Top10 Risks</vt:lpstr>
      <vt:lpstr>Security Defect Patterns and Root causes</vt:lpstr>
      <vt:lpstr>Tainted Data</vt:lpstr>
      <vt:lpstr>Tainted Flow</vt:lpstr>
      <vt:lpstr>Hidden Secrets</vt:lpstr>
      <vt:lpstr>Ignorance</vt:lpstr>
      <vt:lpstr>Tools &amp; Techniques to Detect Vulnerabilities in Web/Mobile Applications</vt:lpstr>
      <vt:lpstr>Dynamic Application Security Testing</vt:lpstr>
      <vt:lpstr>Using Google Search Engine</vt:lpstr>
      <vt:lpstr>Port Scanning with NMAP</vt:lpstr>
      <vt:lpstr>Technology Profiling with BuiltWith</vt:lpstr>
      <vt:lpstr>Analysis &amp; Tampering with Fiddler</vt:lpstr>
      <vt:lpstr>Setting Fiddler as Proxy for Mobile, Cloud and COTS applications</vt:lpstr>
      <vt:lpstr>Automated Scanning with IronWASP</vt:lpstr>
      <vt:lpstr>Manual Assessment with ZAP</vt:lpstr>
      <vt:lpstr>Static Application Security Testing</vt:lpstr>
      <vt:lpstr>Java Code Review using FindBugs</vt:lpstr>
      <vt:lpstr>.Net Code Review using FxCop</vt:lpstr>
      <vt:lpstr>Source Code Review with YASCA</vt:lpstr>
      <vt:lpstr>Interactive Application Security Testing</vt:lpstr>
      <vt:lpstr>Instrumentation with FusionLite Insight</vt:lpstr>
      <vt:lpstr>Security Testing Data Management</vt:lpstr>
      <vt:lpstr>Code Review Data using Agnitio</vt:lpstr>
      <vt:lpstr>Vulnerability Tracking with ThreadFix</vt:lpstr>
      <vt:lpstr>Reducing Security Risk with Secure Coding</vt:lpstr>
      <vt:lpstr>Security Principles</vt:lpstr>
      <vt:lpstr>Bad Coding Practice is a Primary Reason for Application Security Failure</vt:lpstr>
      <vt:lpstr>The Solution – Learn Good Practices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Emerging_Trends_in_Software_Security_Assurance</dc:title>
  <dc:subject>Software Security Assurance</dc:subject>
  <dc:creator>Ketan  Vyas</dc:creator>
  <cp:lastModifiedBy>Ketan  Vyas</cp:lastModifiedBy>
  <cp:revision>259</cp:revision>
  <cp:lastPrinted>2013-07-26T06:45:00Z</cp:lastPrinted>
  <dcterms:created xsi:type="dcterms:W3CDTF">2012-11-28T10:33:56Z</dcterms:created>
  <dcterms:modified xsi:type="dcterms:W3CDTF">2013-12-19T12:16:28Z</dcterms:modified>
  <cp:category>Application Security</cp:category>
</cp:coreProperties>
</file>