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2" r:id="rId2"/>
    <p:sldId id="258" r:id="rId3"/>
    <p:sldId id="259" r:id="rId4"/>
    <p:sldId id="260" r:id="rId5"/>
    <p:sldId id="264" r:id="rId6"/>
    <p:sldId id="265" r:id="rId7"/>
    <p:sldId id="268" r:id="rId8"/>
    <p:sldId id="269" r:id="rId9"/>
    <p:sldId id="270" r:id="rId10"/>
    <p:sldId id="27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61D9D-27A1-469D-926E-039071A8A044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C1196-9AE8-4474-89A3-30EA9165BD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C9E05D-6F35-446D-93E7-0B20F337616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0C3EA-680F-497F-BFAE-E3F48D4D409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196-9AE8-4474-89A3-30EA9165BDB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196-9AE8-4474-89A3-30EA9165BDB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196-9AE8-4474-89A3-30EA9165BDB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196-9AE8-4474-89A3-30EA9165BDB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196-9AE8-4474-89A3-30EA9165BDB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196-9AE8-4474-89A3-30EA9165BDB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196-9AE8-4474-89A3-30EA9165BDB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196-9AE8-4474-89A3-30EA9165BDB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9096F-56F2-4F98-868A-C1D7CDCBFF01}" type="datetimeFigureOut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76D8D-C30A-4FC8-AFAC-1D62084F9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83DB9-60F2-440D-8882-CA631F0F3CC0}" type="datetimeFigureOut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0E808-69EA-440B-A7B9-288BEE6E5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C:\Documents and Settings\pankaj.chauhan\Desktop\1DSCI event bann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2713" y="6208713"/>
            <a:ext cx="1646237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 descr="C:\Documents and Settings\pankaj.chauhan\Desktop\DSCI event banner.png"/>
          <p:cNvPicPr>
            <a:picLocks noChangeAspect="1" noChangeArrowheads="1"/>
          </p:cNvPicPr>
          <p:nvPr/>
        </p:nvPicPr>
        <p:blipFill>
          <a:blip r:embed="rId8" cstate="print"/>
          <a:srcRect l="43491"/>
          <a:stretch>
            <a:fillRect/>
          </a:stretch>
        </p:blipFill>
        <p:spPr bwMode="auto">
          <a:xfrm>
            <a:off x="7010400" y="625633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1.gif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962400"/>
            <a:ext cx="9144000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370388"/>
          </a:xfrm>
          <a:prstGeom prst="rect">
            <a:avLst/>
          </a:prstGeom>
          <a:solidFill>
            <a:srgbClr val="04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647700" y="1066800"/>
            <a:ext cx="78486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Data Privacy &amp; Data Protection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2053" name="Picture 6" descr="C:\Documents and Settings\pankaj.chauhan\Desktop\DSCI event ban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791200"/>
            <a:ext cx="54864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4279900"/>
            <a:ext cx="9144000" cy="904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1619250" y="2362200"/>
            <a:ext cx="5905500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200" b="1" dirty="0" err="1" smtClean="0">
                <a:solidFill>
                  <a:schemeClr val="bg1"/>
                </a:solidFill>
                <a:cs typeface="Arial" charset="0"/>
              </a:rPr>
              <a:t>Ketan</a:t>
            </a:r>
            <a:r>
              <a:rPr lang="en-US" sz="22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cs typeface="Arial" charset="0"/>
              </a:rPr>
              <a:t>Vyas</a:t>
            </a:r>
            <a:endParaRPr lang="en-US" sz="2200" b="1" dirty="0">
              <a:solidFill>
                <a:schemeClr val="bg1"/>
              </a:solidFill>
              <a:cs typeface="Arial" charset="0"/>
            </a:endParaRPr>
          </a:p>
          <a:p>
            <a:pPr algn="ctr"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  <a:cs typeface="Arial" charset="0"/>
              </a:rPr>
              <a:t>DSCI </a:t>
            </a:r>
            <a:r>
              <a:rPr lang="en-US" sz="2000" dirty="0">
                <a:solidFill>
                  <a:schemeClr val="bg1"/>
                </a:solidFill>
                <a:cs typeface="Arial" charset="0"/>
              </a:rPr>
              <a:t>Ahmedabad Chapter</a:t>
            </a:r>
          </a:p>
          <a:p>
            <a:pPr algn="ctr">
              <a:spcBef>
                <a:spcPts val="600"/>
              </a:spcBef>
            </a:pP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cs typeface="Arial" charset="0"/>
              </a:rPr>
              <a:t>Feb 11, 2012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cs typeface="Arial" charset="0"/>
              </a:rPr>
              <a:t>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7"/>
          <p:cNvSpPr>
            <a:spLocks noChangeArrowheads="1"/>
          </p:cNvSpPr>
          <p:nvPr/>
        </p:nvSpPr>
        <p:spPr bwMode="auto">
          <a:xfrm>
            <a:off x="3352800" y="2498725"/>
            <a:ext cx="2590800" cy="909638"/>
          </a:xfrm>
          <a:prstGeom prst="roundRect">
            <a:avLst>
              <a:gd name="adj" fmla="val 16667"/>
            </a:avLst>
          </a:prstGeom>
          <a:solidFill>
            <a:srgbClr val="043C7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i="1">
              <a:solidFill>
                <a:srgbClr val="CC3300"/>
              </a:solidFill>
            </a:endParaRPr>
          </a:p>
        </p:txBody>
      </p:sp>
      <p:sp>
        <p:nvSpPr>
          <p:cNvPr id="25603" name="Text Box 8"/>
          <p:cNvSpPr txBox="1">
            <a:spLocks noChangeArrowheads="1"/>
          </p:cNvSpPr>
          <p:nvPr/>
        </p:nvSpPr>
        <p:spPr bwMode="auto">
          <a:xfrm>
            <a:off x="3397250" y="2678113"/>
            <a:ext cx="25019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066925" y="3713163"/>
            <a:ext cx="50101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Ketan.Vyas@tcs.com</a:t>
            </a: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04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Privacy &amp; Data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Privacy is the ability of an individual or group to seclude themselves or information about themselves and thereby reveal themselves selectively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Data privacy is the relationship between collection and dissemination of data, technology, the public expectation of privacy, and the legal and political issues surrounding them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Source: Wikipedia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04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Data Privacy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 annual (28</a:t>
            </a:r>
            <a:r>
              <a:rPr lang="en-US" baseline="30000" dirty="0" smtClean="0"/>
              <a:t>th</a:t>
            </a:r>
            <a:r>
              <a:rPr lang="en-US" dirty="0" smtClean="0"/>
              <a:t> January) international celebration designed to promote awareness about privacy and education about best privacy practices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Promotes awareness around how personal information is collected, stored, used, and shared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Educates individuals to protect their personal information through privacy best practices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Players: Consumers, Citizens, Private &amp; Public Sector Companies, Governments, Privacy Promoting Bodies like DSCI, you and me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04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Data Privacy &amp; Data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900" dirty="0" smtClean="0"/>
              <a:t>Speakers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Mr. </a:t>
            </a:r>
            <a:r>
              <a:rPr lang="en-US" dirty="0" err="1" smtClean="0"/>
              <a:t>Nitin</a:t>
            </a:r>
            <a:r>
              <a:rPr lang="en-US" dirty="0" smtClean="0"/>
              <a:t> </a:t>
            </a:r>
            <a:r>
              <a:rPr lang="en-US" dirty="0" err="1" smtClean="0"/>
              <a:t>Bawsay</a:t>
            </a:r>
            <a:r>
              <a:rPr lang="en-US" dirty="0" smtClean="0"/>
              <a:t>, General Manager &amp; Executive Vice President, Sales-</a:t>
            </a:r>
            <a:r>
              <a:rPr lang="en-US" dirty="0" err="1" smtClean="0"/>
              <a:t>Priya</a:t>
            </a:r>
            <a:r>
              <a:rPr lang="en-US" dirty="0" smtClean="0"/>
              <a:t> </a:t>
            </a:r>
            <a:r>
              <a:rPr lang="en-US" dirty="0" err="1" smtClean="0"/>
              <a:t>Softweb</a:t>
            </a:r>
            <a:r>
              <a:rPr lang="en-US" dirty="0" smtClean="0"/>
              <a:t> Solutions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Ms. </a:t>
            </a:r>
            <a:r>
              <a:rPr lang="en-US" dirty="0" err="1" smtClean="0"/>
              <a:t>Rakhi</a:t>
            </a:r>
            <a:r>
              <a:rPr lang="en-US" dirty="0" smtClean="0"/>
              <a:t> Jindal, Associate at </a:t>
            </a:r>
            <a:r>
              <a:rPr lang="en-US" dirty="0" err="1" smtClean="0"/>
              <a:t>Nishith</a:t>
            </a:r>
            <a:r>
              <a:rPr lang="en-US" dirty="0" smtClean="0"/>
              <a:t> Desai Associates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Mr. </a:t>
            </a:r>
            <a:r>
              <a:rPr lang="en-US" dirty="0" err="1" smtClean="0"/>
              <a:t>Pankaj</a:t>
            </a:r>
            <a:r>
              <a:rPr lang="en-US" dirty="0" smtClean="0"/>
              <a:t> Patel, Deputy General Manager – IT, Vodafone India Services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Mr. Vishal </a:t>
            </a:r>
            <a:r>
              <a:rPr lang="en-US" dirty="0" err="1" smtClean="0"/>
              <a:t>Vasu</a:t>
            </a:r>
            <a:r>
              <a:rPr lang="en-US" dirty="0" smtClean="0"/>
              <a:t>, Director- </a:t>
            </a:r>
            <a:r>
              <a:rPr lang="en-US" dirty="0" err="1" smtClean="0"/>
              <a:t>Dev</a:t>
            </a:r>
            <a:r>
              <a:rPr lang="en-US" dirty="0" smtClean="0"/>
              <a:t> Information Technology Pvt. Ltd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04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Data Protection in the Mobile World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524000"/>
            <a:ext cx="264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1524000"/>
            <a:ext cx="2640013" cy="39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0750" y="1862138"/>
            <a:ext cx="27622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444500" y="5649913"/>
            <a:ext cx="800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Secret SMS Replicator (http://www.dlpmobile.com/)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04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Data Privacy &amp; Protection – The Law and Practical Issues</a:t>
            </a:r>
          </a:p>
        </p:txBody>
      </p:sp>
      <p:pic>
        <p:nvPicPr>
          <p:cNvPr id="7171" name="Picture 2" descr="C:\Users\162878\AppData\Local\Microsoft\Windows\Temporary Internet Files\Content.IE5\23ID8MNS\MC9003517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050" y="1905000"/>
            <a:ext cx="193675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6038" y="1905000"/>
            <a:ext cx="3306762" cy="237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819400" y="4419600"/>
            <a:ext cx="579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Source: http://pib.nic.in/newsite/erelease.aspx?relid=74990</a:t>
            </a: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533400" y="4800600"/>
            <a:ext cx="8382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Laws applicable to individuals, corporate, government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Laws applicable to personal information collection, reception, processing, storage, handling etc.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04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Integrating Technology, Process and People for Data Security</a:t>
            </a:r>
          </a:p>
        </p:txBody>
      </p:sp>
      <p:pic>
        <p:nvPicPr>
          <p:cNvPr id="8195" name="Picture 3" descr="C:\Users\162878\AppData\Local\Microsoft\Windows\Temporary Internet Files\Content.IE5\6F8AGVM0\MP900411828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828800"/>
            <a:ext cx="2590800" cy="22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5" descr="C:\Users\162878\AppData\Local\Microsoft\Windows\Temporary Internet Files\Content.IE5\M8GG0VLW\MP900443079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54363" y="2122488"/>
            <a:ext cx="2636837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6" descr="C:\Program Files\Microsoft Office\MEDIA\CAGCAT10\j0300520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62688" y="1917700"/>
            <a:ext cx="2195512" cy="188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TextBox 4"/>
          <p:cNvSpPr txBox="1">
            <a:spLocks noChangeArrowheads="1"/>
          </p:cNvSpPr>
          <p:nvPr/>
        </p:nvSpPr>
        <p:spPr bwMode="auto">
          <a:xfrm>
            <a:off x="304800" y="4419600"/>
            <a:ext cx="43434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/>
              <a:t>Employee Data Privacy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/>
              <a:t>Government Demand for Data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/>
              <a:t>Outsourcing</a:t>
            </a:r>
          </a:p>
        </p:txBody>
      </p:sp>
      <p:sp>
        <p:nvSpPr>
          <p:cNvPr id="8199" name="TextBox 10"/>
          <p:cNvSpPr txBox="1">
            <a:spLocks noChangeArrowheads="1"/>
          </p:cNvSpPr>
          <p:nvPr/>
        </p:nvSpPr>
        <p:spPr bwMode="auto">
          <a:xfrm>
            <a:off x="4495800" y="4438650"/>
            <a:ext cx="43434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/>
              <a:t>Incident Investigations and Forensics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/>
              <a:t>Monitoring &amp; Surveillance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/>
              <a:t>Data Stored on Cloud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/>
              <a:t>…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04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Data Privacy and Security – Why &amp; How</a:t>
            </a:r>
          </a:p>
        </p:txBody>
      </p:sp>
      <p:pic>
        <p:nvPicPr>
          <p:cNvPr id="9219" name="Picture 3" descr="C:\Users\162878\AppData\Local\Microsoft\Windows\Temporary Internet Files\Content.IE5\CVUE8EUO\MC90043448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9638" y="2057400"/>
            <a:ext cx="290036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20" name="Group 2093"/>
          <p:cNvGrpSpPr>
            <a:grpSpLocks/>
          </p:cNvGrpSpPr>
          <p:nvPr/>
        </p:nvGrpSpPr>
        <p:grpSpPr bwMode="auto">
          <a:xfrm>
            <a:off x="7275513" y="3670300"/>
            <a:ext cx="1027112" cy="711200"/>
            <a:chOff x="6740525" y="3052763"/>
            <a:chExt cx="1027113" cy="711201"/>
          </a:xfrm>
        </p:grpSpPr>
        <p:sp>
          <p:nvSpPr>
            <p:cNvPr id="9321" name="Freeform 8"/>
            <p:cNvSpPr>
              <a:spLocks/>
            </p:cNvSpPr>
            <p:nvPr/>
          </p:nvSpPr>
          <p:spPr bwMode="auto">
            <a:xfrm>
              <a:off x="6824663" y="3082926"/>
              <a:ext cx="922338" cy="681038"/>
            </a:xfrm>
            <a:custGeom>
              <a:avLst/>
              <a:gdLst>
                <a:gd name="T0" fmla="*/ 40322522 w 581"/>
                <a:gd name="T1" fmla="*/ 476310675 h 429"/>
                <a:gd name="T2" fmla="*/ 57964419 w 581"/>
                <a:gd name="T3" fmla="*/ 413305928 h 429"/>
                <a:gd name="T4" fmla="*/ 128528832 w 581"/>
                <a:gd name="T5" fmla="*/ 325101189 h 429"/>
                <a:gd name="T6" fmla="*/ 294859235 w 581"/>
                <a:gd name="T7" fmla="*/ 229335181 h 429"/>
                <a:gd name="T8" fmla="*/ 430947746 w 581"/>
                <a:gd name="T9" fmla="*/ 181451383 h 429"/>
                <a:gd name="T10" fmla="*/ 556955627 w 581"/>
                <a:gd name="T11" fmla="*/ 110886956 h 429"/>
                <a:gd name="T12" fmla="*/ 740926339 w 581"/>
                <a:gd name="T13" fmla="*/ 37803165 h 429"/>
                <a:gd name="T14" fmla="*/ 907256742 w 581"/>
                <a:gd name="T15" fmla="*/ 7561268 h 429"/>
                <a:gd name="T16" fmla="*/ 1018143677 w 581"/>
                <a:gd name="T17" fmla="*/ 7561268 h 429"/>
                <a:gd name="T18" fmla="*/ 1073587144 w 581"/>
                <a:gd name="T19" fmla="*/ 15120949 h 429"/>
                <a:gd name="T20" fmla="*/ 1186995031 w 581"/>
                <a:gd name="T21" fmla="*/ 55443478 h 429"/>
                <a:gd name="T22" fmla="*/ 1280240069 w 581"/>
                <a:gd name="T23" fmla="*/ 126007905 h 429"/>
                <a:gd name="T24" fmla="*/ 1368446379 w 581"/>
                <a:gd name="T25" fmla="*/ 214214232 h 429"/>
                <a:gd name="T26" fmla="*/ 1423889847 w 581"/>
                <a:gd name="T27" fmla="*/ 325101189 h 429"/>
                <a:gd name="T28" fmla="*/ 1456651102 w 581"/>
                <a:gd name="T29" fmla="*/ 443547826 h 429"/>
                <a:gd name="T30" fmla="*/ 1456651102 w 581"/>
                <a:gd name="T31" fmla="*/ 554434782 h 429"/>
                <a:gd name="T32" fmla="*/ 1408768901 w 581"/>
                <a:gd name="T33" fmla="*/ 667842690 h 429"/>
                <a:gd name="T34" fmla="*/ 1313002912 w 581"/>
                <a:gd name="T35" fmla="*/ 761087746 h 429"/>
                <a:gd name="T36" fmla="*/ 1249998178 w 581"/>
                <a:gd name="T37" fmla="*/ 793850595 h 429"/>
                <a:gd name="T38" fmla="*/ 1121470933 w 581"/>
                <a:gd name="T39" fmla="*/ 849294074 h 429"/>
                <a:gd name="T40" fmla="*/ 940019585 w 581"/>
                <a:gd name="T41" fmla="*/ 874495655 h 429"/>
                <a:gd name="T42" fmla="*/ 725805393 w 581"/>
                <a:gd name="T43" fmla="*/ 882055335 h 429"/>
                <a:gd name="T44" fmla="*/ 612399094 w 581"/>
                <a:gd name="T45" fmla="*/ 904737552 h 429"/>
                <a:gd name="T46" fmla="*/ 574595936 w 581"/>
                <a:gd name="T47" fmla="*/ 937498813 h 429"/>
                <a:gd name="T48" fmla="*/ 567036257 w 581"/>
                <a:gd name="T49" fmla="*/ 970261662 h 429"/>
                <a:gd name="T50" fmla="*/ 541834681 w 581"/>
                <a:gd name="T51" fmla="*/ 1055947038 h 429"/>
                <a:gd name="T52" fmla="*/ 501512159 w 581"/>
                <a:gd name="T53" fmla="*/ 1081148619 h 429"/>
                <a:gd name="T54" fmla="*/ 461189638 w 581"/>
                <a:gd name="T55" fmla="*/ 1048385770 h 429"/>
                <a:gd name="T56" fmla="*/ 453628371 w 581"/>
                <a:gd name="T57" fmla="*/ 992942291 h 429"/>
                <a:gd name="T58" fmla="*/ 471270268 w 581"/>
                <a:gd name="T59" fmla="*/ 960181030 h 429"/>
                <a:gd name="T60" fmla="*/ 556955627 w 581"/>
                <a:gd name="T61" fmla="*/ 889616603 h 429"/>
                <a:gd name="T62" fmla="*/ 725805393 w 581"/>
                <a:gd name="T63" fmla="*/ 786289327 h 429"/>
                <a:gd name="T64" fmla="*/ 781248861 w 581"/>
                <a:gd name="T65" fmla="*/ 761087746 h 429"/>
                <a:gd name="T66" fmla="*/ 534273415 w 581"/>
                <a:gd name="T67" fmla="*/ 771168379 h 429"/>
                <a:gd name="T68" fmla="*/ 405746170 w 581"/>
                <a:gd name="T69" fmla="*/ 778729647 h 429"/>
                <a:gd name="T70" fmla="*/ 183972300 w 581"/>
                <a:gd name="T71" fmla="*/ 771168379 h 429"/>
                <a:gd name="T72" fmla="*/ 73085365 w 581"/>
                <a:gd name="T73" fmla="*/ 738407117 h 429"/>
                <a:gd name="T74" fmla="*/ 25201576 w 581"/>
                <a:gd name="T75" fmla="*/ 698084588 h 429"/>
                <a:gd name="T76" fmla="*/ 0 w 581"/>
                <a:gd name="T77" fmla="*/ 627520161 h 429"/>
                <a:gd name="T78" fmla="*/ 17641897 w 581"/>
                <a:gd name="T79" fmla="*/ 531754153 h 4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81" h="429">
                  <a:moveTo>
                    <a:pt x="16" y="189"/>
                  </a:moveTo>
                  <a:lnTo>
                    <a:pt x="16" y="189"/>
                  </a:lnTo>
                  <a:lnTo>
                    <a:pt x="16" y="176"/>
                  </a:lnTo>
                  <a:lnTo>
                    <a:pt x="23" y="164"/>
                  </a:lnTo>
                  <a:lnTo>
                    <a:pt x="32" y="148"/>
                  </a:lnTo>
                  <a:lnTo>
                    <a:pt x="51" y="129"/>
                  </a:lnTo>
                  <a:lnTo>
                    <a:pt x="76" y="110"/>
                  </a:lnTo>
                  <a:lnTo>
                    <a:pt x="117" y="91"/>
                  </a:lnTo>
                  <a:lnTo>
                    <a:pt x="171" y="72"/>
                  </a:lnTo>
                  <a:lnTo>
                    <a:pt x="193" y="60"/>
                  </a:lnTo>
                  <a:lnTo>
                    <a:pt x="221" y="44"/>
                  </a:lnTo>
                  <a:lnTo>
                    <a:pt x="253" y="28"/>
                  </a:lnTo>
                  <a:lnTo>
                    <a:pt x="294" y="15"/>
                  </a:lnTo>
                  <a:lnTo>
                    <a:pt x="338" y="6"/>
                  </a:lnTo>
                  <a:lnTo>
                    <a:pt x="360" y="3"/>
                  </a:lnTo>
                  <a:lnTo>
                    <a:pt x="382" y="0"/>
                  </a:lnTo>
                  <a:lnTo>
                    <a:pt x="404" y="3"/>
                  </a:lnTo>
                  <a:lnTo>
                    <a:pt x="426" y="6"/>
                  </a:lnTo>
                  <a:lnTo>
                    <a:pt x="449" y="12"/>
                  </a:lnTo>
                  <a:lnTo>
                    <a:pt x="471" y="22"/>
                  </a:lnTo>
                  <a:lnTo>
                    <a:pt x="490" y="34"/>
                  </a:lnTo>
                  <a:lnTo>
                    <a:pt x="508" y="50"/>
                  </a:lnTo>
                  <a:lnTo>
                    <a:pt x="527" y="66"/>
                  </a:lnTo>
                  <a:lnTo>
                    <a:pt x="543" y="85"/>
                  </a:lnTo>
                  <a:lnTo>
                    <a:pt x="556" y="107"/>
                  </a:lnTo>
                  <a:lnTo>
                    <a:pt x="565" y="129"/>
                  </a:lnTo>
                  <a:lnTo>
                    <a:pt x="575" y="151"/>
                  </a:lnTo>
                  <a:lnTo>
                    <a:pt x="578" y="176"/>
                  </a:lnTo>
                  <a:lnTo>
                    <a:pt x="581" y="198"/>
                  </a:lnTo>
                  <a:lnTo>
                    <a:pt x="578" y="220"/>
                  </a:lnTo>
                  <a:lnTo>
                    <a:pt x="568" y="243"/>
                  </a:lnTo>
                  <a:lnTo>
                    <a:pt x="559" y="265"/>
                  </a:lnTo>
                  <a:lnTo>
                    <a:pt x="543" y="284"/>
                  </a:lnTo>
                  <a:lnTo>
                    <a:pt x="521" y="302"/>
                  </a:lnTo>
                  <a:lnTo>
                    <a:pt x="496" y="315"/>
                  </a:lnTo>
                  <a:lnTo>
                    <a:pt x="471" y="328"/>
                  </a:lnTo>
                  <a:lnTo>
                    <a:pt x="445" y="337"/>
                  </a:lnTo>
                  <a:lnTo>
                    <a:pt x="420" y="340"/>
                  </a:lnTo>
                  <a:lnTo>
                    <a:pt x="373" y="347"/>
                  </a:lnTo>
                  <a:lnTo>
                    <a:pt x="329" y="350"/>
                  </a:lnTo>
                  <a:lnTo>
                    <a:pt x="288" y="350"/>
                  </a:lnTo>
                  <a:lnTo>
                    <a:pt x="256" y="353"/>
                  </a:lnTo>
                  <a:lnTo>
                    <a:pt x="243" y="359"/>
                  </a:lnTo>
                  <a:lnTo>
                    <a:pt x="234" y="362"/>
                  </a:lnTo>
                  <a:lnTo>
                    <a:pt x="228" y="372"/>
                  </a:lnTo>
                  <a:lnTo>
                    <a:pt x="225" y="385"/>
                  </a:lnTo>
                  <a:lnTo>
                    <a:pt x="221" y="407"/>
                  </a:lnTo>
                  <a:lnTo>
                    <a:pt x="215" y="419"/>
                  </a:lnTo>
                  <a:lnTo>
                    <a:pt x="206" y="426"/>
                  </a:lnTo>
                  <a:lnTo>
                    <a:pt x="199" y="429"/>
                  </a:lnTo>
                  <a:lnTo>
                    <a:pt x="190" y="422"/>
                  </a:lnTo>
                  <a:lnTo>
                    <a:pt x="183" y="416"/>
                  </a:lnTo>
                  <a:lnTo>
                    <a:pt x="180" y="407"/>
                  </a:lnTo>
                  <a:lnTo>
                    <a:pt x="180" y="394"/>
                  </a:lnTo>
                  <a:lnTo>
                    <a:pt x="187" y="381"/>
                  </a:lnTo>
                  <a:lnTo>
                    <a:pt x="202" y="369"/>
                  </a:lnTo>
                  <a:lnTo>
                    <a:pt x="221" y="353"/>
                  </a:lnTo>
                  <a:lnTo>
                    <a:pt x="247" y="337"/>
                  </a:lnTo>
                  <a:lnTo>
                    <a:pt x="288" y="312"/>
                  </a:lnTo>
                  <a:lnTo>
                    <a:pt x="310" y="302"/>
                  </a:lnTo>
                  <a:lnTo>
                    <a:pt x="259" y="306"/>
                  </a:lnTo>
                  <a:lnTo>
                    <a:pt x="212" y="306"/>
                  </a:lnTo>
                  <a:lnTo>
                    <a:pt x="161" y="309"/>
                  </a:lnTo>
                  <a:lnTo>
                    <a:pt x="105" y="309"/>
                  </a:lnTo>
                  <a:lnTo>
                    <a:pt x="73" y="306"/>
                  </a:lnTo>
                  <a:lnTo>
                    <a:pt x="41" y="299"/>
                  </a:lnTo>
                  <a:lnTo>
                    <a:pt x="29" y="293"/>
                  </a:lnTo>
                  <a:lnTo>
                    <a:pt x="19" y="287"/>
                  </a:lnTo>
                  <a:lnTo>
                    <a:pt x="10" y="277"/>
                  </a:lnTo>
                  <a:lnTo>
                    <a:pt x="4" y="265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7" y="211"/>
                  </a:lnTo>
                  <a:lnTo>
                    <a:pt x="16" y="189"/>
                  </a:lnTo>
                  <a:close/>
                </a:path>
              </a:pathLst>
            </a:custGeom>
            <a:solidFill>
              <a:srgbClr val="F4F0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Freeform 9"/>
            <p:cNvSpPr>
              <a:spLocks/>
            </p:cNvSpPr>
            <p:nvPr/>
          </p:nvSpPr>
          <p:spPr bwMode="auto">
            <a:xfrm>
              <a:off x="6824663" y="3082926"/>
              <a:ext cx="922338" cy="681038"/>
            </a:xfrm>
            <a:custGeom>
              <a:avLst/>
              <a:gdLst>
                <a:gd name="T0" fmla="*/ 40322522 w 581"/>
                <a:gd name="T1" fmla="*/ 476310675 h 429"/>
                <a:gd name="T2" fmla="*/ 57964419 w 581"/>
                <a:gd name="T3" fmla="*/ 413305928 h 429"/>
                <a:gd name="T4" fmla="*/ 128528832 w 581"/>
                <a:gd name="T5" fmla="*/ 325101189 h 429"/>
                <a:gd name="T6" fmla="*/ 294859235 w 581"/>
                <a:gd name="T7" fmla="*/ 229335181 h 429"/>
                <a:gd name="T8" fmla="*/ 430947746 w 581"/>
                <a:gd name="T9" fmla="*/ 181451383 h 429"/>
                <a:gd name="T10" fmla="*/ 556955627 w 581"/>
                <a:gd name="T11" fmla="*/ 110886956 h 429"/>
                <a:gd name="T12" fmla="*/ 740926339 w 581"/>
                <a:gd name="T13" fmla="*/ 37803165 h 429"/>
                <a:gd name="T14" fmla="*/ 907256742 w 581"/>
                <a:gd name="T15" fmla="*/ 7561268 h 429"/>
                <a:gd name="T16" fmla="*/ 1018143677 w 581"/>
                <a:gd name="T17" fmla="*/ 7561268 h 429"/>
                <a:gd name="T18" fmla="*/ 1073587144 w 581"/>
                <a:gd name="T19" fmla="*/ 15120949 h 429"/>
                <a:gd name="T20" fmla="*/ 1186995031 w 581"/>
                <a:gd name="T21" fmla="*/ 55443478 h 429"/>
                <a:gd name="T22" fmla="*/ 1280240069 w 581"/>
                <a:gd name="T23" fmla="*/ 126007905 h 429"/>
                <a:gd name="T24" fmla="*/ 1368446379 w 581"/>
                <a:gd name="T25" fmla="*/ 214214232 h 429"/>
                <a:gd name="T26" fmla="*/ 1423889847 w 581"/>
                <a:gd name="T27" fmla="*/ 325101189 h 429"/>
                <a:gd name="T28" fmla="*/ 1456651102 w 581"/>
                <a:gd name="T29" fmla="*/ 443547826 h 429"/>
                <a:gd name="T30" fmla="*/ 1456651102 w 581"/>
                <a:gd name="T31" fmla="*/ 554434782 h 429"/>
                <a:gd name="T32" fmla="*/ 1408768901 w 581"/>
                <a:gd name="T33" fmla="*/ 667842690 h 429"/>
                <a:gd name="T34" fmla="*/ 1313002912 w 581"/>
                <a:gd name="T35" fmla="*/ 761087746 h 429"/>
                <a:gd name="T36" fmla="*/ 1249998178 w 581"/>
                <a:gd name="T37" fmla="*/ 793850595 h 429"/>
                <a:gd name="T38" fmla="*/ 1121470933 w 581"/>
                <a:gd name="T39" fmla="*/ 849294074 h 429"/>
                <a:gd name="T40" fmla="*/ 940019585 w 581"/>
                <a:gd name="T41" fmla="*/ 874495655 h 429"/>
                <a:gd name="T42" fmla="*/ 725805393 w 581"/>
                <a:gd name="T43" fmla="*/ 882055335 h 429"/>
                <a:gd name="T44" fmla="*/ 612399094 w 581"/>
                <a:gd name="T45" fmla="*/ 904737552 h 429"/>
                <a:gd name="T46" fmla="*/ 574595936 w 581"/>
                <a:gd name="T47" fmla="*/ 937498813 h 429"/>
                <a:gd name="T48" fmla="*/ 567036257 w 581"/>
                <a:gd name="T49" fmla="*/ 970261662 h 429"/>
                <a:gd name="T50" fmla="*/ 541834681 w 581"/>
                <a:gd name="T51" fmla="*/ 1055947038 h 429"/>
                <a:gd name="T52" fmla="*/ 501512159 w 581"/>
                <a:gd name="T53" fmla="*/ 1081148619 h 429"/>
                <a:gd name="T54" fmla="*/ 461189638 w 581"/>
                <a:gd name="T55" fmla="*/ 1048385770 h 429"/>
                <a:gd name="T56" fmla="*/ 453628371 w 581"/>
                <a:gd name="T57" fmla="*/ 992942291 h 429"/>
                <a:gd name="T58" fmla="*/ 471270268 w 581"/>
                <a:gd name="T59" fmla="*/ 960181030 h 429"/>
                <a:gd name="T60" fmla="*/ 556955627 w 581"/>
                <a:gd name="T61" fmla="*/ 889616603 h 429"/>
                <a:gd name="T62" fmla="*/ 725805393 w 581"/>
                <a:gd name="T63" fmla="*/ 786289327 h 429"/>
                <a:gd name="T64" fmla="*/ 781248861 w 581"/>
                <a:gd name="T65" fmla="*/ 761087746 h 429"/>
                <a:gd name="T66" fmla="*/ 534273415 w 581"/>
                <a:gd name="T67" fmla="*/ 771168379 h 429"/>
                <a:gd name="T68" fmla="*/ 405746170 w 581"/>
                <a:gd name="T69" fmla="*/ 778729647 h 429"/>
                <a:gd name="T70" fmla="*/ 183972300 w 581"/>
                <a:gd name="T71" fmla="*/ 771168379 h 429"/>
                <a:gd name="T72" fmla="*/ 73085365 w 581"/>
                <a:gd name="T73" fmla="*/ 738407117 h 429"/>
                <a:gd name="T74" fmla="*/ 25201576 w 581"/>
                <a:gd name="T75" fmla="*/ 698084588 h 429"/>
                <a:gd name="T76" fmla="*/ 0 w 581"/>
                <a:gd name="T77" fmla="*/ 627520161 h 429"/>
                <a:gd name="T78" fmla="*/ 17641897 w 581"/>
                <a:gd name="T79" fmla="*/ 531754153 h 4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81" h="429">
                  <a:moveTo>
                    <a:pt x="16" y="189"/>
                  </a:moveTo>
                  <a:lnTo>
                    <a:pt x="16" y="189"/>
                  </a:lnTo>
                  <a:lnTo>
                    <a:pt x="16" y="176"/>
                  </a:lnTo>
                  <a:lnTo>
                    <a:pt x="23" y="164"/>
                  </a:lnTo>
                  <a:lnTo>
                    <a:pt x="32" y="148"/>
                  </a:lnTo>
                  <a:lnTo>
                    <a:pt x="51" y="129"/>
                  </a:lnTo>
                  <a:lnTo>
                    <a:pt x="76" y="110"/>
                  </a:lnTo>
                  <a:lnTo>
                    <a:pt x="117" y="91"/>
                  </a:lnTo>
                  <a:lnTo>
                    <a:pt x="171" y="72"/>
                  </a:lnTo>
                  <a:lnTo>
                    <a:pt x="193" y="60"/>
                  </a:lnTo>
                  <a:lnTo>
                    <a:pt x="221" y="44"/>
                  </a:lnTo>
                  <a:lnTo>
                    <a:pt x="253" y="28"/>
                  </a:lnTo>
                  <a:lnTo>
                    <a:pt x="294" y="15"/>
                  </a:lnTo>
                  <a:lnTo>
                    <a:pt x="338" y="6"/>
                  </a:lnTo>
                  <a:lnTo>
                    <a:pt x="360" y="3"/>
                  </a:lnTo>
                  <a:lnTo>
                    <a:pt x="382" y="0"/>
                  </a:lnTo>
                  <a:lnTo>
                    <a:pt x="404" y="3"/>
                  </a:lnTo>
                  <a:lnTo>
                    <a:pt x="426" y="6"/>
                  </a:lnTo>
                  <a:lnTo>
                    <a:pt x="449" y="12"/>
                  </a:lnTo>
                  <a:lnTo>
                    <a:pt x="471" y="22"/>
                  </a:lnTo>
                  <a:lnTo>
                    <a:pt x="490" y="34"/>
                  </a:lnTo>
                  <a:lnTo>
                    <a:pt x="508" y="50"/>
                  </a:lnTo>
                  <a:lnTo>
                    <a:pt x="527" y="66"/>
                  </a:lnTo>
                  <a:lnTo>
                    <a:pt x="543" y="85"/>
                  </a:lnTo>
                  <a:lnTo>
                    <a:pt x="556" y="107"/>
                  </a:lnTo>
                  <a:lnTo>
                    <a:pt x="565" y="129"/>
                  </a:lnTo>
                  <a:lnTo>
                    <a:pt x="575" y="151"/>
                  </a:lnTo>
                  <a:lnTo>
                    <a:pt x="578" y="176"/>
                  </a:lnTo>
                  <a:lnTo>
                    <a:pt x="581" y="198"/>
                  </a:lnTo>
                  <a:lnTo>
                    <a:pt x="578" y="220"/>
                  </a:lnTo>
                  <a:lnTo>
                    <a:pt x="568" y="243"/>
                  </a:lnTo>
                  <a:lnTo>
                    <a:pt x="559" y="265"/>
                  </a:lnTo>
                  <a:lnTo>
                    <a:pt x="543" y="284"/>
                  </a:lnTo>
                  <a:lnTo>
                    <a:pt x="521" y="302"/>
                  </a:lnTo>
                  <a:lnTo>
                    <a:pt x="496" y="315"/>
                  </a:lnTo>
                  <a:lnTo>
                    <a:pt x="471" y="328"/>
                  </a:lnTo>
                  <a:lnTo>
                    <a:pt x="445" y="337"/>
                  </a:lnTo>
                  <a:lnTo>
                    <a:pt x="420" y="340"/>
                  </a:lnTo>
                  <a:lnTo>
                    <a:pt x="373" y="347"/>
                  </a:lnTo>
                  <a:lnTo>
                    <a:pt x="329" y="350"/>
                  </a:lnTo>
                  <a:lnTo>
                    <a:pt x="288" y="350"/>
                  </a:lnTo>
                  <a:lnTo>
                    <a:pt x="256" y="353"/>
                  </a:lnTo>
                  <a:lnTo>
                    <a:pt x="243" y="359"/>
                  </a:lnTo>
                  <a:lnTo>
                    <a:pt x="234" y="362"/>
                  </a:lnTo>
                  <a:lnTo>
                    <a:pt x="228" y="372"/>
                  </a:lnTo>
                  <a:lnTo>
                    <a:pt x="225" y="385"/>
                  </a:lnTo>
                  <a:lnTo>
                    <a:pt x="221" y="407"/>
                  </a:lnTo>
                  <a:lnTo>
                    <a:pt x="215" y="419"/>
                  </a:lnTo>
                  <a:lnTo>
                    <a:pt x="206" y="426"/>
                  </a:lnTo>
                  <a:lnTo>
                    <a:pt x="199" y="429"/>
                  </a:lnTo>
                  <a:lnTo>
                    <a:pt x="190" y="422"/>
                  </a:lnTo>
                  <a:lnTo>
                    <a:pt x="183" y="416"/>
                  </a:lnTo>
                  <a:lnTo>
                    <a:pt x="180" y="407"/>
                  </a:lnTo>
                  <a:lnTo>
                    <a:pt x="180" y="394"/>
                  </a:lnTo>
                  <a:lnTo>
                    <a:pt x="187" y="381"/>
                  </a:lnTo>
                  <a:lnTo>
                    <a:pt x="202" y="369"/>
                  </a:lnTo>
                  <a:lnTo>
                    <a:pt x="221" y="353"/>
                  </a:lnTo>
                  <a:lnTo>
                    <a:pt x="247" y="337"/>
                  </a:lnTo>
                  <a:lnTo>
                    <a:pt x="288" y="312"/>
                  </a:lnTo>
                  <a:lnTo>
                    <a:pt x="310" y="302"/>
                  </a:lnTo>
                  <a:lnTo>
                    <a:pt x="259" y="306"/>
                  </a:lnTo>
                  <a:lnTo>
                    <a:pt x="212" y="306"/>
                  </a:lnTo>
                  <a:lnTo>
                    <a:pt x="161" y="309"/>
                  </a:lnTo>
                  <a:lnTo>
                    <a:pt x="105" y="309"/>
                  </a:lnTo>
                  <a:lnTo>
                    <a:pt x="73" y="306"/>
                  </a:lnTo>
                  <a:lnTo>
                    <a:pt x="41" y="299"/>
                  </a:lnTo>
                  <a:lnTo>
                    <a:pt x="29" y="293"/>
                  </a:lnTo>
                  <a:lnTo>
                    <a:pt x="19" y="287"/>
                  </a:lnTo>
                  <a:lnTo>
                    <a:pt x="10" y="277"/>
                  </a:lnTo>
                  <a:lnTo>
                    <a:pt x="4" y="265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7" y="211"/>
                  </a:lnTo>
                  <a:lnTo>
                    <a:pt x="16" y="1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Freeform 10"/>
            <p:cNvSpPr>
              <a:spLocks/>
            </p:cNvSpPr>
            <p:nvPr/>
          </p:nvSpPr>
          <p:spPr bwMode="auto">
            <a:xfrm>
              <a:off x="6765925" y="3262313"/>
              <a:ext cx="114300" cy="120650"/>
            </a:xfrm>
            <a:custGeom>
              <a:avLst/>
              <a:gdLst>
                <a:gd name="T0" fmla="*/ 0 w 72"/>
                <a:gd name="T1" fmla="*/ 0 h 76"/>
                <a:gd name="T2" fmla="*/ 0 w 72"/>
                <a:gd name="T3" fmla="*/ 0 h 76"/>
                <a:gd name="T4" fmla="*/ 7561263 w 72"/>
                <a:gd name="T5" fmla="*/ 32762825 h 76"/>
                <a:gd name="T6" fmla="*/ 37803138 w 72"/>
                <a:gd name="T7" fmla="*/ 103327200 h 76"/>
                <a:gd name="T8" fmla="*/ 63004700 w 72"/>
                <a:gd name="T9" fmla="*/ 136088438 h 76"/>
                <a:gd name="T10" fmla="*/ 85685313 w 72"/>
                <a:gd name="T11" fmla="*/ 166330313 h 76"/>
                <a:gd name="T12" fmla="*/ 110886875 w 72"/>
                <a:gd name="T13" fmla="*/ 183972200 h 76"/>
                <a:gd name="T14" fmla="*/ 126007813 w 72"/>
                <a:gd name="T15" fmla="*/ 191531875 h 76"/>
                <a:gd name="T16" fmla="*/ 133569075 w 72"/>
                <a:gd name="T17" fmla="*/ 191531875 h 76"/>
                <a:gd name="T18" fmla="*/ 133569075 w 72"/>
                <a:gd name="T19" fmla="*/ 191531875 h 76"/>
                <a:gd name="T20" fmla="*/ 158770638 w 72"/>
                <a:gd name="T21" fmla="*/ 176410938 h 76"/>
                <a:gd name="T22" fmla="*/ 173891575 w 72"/>
                <a:gd name="T23" fmla="*/ 158770638 h 76"/>
                <a:gd name="T24" fmla="*/ 181451250 w 72"/>
                <a:gd name="T25" fmla="*/ 128528763 h 76"/>
                <a:gd name="T26" fmla="*/ 181451250 w 72"/>
                <a:gd name="T27" fmla="*/ 103327200 h 76"/>
                <a:gd name="T28" fmla="*/ 181451250 w 72"/>
                <a:gd name="T29" fmla="*/ 47883763 h 76"/>
                <a:gd name="T30" fmla="*/ 173891575 w 72"/>
                <a:gd name="T31" fmla="*/ 32762825 h 76"/>
                <a:gd name="T32" fmla="*/ 166330313 w 72"/>
                <a:gd name="T33" fmla="*/ 17641888 h 76"/>
                <a:gd name="T34" fmla="*/ 166330313 w 72"/>
                <a:gd name="T35" fmla="*/ 17641888 h 76"/>
                <a:gd name="T36" fmla="*/ 126007813 w 72"/>
                <a:gd name="T37" fmla="*/ 7561263 h 76"/>
                <a:gd name="T38" fmla="*/ 70564375 w 72"/>
                <a:gd name="T39" fmla="*/ 0 h 76"/>
                <a:gd name="T40" fmla="*/ 0 w 72"/>
                <a:gd name="T41" fmla="*/ 0 h 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2" h="76">
                  <a:moveTo>
                    <a:pt x="0" y="0"/>
                  </a:moveTo>
                  <a:lnTo>
                    <a:pt x="0" y="0"/>
                  </a:lnTo>
                  <a:lnTo>
                    <a:pt x="3" y="13"/>
                  </a:lnTo>
                  <a:lnTo>
                    <a:pt x="15" y="41"/>
                  </a:lnTo>
                  <a:lnTo>
                    <a:pt x="25" y="54"/>
                  </a:lnTo>
                  <a:lnTo>
                    <a:pt x="34" y="66"/>
                  </a:lnTo>
                  <a:lnTo>
                    <a:pt x="44" y="73"/>
                  </a:lnTo>
                  <a:lnTo>
                    <a:pt x="50" y="76"/>
                  </a:lnTo>
                  <a:lnTo>
                    <a:pt x="53" y="76"/>
                  </a:lnTo>
                  <a:lnTo>
                    <a:pt x="63" y="70"/>
                  </a:lnTo>
                  <a:lnTo>
                    <a:pt x="69" y="63"/>
                  </a:lnTo>
                  <a:lnTo>
                    <a:pt x="72" y="51"/>
                  </a:lnTo>
                  <a:lnTo>
                    <a:pt x="72" y="41"/>
                  </a:lnTo>
                  <a:lnTo>
                    <a:pt x="72" y="19"/>
                  </a:lnTo>
                  <a:lnTo>
                    <a:pt x="69" y="13"/>
                  </a:lnTo>
                  <a:lnTo>
                    <a:pt x="66" y="7"/>
                  </a:lnTo>
                  <a:lnTo>
                    <a:pt x="50" y="3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A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" name="Freeform 11"/>
            <p:cNvSpPr>
              <a:spLocks/>
            </p:cNvSpPr>
            <p:nvPr/>
          </p:nvSpPr>
          <p:spPr bwMode="auto">
            <a:xfrm>
              <a:off x="6765925" y="3262313"/>
              <a:ext cx="114300" cy="120650"/>
            </a:xfrm>
            <a:custGeom>
              <a:avLst/>
              <a:gdLst>
                <a:gd name="T0" fmla="*/ 0 w 72"/>
                <a:gd name="T1" fmla="*/ 0 h 76"/>
                <a:gd name="T2" fmla="*/ 0 w 72"/>
                <a:gd name="T3" fmla="*/ 0 h 76"/>
                <a:gd name="T4" fmla="*/ 7561263 w 72"/>
                <a:gd name="T5" fmla="*/ 32762825 h 76"/>
                <a:gd name="T6" fmla="*/ 37803138 w 72"/>
                <a:gd name="T7" fmla="*/ 103327200 h 76"/>
                <a:gd name="T8" fmla="*/ 63004700 w 72"/>
                <a:gd name="T9" fmla="*/ 136088438 h 76"/>
                <a:gd name="T10" fmla="*/ 85685313 w 72"/>
                <a:gd name="T11" fmla="*/ 166330313 h 76"/>
                <a:gd name="T12" fmla="*/ 110886875 w 72"/>
                <a:gd name="T13" fmla="*/ 183972200 h 76"/>
                <a:gd name="T14" fmla="*/ 126007813 w 72"/>
                <a:gd name="T15" fmla="*/ 191531875 h 76"/>
                <a:gd name="T16" fmla="*/ 133569075 w 72"/>
                <a:gd name="T17" fmla="*/ 191531875 h 76"/>
                <a:gd name="T18" fmla="*/ 133569075 w 72"/>
                <a:gd name="T19" fmla="*/ 191531875 h 76"/>
                <a:gd name="T20" fmla="*/ 158770638 w 72"/>
                <a:gd name="T21" fmla="*/ 176410938 h 76"/>
                <a:gd name="T22" fmla="*/ 173891575 w 72"/>
                <a:gd name="T23" fmla="*/ 158770638 h 76"/>
                <a:gd name="T24" fmla="*/ 181451250 w 72"/>
                <a:gd name="T25" fmla="*/ 128528763 h 76"/>
                <a:gd name="T26" fmla="*/ 181451250 w 72"/>
                <a:gd name="T27" fmla="*/ 103327200 h 76"/>
                <a:gd name="T28" fmla="*/ 181451250 w 72"/>
                <a:gd name="T29" fmla="*/ 47883763 h 76"/>
                <a:gd name="T30" fmla="*/ 173891575 w 72"/>
                <a:gd name="T31" fmla="*/ 32762825 h 76"/>
                <a:gd name="T32" fmla="*/ 166330313 w 72"/>
                <a:gd name="T33" fmla="*/ 17641888 h 76"/>
                <a:gd name="T34" fmla="*/ 166330313 w 72"/>
                <a:gd name="T35" fmla="*/ 17641888 h 76"/>
                <a:gd name="T36" fmla="*/ 126007813 w 72"/>
                <a:gd name="T37" fmla="*/ 7561263 h 76"/>
                <a:gd name="T38" fmla="*/ 70564375 w 72"/>
                <a:gd name="T39" fmla="*/ 0 h 76"/>
                <a:gd name="T40" fmla="*/ 0 w 72"/>
                <a:gd name="T41" fmla="*/ 0 h 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2" h="76">
                  <a:moveTo>
                    <a:pt x="0" y="0"/>
                  </a:moveTo>
                  <a:lnTo>
                    <a:pt x="0" y="0"/>
                  </a:lnTo>
                  <a:lnTo>
                    <a:pt x="3" y="13"/>
                  </a:lnTo>
                  <a:lnTo>
                    <a:pt x="15" y="41"/>
                  </a:lnTo>
                  <a:lnTo>
                    <a:pt x="25" y="54"/>
                  </a:lnTo>
                  <a:lnTo>
                    <a:pt x="34" y="66"/>
                  </a:lnTo>
                  <a:lnTo>
                    <a:pt x="44" y="73"/>
                  </a:lnTo>
                  <a:lnTo>
                    <a:pt x="50" y="76"/>
                  </a:lnTo>
                  <a:lnTo>
                    <a:pt x="53" y="76"/>
                  </a:lnTo>
                  <a:lnTo>
                    <a:pt x="63" y="70"/>
                  </a:lnTo>
                  <a:lnTo>
                    <a:pt x="69" y="63"/>
                  </a:lnTo>
                  <a:lnTo>
                    <a:pt x="72" y="51"/>
                  </a:lnTo>
                  <a:lnTo>
                    <a:pt x="72" y="41"/>
                  </a:lnTo>
                  <a:lnTo>
                    <a:pt x="72" y="19"/>
                  </a:lnTo>
                  <a:lnTo>
                    <a:pt x="69" y="13"/>
                  </a:lnTo>
                  <a:lnTo>
                    <a:pt x="66" y="7"/>
                  </a:lnTo>
                  <a:lnTo>
                    <a:pt x="50" y="3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" name="Freeform 12"/>
            <p:cNvSpPr>
              <a:spLocks/>
            </p:cNvSpPr>
            <p:nvPr/>
          </p:nvSpPr>
          <p:spPr bwMode="auto">
            <a:xfrm>
              <a:off x="7131050" y="3087688"/>
              <a:ext cx="79375" cy="144463"/>
            </a:xfrm>
            <a:custGeom>
              <a:avLst/>
              <a:gdLst>
                <a:gd name="T0" fmla="*/ 80645000 w 50"/>
                <a:gd name="T1" fmla="*/ 0 h 91"/>
                <a:gd name="T2" fmla="*/ 80645000 w 50"/>
                <a:gd name="T3" fmla="*/ 0 h 91"/>
                <a:gd name="T4" fmla="*/ 32762825 w 50"/>
                <a:gd name="T5" fmla="*/ 63004918 h 91"/>
                <a:gd name="T6" fmla="*/ 0 w 50"/>
                <a:gd name="T7" fmla="*/ 118448547 h 91"/>
                <a:gd name="T8" fmla="*/ 0 w 50"/>
                <a:gd name="T9" fmla="*/ 143650197 h 91"/>
                <a:gd name="T10" fmla="*/ 7561263 w 50"/>
                <a:gd name="T11" fmla="*/ 158771187 h 91"/>
                <a:gd name="T12" fmla="*/ 7561263 w 50"/>
                <a:gd name="T13" fmla="*/ 158771187 h 91"/>
                <a:gd name="T14" fmla="*/ 80645000 w 50"/>
                <a:gd name="T15" fmla="*/ 199093827 h 91"/>
                <a:gd name="T16" fmla="*/ 126007813 w 50"/>
                <a:gd name="T17" fmla="*/ 229335806 h 91"/>
                <a:gd name="T18" fmla="*/ 126007813 w 50"/>
                <a:gd name="T19" fmla="*/ 229335806 h 91"/>
                <a:gd name="T20" fmla="*/ 103327200 w 50"/>
                <a:gd name="T21" fmla="*/ 118448547 h 91"/>
                <a:gd name="T22" fmla="*/ 95765938 w 50"/>
                <a:gd name="T23" fmla="*/ 40322640 h 91"/>
                <a:gd name="T24" fmla="*/ 88206263 w 50"/>
                <a:gd name="T25" fmla="*/ 15120990 h 91"/>
                <a:gd name="T26" fmla="*/ 80645000 w 50"/>
                <a:gd name="T27" fmla="*/ 0 h 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" h="91">
                  <a:moveTo>
                    <a:pt x="32" y="0"/>
                  </a:moveTo>
                  <a:lnTo>
                    <a:pt x="32" y="0"/>
                  </a:lnTo>
                  <a:lnTo>
                    <a:pt x="13" y="25"/>
                  </a:lnTo>
                  <a:lnTo>
                    <a:pt x="0" y="47"/>
                  </a:lnTo>
                  <a:lnTo>
                    <a:pt x="0" y="57"/>
                  </a:lnTo>
                  <a:lnTo>
                    <a:pt x="3" y="63"/>
                  </a:lnTo>
                  <a:lnTo>
                    <a:pt x="32" y="79"/>
                  </a:lnTo>
                  <a:lnTo>
                    <a:pt x="50" y="91"/>
                  </a:lnTo>
                  <a:lnTo>
                    <a:pt x="41" y="47"/>
                  </a:lnTo>
                  <a:lnTo>
                    <a:pt x="38" y="16"/>
                  </a:lnTo>
                  <a:lnTo>
                    <a:pt x="35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CCA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" name="Freeform 13"/>
            <p:cNvSpPr>
              <a:spLocks/>
            </p:cNvSpPr>
            <p:nvPr/>
          </p:nvSpPr>
          <p:spPr bwMode="auto">
            <a:xfrm>
              <a:off x="7131050" y="3087688"/>
              <a:ext cx="79375" cy="144463"/>
            </a:xfrm>
            <a:custGeom>
              <a:avLst/>
              <a:gdLst>
                <a:gd name="T0" fmla="*/ 80645000 w 50"/>
                <a:gd name="T1" fmla="*/ 0 h 91"/>
                <a:gd name="T2" fmla="*/ 80645000 w 50"/>
                <a:gd name="T3" fmla="*/ 0 h 91"/>
                <a:gd name="T4" fmla="*/ 32762825 w 50"/>
                <a:gd name="T5" fmla="*/ 63004918 h 91"/>
                <a:gd name="T6" fmla="*/ 0 w 50"/>
                <a:gd name="T7" fmla="*/ 118448547 h 91"/>
                <a:gd name="T8" fmla="*/ 0 w 50"/>
                <a:gd name="T9" fmla="*/ 143650197 h 91"/>
                <a:gd name="T10" fmla="*/ 7561263 w 50"/>
                <a:gd name="T11" fmla="*/ 158771187 h 91"/>
                <a:gd name="T12" fmla="*/ 7561263 w 50"/>
                <a:gd name="T13" fmla="*/ 158771187 h 91"/>
                <a:gd name="T14" fmla="*/ 80645000 w 50"/>
                <a:gd name="T15" fmla="*/ 199093827 h 91"/>
                <a:gd name="T16" fmla="*/ 126007813 w 50"/>
                <a:gd name="T17" fmla="*/ 229335806 h 91"/>
                <a:gd name="T18" fmla="*/ 126007813 w 50"/>
                <a:gd name="T19" fmla="*/ 229335806 h 91"/>
                <a:gd name="T20" fmla="*/ 103327200 w 50"/>
                <a:gd name="T21" fmla="*/ 118448547 h 91"/>
                <a:gd name="T22" fmla="*/ 95765938 w 50"/>
                <a:gd name="T23" fmla="*/ 40322640 h 91"/>
                <a:gd name="T24" fmla="*/ 88206263 w 50"/>
                <a:gd name="T25" fmla="*/ 15120990 h 91"/>
                <a:gd name="T26" fmla="*/ 80645000 w 50"/>
                <a:gd name="T27" fmla="*/ 0 h 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" h="91">
                  <a:moveTo>
                    <a:pt x="32" y="0"/>
                  </a:moveTo>
                  <a:lnTo>
                    <a:pt x="32" y="0"/>
                  </a:lnTo>
                  <a:lnTo>
                    <a:pt x="13" y="25"/>
                  </a:lnTo>
                  <a:lnTo>
                    <a:pt x="0" y="47"/>
                  </a:lnTo>
                  <a:lnTo>
                    <a:pt x="0" y="57"/>
                  </a:lnTo>
                  <a:lnTo>
                    <a:pt x="3" y="63"/>
                  </a:lnTo>
                  <a:lnTo>
                    <a:pt x="32" y="79"/>
                  </a:lnTo>
                  <a:lnTo>
                    <a:pt x="50" y="91"/>
                  </a:lnTo>
                  <a:lnTo>
                    <a:pt x="41" y="47"/>
                  </a:lnTo>
                  <a:lnTo>
                    <a:pt x="38" y="16"/>
                  </a:lnTo>
                  <a:lnTo>
                    <a:pt x="35" y="6"/>
                  </a:lnTo>
                  <a:lnTo>
                    <a:pt x="3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" name="Freeform 14"/>
            <p:cNvSpPr>
              <a:spLocks/>
            </p:cNvSpPr>
            <p:nvPr/>
          </p:nvSpPr>
          <p:spPr bwMode="auto">
            <a:xfrm>
              <a:off x="7196138" y="3057526"/>
              <a:ext cx="571500" cy="304800"/>
            </a:xfrm>
            <a:custGeom>
              <a:avLst/>
              <a:gdLst>
                <a:gd name="T0" fmla="*/ 7561263 w 360"/>
                <a:gd name="T1" fmla="*/ 110886875 h 192"/>
                <a:gd name="T2" fmla="*/ 7561263 w 360"/>
                <a:gd name="T3" fmla="*/ 110886875 h 192"/>
                <a:gd name="T4" fmla="*/ 55443438 w 360"/>
                <a:gd name="T5" fmla="*/ 88206263 h 192"/>
                <a:gd name="T6" fmla="*/ 110886875 w 360"/>
                <a:gd name="T7" fmla="*/ 63004700 h 192"/>
                <a:gd name="T8" fmla="*/ 166330313 w 360"/>
                <a:gd name="T9" fmla="*/ 47883763 h 192"/>
                <a:gd name="T10" fmla="*/ 221773750 w 360"/>
                <a:gd name="T11" fmla="*/ 30241875 h 192"/>
                <a:gd name="T12" fmla="*/ 332660625 w 360"/>
                <a:gd name="T13" fmla="*/ 15120938 h 192"/>
                <a:gd name="T14" fmla="*/ 453628125 w 360"/>
                <a:gd name="T15" fmla="*/ 15120938 h 192"/>
                <a:gd name="T16" fmla="*/ 453628125 w 360"/>
                <a:gd name="T17" fmla="*/ 15120938 h 192"/>
                <a:gd name="T18" fmla="*/ 541834388 w 360"/>
                <a:gd name="T19" fmla="*/ 30241875 h 192"/>
                <a:gd name="T20" fmla="*/ 619958438 w 360"/>
                <a:gd name="T21" fmla="*/ 63004700 h 192"/>
                <a:gd name="T22" fmla="*/ 700603438 w 360"/>
                <a:gd name="T23" fmla="*/ 110886875 h 192"/>
                <a:gd name="T24" fmla="*/ 738406575 w 360"/>
                <a:gd name="T25" fmla="*/ 143649700 h 192"/>
                <a:gd name="T26" fmla="*/ 771167813 w 360"/>
                <a:gd name="T27" fmla="*/ 173891575 h 192"/>
                <a:gd name="T28" fmla="*/ 771167813 w 360"/>
                <a:gd name="T29" fmla="*/ 173891575 h 192"/>
                <a:gd name="T30" fmla="*/ 819051575 w 360"/>
                <a:gd name="T31" fmla="*/ 239415638 h 192"/>
                <a:gd name="T32" fmla="*/ 859374075 w 360"/>
                <a:gd name="T33" fmla="*/ 317539688 h 192"/>
                <a:gd name="T34" fmla="*/ 882054688 w 360"/>
                <a:gd name="T35" fmla="*/ 398184688 h 192"/>
                <a:gd name="T36" fmla="*/ 889615950 w 360"/>
                <a:gd name="T37" fmla="*/ 476310325 h 192"/>
                <a:gd name="T38" fmla="*/ 889615950 w 360"/>
                <a:gd name="T39" fmla="*/ 476310325 h 192"/>
                <a:gd name="T40" fmla="*/ 889615950 w 360"/>
                <a:gd name="T41" fmla="*/ 483870000 h 192"/>
                <a:gd name="T42" fmla="*/ 899696575 w 360"/>
                <a:gd name="T43" fmla="*/ 483870000 h 192"/>
                <a:gd name="T44" fmla="*/ 907256250 w 360"/>
                <a:gd name="T45" fmla="*/ 476310325 h 192"/>
                <a:gd name="T46" fmla="*/ 907256250 w 360"/>
                <a:gd name="T47" fmla="*/ 476310325 h 192"/>
                <a:gd name="T48" fmla="*/ 899696575 w 360"/>
                <a:gd name="T49" fmla="*/ 388104063 h 192"/>
                <a:gd name="T50" fmla="*/ 874495013 w 360"/>
                <a:gd name="T51" fmla="*/ 309980013 h 192"/>
                <a:gd name="T52" fmla="*/ 841732188 w 360"/>
                <a:gd name="T53" fmla="*/ 239415638 h 192"/>
                <a:gd name="T54" fmla="*/ 786288750 w 360"/>
                <a:gd name="T55" fmla="*/ 166330313 h 192"/>
                <a:gd name="T56" fmla="*/ 786288750 w 360"/>
                <a:gd name="T57" fmla="*/ 166330313 h 192"/>
                <a:gd name="T58" fmla="*/ 723285638 w 360"/>
                <a:gd name="T59" fmla="*/ 103327200 h 192"/>
                <a:gd name="T60" fmla="*/ 652721263 w 360"/>
                <a:gd name="T61" fmla="*/ 55443438 h 192"/>
                <a:gd name="T62" fmla="*/ 564515000 w 360"/>
                <a:gd name="T63" fmla="*/ 22682200 h 192"/>
                <a:gd name="T64" fmla="*/ 476310325 w 360"/>
                <a:gd name="T65" fmla="*/ 0 h 192"/>
                <a:gd name="T66" fmla="*/ 476310325 w 360"/>
                <a:gd name="T67" fmla="*/ 0 h 192"/>
                <a:gd name="T68" fmla="*/ 357862188 w 360"/>
                <a:gd name="T69" fmla="*/ 0 h 192"/>
                <a:gd name="T70" fmla="*/ 294859075 w 360"/>
                <a:gd name="T71" fmla="*/ 0 h 192"/>
                <a:gd name="T72" fmla="*/ 229335013 w 360"/>
                <a:gd name="T73" fmla="*/ 7561263 h 192"/>
                <a:gd name="T74" fmla="*/ 166330313 w 360"/>
                <a:gd name="T75" fmla="*/ 22682200 h 192"/>
                <a:gd name="T76" fmla="*/ 110886875 w 360"/>
                <a:gd name="T77" fmla="*/ 40322500 h 192"/>
                <a:gd name="T78" fmla="*/ 55443438 w 360"/>
                <a:gd name="T79" fmla="*/ 63004700 h 192"/>
                <a:gd name="T80" fmla="*/ 0 w 360"/>
                <a:gd name="T81" fmla="*/ 95765938 h 192"/>
                <a:gd name="T82" fmla="*/ 0 w 360"/>
                <a:gd name="T83" fmla="*/ 95765938 h 192"/>
                <a:gd name="T84" fmla="*/ 0 w 360"/>
                <a:gd name="T85" fmla="*/ 103327200 h 192"/>
                <a:gd name="T86" fmla="*/ 0 w 360"/>
                <a:gd name="T87" fmla="*/ 110886875 h 192"/>
                <a:gd name="T88" fmla="*/ 0 w 360"/>
                <a:gd name="T89" fmla="*/ 110886875 h 192"/>
                <a:gd name="T90" fmla="*/ 7561263 w 360"/>
                <a:gd name="T91" fmla="*/ 110886875 h 19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60" h="192">
                  <a:moveTo>
                    <a:pt x="3" y="44"/>
                  </a:moveTo>
                  <a:lnTo>
                    <a:pt x="3" y="44"/>
                  </a:lnTo>
                  <a:lnTo>
                    <a:pt x="22" y="35"/>
                  </a:lnTo>
                  <a:lnTo>
                    <a:pt x="44" y="25"/>
                  </a:lnTo>
                  <a:lnTo>
                    <a:pt x="66" y="19"/>
                  </a:lnTo>
                  <a:lnTo>
                    <a:pt x="88" y="12"/>
                  </a:lnTo>
                  <a:lnTo>
                    <a:pt x="132" y="6"/>
                  </a:lnTo>
                  <a:lnTo>
                    <a:pt x="180" y="6"/>
                  </a:lnTo>
                  <a:lnTo>
                    <a:pt x="215" y="12"/>
                  </a:lnTo>
                  <a:lnTo>
                    <a:pt x="246" y="25"/>
                  </a:lnTo>
                  <a:lnTo>
                    <a:pt x="278" y="44"/>
                  </a:lnTo>
                  <a:lnTo>
                    <a:pt x="293" y="57"/>
                  </a:lnTo>
                  <a:lnTo>
                    <a:pt x="306" y="69"/>
                  </a:lnTo>
                  <a:lnTo>
                    <a:pt x="325" y="95"/>
                  </a:lnTo>
                  <a:lnTo>
                    <a:pt x="341" y="126"/>
                  </a:lnTo>
                  <a:lnTo>
                    <a:pt x="350" y="158"/>
                  </a:lnTo>
                  <a:lnTo>
                    <a:pt x="353" y="189"/>
                  </a:lnTo>
                  <a:lnTo>
                    <a:pt x="353" y="192"/>
                  </a:lnTo>
                  <a:lnTo>
                    <a:pt x="357" y="192"/>
                  </a:lnTo>
                  <a:lnTo>
                    <a:pt x="360" y="189"/>
                  </a:lnTo>
                  <a:lnTo>
                    <a:pt x="357" y="154"/>
                  </a:lnTo>
                  <a:lnTo>
                    <a:pt x="347" y="123"/>
                  </a:lnTo>
                  <a:lnTo>
                    <a:pt x="334" y="95"/>
                  </a:lnTo>
                  <a:lnTo>
                    <a:pt x="312" y="66"/>
                  </a:lnTo>
                  <a:lnTo>
                    <a:pt x="287" y="41"/>
                  </a:lnTo>
                  <a:lnTo>
                    <a:pt x="259" y="22"/>
                  </a:lnTo>
                  <a:lnTo>
                    <a:pt x="224" y="9"/>
                  </a:lnTo>
                  <a:lnTo>
                    <a:pt x="189" y="0"/>
                  </a:lnTo>
                  <a:lnTo>
                    <a:pt x="142" y="0"/>
                  </a:lnTo>
                  <a:lnTo>
                    <a:pt x="117" y="0"/>
                  </a:lnTo>
                  <a:lnTo>
                    <a:pt x="91" y="3"/>
                  </a:lnTo>
                  <a:lnTo>
                    <a:pt x="66" y="9"/>
                  </a:lnTo>
                  <a:lnTo>
                    <a:pt x="44" y="16"/>
                  </a:lnTo>
                  <a:lnTo>
                    <a:pt x="22" y="25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3" y="44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" name="Freeform 15"/>
            <p:cNvSpPr>
              <a:spLocks/>
            </p:cNvSpPr>
            <p:nvPr/>
          </p:nvSpPr>
          <p:spPr bwMode="auto">
            <a:xfrm>
              <a:off x="7196138" y="3057526"/>
              <a:ext cx="571500" cy="304800"/>
            </a:xfrm>
            <a:custGeom>
              <a:avLst/>
              <a:gdLst>
                <a:gd name="T0" fmla="*/ 7561263 w 360"/>
                <a:gd name="T1" fmla="*/ 110886875 h 192"/>
                <a:gd name="T2" fmla="*/ 7561263 w 360"/>
                <a:gd name="T3" fmla="*/ 110886875 h 192"/>
                <a:gd name="T4" fmla="*/ 55443438 w 360"/>
                <a:gd name="T5" fmla="*/ 88206263 h 192"/>
                <a:gd name="T6" fmla="*/ 110886875 w 360"/>
                <a:gd name="T7" fmla="*/ 63004700 h 192"/>
                <a:gd name="T8" fmla="*/ 166330313 w 360"/>
                <a:gd name="T9" fmla="*/ 47883763 h 192"/>
                <a:gd name="T10" fmla="*/ 221773750 w 360"/>
                <a:gd name="T11" fmla="*/ 30241875 h 192"/>
                <a:gd name="T12" fmla="*/ 332660625 w 360"/>
                <a:gd name="T13" fmla="*/ 15120938 h 192"/>
                <a:gd name="T14" fmla="*/ 453628125 w 360"/>
                <a:gd name="T15" fmla="*/ 15120938 h 192"/>
                <a:gd name="T16" fmla="*/ 453628125 w 360"/>
                <a:gd name="T17" fmla="*/ 15120938 h 192"/>
                <a:gd name="T18" fmla="*/ 541834388 w 360"/>
                <a:gd name="T19" fmla="*/ 30241875 h 192"/>
                <a:gd name="T20" fmla="*/ 619958438 w 360"/>
                <a:gd name="T21" fmla="*/ 63004700 h 192"/>
                <a:gd name="T22" fmla="*/ 700603438 w 360"/>
                <a:gd name="T23" fmla="*/ 110886875 h 192"/>
                <a:gd name="T24" fmla="*/ 738406575 w 360"/>
                <a:gd name="T25" fmla="*/ 143649700 h 192"/>
                <a:gd name="T26" fmla="*/ 771167813 w 360"/>
                <a:gd name="T27" fmla="*/ 173891575 h 192"/>
                <a:gd name="T28" fmla="*/ 771167813 w 360"/>
                <a:gd name="T29" fmla="*/ 173891575 h 192"/>
                <a:gd name="T30" fmla="*/ 819051575 w 360"/>
                <a:gd name="T31" fmla="*/ 239415638 h 192"/>
                <a:gd name="T32" fmla="*/ 859374075 w 360"/>
                <a:gd name="T33" fmla="*/ 317539688 h 192"/>
                <a:gd name="T34" fmla="*/ 882054688 w 360"/>
                <a:gd name="T35" fmla="*/ 398184688 h 192"/>
                <a:gd name="T36" fmla="*/ 889615950 w 360"/>
                <a:gd name="T37" fmla="*/ 476310325 h 192"/>
                <a:gd name="T38" fmla="*/ 889615950 w 360"/>
                <a:gd name="T39" fmla="*/ 476310325 h 192"/>
                <a:gd name="T40" fmla="*/ 889615950 w 360"/>
                <a:gd name="T41" fmla="*/ 483870000 h 192"/>
                <a:gd name="T42" fmla="*/ 899696575 w 360"/>
                <a:gd name="T43" fmla="*/ 483870000 h 192"/>
                <a:gd name="T44" fmla="*/ 907256250 w 360"/>
                <a:gd name="T45" fmla="*/ 476310325 h 192"/>
                <a:gd name="T46" fmla="*/ 907256250 w 360"/>
                <a:gd name="T47" fmla="*/ 476310325 h 192"/>
                <a:gd name="T48" fmla="*/ 899696575 w 360"/>
                <a:gd name="T49" fmla="*/ 388104063 h 192"/>
                <a:gd name="T50" fmla="*/ 874495013 w 360"/>
                <a:gd name="T51" fmla="*/ 309980013 h 192"/>
                <a:gd name="T52" fmla="*/ 841732188 w 360"/>
                <a:gd name="T53" fmla="*/ 239415638 h 192"/>
                <a:gd name="T54" fmla="*/ 786288750 w 360"/>
                <a:gd name="T55" fmla="*/ 166330313 h 192"/>
                <a:gd name="T56" fmla="*/ 786288750 w 360"/>
                <a:gd name="T57" fmla="*/ 166330313 h 192"/>
                <a:gd name="T58" fmla="*/ 723285638 w 360"/>
                <a:gd name="T59" fmla="*/ 103327200 h 192"/>
                <a:gd name="T60" fmla="*/ 652721263 w 360"/>
                <a:gd name="T61" fmla="*/ 55443438 h 192"/>
                <a:gd name="T62" fmla="*/ 564515000 w 360"/>
                <a:gd name="T63" fmla="*/ 22682200 h 192"/>
                <a:gd name="T64" fmla="*/ 476310325 w 360"/>
                <a:gd name="T65" fmla="*/ 0 h 192"/>
                <a:gd name="T66" fmla="*/ 476310325 w 360"/>
                <a:gd name="T67" fmla="*/ 0 h 192"/>
                <a:gd name="T68" fmla="*/ 357862188 w 360"/>
                <a:gd name="T69" fmla="*/ 0 h 192"/>
                <a:gd name="T70" fmla="*/ 294859075 w 360"/>
                <a:gd name="T71" fmla="*/ 0 h 192"/>
                <a:gd name="T72" fmla="*/ 229335013 w 360"/>
                <a:gd name="T73" fmla="*/ 7561263 h 192"/>
                <a:gd name="T74" fmla="*/ 166330313 w 360"/>
                <a:gd name="T75" fmla="*/ 22682200 h 192"/>
                <a:gd name="T76" fmla="*/ 110886875 w 360"/>
                <a:gd name="T77" fmla="*/ 40322500 h 192"/>
                <a:gd name="T78" fmla="*/ 55443438 w 360"/>
                <a:gd name="T79" fmla="*/ 63004700 h 192"/>
                <a:gd name="T80" fmla="*/ 0 w 360"/>
                <a:gd name="T81" fmla="*/ 95765938 h 192"/>
                <a:gd name="T82" fmla="*/ 0 w 360"/>
                <a:gd name="T83" fmla="*/ 95765938 h 192"/>
                <a:gd name="T84" fmla="*/ 0 w 360"/>
                <a:gd name="T85" fmla="*/ 103327200 h 192"/>
                <a:gd name="T86" fmla="*/ 0 w 360"/>
                <a:gd name="T87" fmla="*/ 110886875 h 192"/>
                <a:gd name="T88" fmla="*/ 0 w 360"/>
                <a:gd name="T89" fmla="*/ 110886875 h 192"/>
                <a:gd name="T90" fmla="*/ 7561263 w 360"/>
                <a:gd name="T91" fmla="*/ 110886875 h 19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60" h="192">
                  <a:moveTo>
                    <a:pt x="3" y="44"/>
                  </a:moveTo>
                  <a:lnTo>
                    <a:pt x="3" y="44"/>
                  </a:lnTo>
                  <a:lnTo>
                    <a:pt x="22" y="35"/>
                  </a:lnTo>
                  <a:lnTo>
                    <a:pt x="44" y="25"/>
                  </a:lnTo>
                  <a:lnTo>
                    <a:pt x="66" y="19"/>
                  </a:lnTo>
                  <a:lnTo>
                    <a:pt x="88" y="12"/>
                  </a:lnTo>
                  <a:lnTo>
                    <a:pt x="132" y="6"/>
                  </a:lnTo>
                  <a:lnTo>
                    <a:pt x="180" y="6"/>
                  </a:lnTo>
                  <a:lnTo>
                    <a:pt x="215" y="12"/>
                  </a:lnTo>
                  <a:lnTo>
                    <a:pt x="246" y="25"/>
                  </a:lnTo>
                  <a:lnTo>
                    <a:pt x="278" y="44"/>
                  </a:lnTo>
                  <a:lnTo>
                    <a:pt x="293" y="57"/>
                  </a:lnTo>
                  <a:lnTo>
                    <a:pt x="306" y="69"/>
                  </a:lnTo>
                  <a:lnTo>
                    <a:pt x="325" y="95"/>
                  </a:lnTo>
                  <a:lnTo>
                    <a:pt x="341" y="126"/>
                  </a:lnTo>
                  <a:lnTo>
                    <a:pt x="350" y="158"/>
                  </a:lnTo>
                  <a:lnTo>
                    <a:pt x="353" y="189"/>
                  </a:lnTo>
                  <a:lnTo>
                    <a:pt x="353" y="192"/>
                  </a:lnTo>
                  <a:lnTo>
                    <a:pt x="357" y="192"/>
                  </a:lnTo>
                  <a:lnTo>
                    <a:pt x="360" y="189"/>
                  </a:lnTo>
                  <a:lnTo>
                    <a:pt x="357" y="154"/>
                  </a:lnTo>
                  <a:lnTo>
                    <a:pt x="347" y="123"/>
                  </a:lnTo>
                  <a:lnTo>
                    <a:pt x="334" y="95"/>
                  </a:lnTo>
                  <a:lnTo>
                    <a:pt x="312" y="66"/>
                  </a:lnTo>
                  <a:lnTo>
                    <a:pt x="287" y="41"/>
                  </a:lnTo>
                  <a:lnTo>
                    <a:pt x="259" y="22"/>
                  </a:lnTo>
                  <a:lnTo>
                    <a:pt x="224" y="9"/>
                  </a:lnTo>
                  <a:lnTo>
                    <a:pt x="189" y="0"/>
                  </a:lnTo>
                  <a:lnTo>
                    <a:pt x="142" y="0"/>
                  </a:lnTo>
                  <a:lnTo>
                    <a:pt x="117" y="0"/>
                  </a:lnTo>
                  <a:lnTo>
                    <a:pt x="91" y="3"/>
                  </a:lnTo>
                  <a:lnTo>
                    <a:pt x="66" y="9"/>
                  </a:lnTo>
                  <a:lnTo>
                    <a:pt x="44" y="16"/>
                  </a:lnTo>
                  <a:lnTo>
                    <a:pt x="22" y="25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3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" name="Freeform 16"/>
            <p:cNvSpPr>
              <a:spLocks/>
            </p:cNvSpPr>
            <p:nvPr/>
          </p:nvSpPr>
          <p:spPr bwMode="auto">
            <a:xfrm>
              <a:off x="6845300" y="3348038"/>
              <a:ext cx="290513" cy="169863"/>
            </a:xfrm>
            <a:custGeom>
              <a:avLst/>
              <a:gdLst>
                <a:gd name="T0" fmla="*/ 0 w 183"/>
                <a:gd name="T1" fmla="*/ 7561285 h 107"/>
                <a:gd name="T2" fmla="*/ 0 w 183"/>
                <a:gd name="T3" fmla="*/ 7561285 h 107"/>
                <a:gd name="T4" fmla="*/ 15120964 w 183"/>
                <a:gd name="T5" fmla="*/ 70564583 h 107"/>
                <a:gd name="T6" fmla="*/ 40322569 w 183"/>
                <a:gd name="T7" fmla="*/ 126008183 h 107"/>
                <a:gd name="T8" fmla="*/ 40322569 w 183"/>
                <a:gd name="T9" fmla="*/ 126008183 h 107"/>
                <a:gd name="T10" fmla="*/ 55443533 w 183"/>
                <a:gd name="T11" fmla="*/ 158771105 h 107"/>
                <a:gd name="T12" fmla="*/ 80645139 w 183"/>
                <a:gd name="T13" fmla="*/ 181451784 h 107"/>
                <a:gd name="T14" fmla="*/ 128528984 w 183"/>
                <a:gd name="T15" fmla="*/ 221774403 h 107"/>
                <a:gd name="T16" fmla="*/ 128528984 w 183"/>
                <a:gd name="T17" fmla="*/ 221774403 h 107"/>
                <a:gd name="T18" fmla="*/ 166330599 w 183"/>
                <a:gd name="T19" fmla="*/ 236895385 h 107"/>
                <a:gd name="T20" fmla="*/ 206653168 w 183"/>
                <a:gd name="T21" fmla="*/ 254537324 h 107"/>
                <a:gd name="T22" fmla="*/ 294859582 w 183"/>
                <a:gd name="T23" fmla="*/ 269658306 h 107"/>
                <a:gd name="T24" fmla="*/ 372983767 w 183"/>
                <a:gd name="T25" fmla="*/ 269658306 h 107"/>
                <a:gd name="T26" fmla="*/ 461190181 w 183"/>
                <a:gd name="T27" fmla="*/ 254537324 h 107"/>
                <a:gd name="T28" fmla="*/ 461190181 w 183"/>
                <a:gd name="T29" fmla="*/ 254537324 h 107"/>
                <a:gd name="T30" fmla="*/ 461190181 w 183"/>
                <a:gd name="T31" fmla="*/ 254537324 h 107"/>
                <a:gd name="T32" fmla="*/ 461190181 w 183"/>
                <a:gd name="T33" fmla="*/ 246976039 h 107"/>
                <a:gd name="T34" fmla="*/ 461190181 w 183"/>
                <a:gd name="T35" fmla="*/ 236895385 h 107"/>
                <a:gd name="T36" fmla="*/ 453628906 w 183"/>
                <a:gd name="T37" fmla="*/ 236895385 h 107"/>
                <a:gd name="T38" fmla="*/ 453628906 w 183"/>
                <a:gd name="T39" fmla="*/ 236895385 h 107"/>
                <a:gd name="T40" fmla="*/ 383064409 w 183"/>
                <a:gd name="T41" fmla="*/ 246976039 h 107"/>
                <a:gd name="T42" fmla="*/ 302419270 w 183"/>
                <a:gd name="T43" fmla="*/ 246976039 h 107"/>
                <a:gd name="T44" fmla="*/ 231854774 w 183"/>
                <a:gd name="T45" fmla="*/ 236895385 h 107"/>
                <a:gd name="T46" fmla="*/ 158770911 w 183"/>
                <a:gd name="T47" fmla="*/ 214214706 h 107"/>
                <a:gd name="T48" fmla="*/ 158770911 w 183"/>
                <a:gd name="T49" fmla="*/ 214214706 h 107"/>
                <a:gd name="T50" fmla="*/ 128528984 w 183"/>
                <a:gd name="T51" fmla="*/ 199093724 h 107"/>
                <a:gd name="T52" fmla="*/ 103327378 w 183"/>
                <a:gd name="T53" fmla="*/ 173892087 h 107"/>
                <a:gd name="T54" fmla="*/ 70564496 w 183"/>
                <a:gd name="T55" fmla="*/ 151209820 h 107"/>
                <a:gd name="T56" fmla="*/ 55443533 w 183"/>
                <a:gd name="T57" fmla="*/ 126008183 h 107"/>
                <a:gd name="T58" fmla="*/ 55443533 w 183"/>
                <a:gd name="T59" fmla="*/ 126008183 h 107"/>
                <a:gd name="T60" fmla="*/ 40322569 w 183"/>
                <a:gd name="T61" fmla="*/ 95766219 h 107"/>
                <a:gd name="T62" fmla="*/ 25201606 w 183"/>
                <a:gd name="T63" fmla="*/ 70564583 h 107"/>
                <a:gd name="T64" fmla="*/ 7561276 w 183"/>
                <a:gd name="T65" fmla="*/ 7561285 h 107"/>
                <a:gd name="T66" fmla="*/ 7561276 w 183"/>
                <a:gd name="T67" fmla="*/ 7561285 h 107"/>
                <a:gd name="T68" fmla="*/ 0 w 183"/>
                <a:gd name="T69" fmla="*/ 0 h 107"/>
                <a:gd name="T70" fmla="*/ 0 w 183"/>
                <a:gd name="T71" fmla="*/ 7561285 h 10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83" h="107">
                  <a:moveTo>
                    <a:pt x="0" y="3"/>
                  </a:moveTo>
                  <a:lnTo>
                    <a:pt x="0" y="3"/>
                  </a:lnTo>
                  <a:lnTo>
                    <a:pt x="6" y="28"/>
                  </a:lnTo>
                  <a:lnTo>
                    <a:pt x="16" y="50"/>
                  </a:lnTo>
                  <a:lnTo>
                    <a:pt x="22" y="63"/>
                  </a:lnTo>
                  <a:lnTo>
                    <a:pt x="32" y="72"/>
                  </a:lnTo>
                  <a:lnTo>
                    <a:pt x="51" y="88"/>
                  </a:lnTo>
                  <a:lnTo>
                    <a:pt x="66" y="94"/>
                  </a:lnTo>
                  <a:lnTo>
                    <a:pt x="82" y="101"/>
                  </a:lnTo>
                  <a:lnTo>
                    <a:pt x="117" y="107"/>
                  </a:lnTo>
                  <a:lnTo>
                    <a:pt x="148" y="107"/>
                  </a:lnTo>
                  <a:lnTo>
                    <a:pt x="183" y="101"/>
                  </a:lnTo>
                  <a:lnTo>
                    <a:pt x="183" y="98"/>
                  </a:lnTo>
                  <a:lnTo>
                    <a:pt x="183" y="94"/>
                  </a:lnTo>
                  <a:lnTo>
                    <a:pt x="180" y="94"/>
                  </a:lnTo>
                  <a:lnTo>
                    <a:pt x="152" y="98"/>
                  </a:lnTo>
                  <a:lnTo>
                    <a:pt x="120" y="98"/>
                  </a:lnTo>
                  <a:lnTo>
                    <a:pt x="92" y="94"/>
                  </a:lnTo>
                  <a:lnTo>
                    <a:pt x="63" y="85"/>
                  </a:lnTo>
                  <a:lnTo>
                    <a:pt x="51" y="79"/>
                  </a:lnTo>
                  <a:lnTo>
                    <a:pt x="41" y="69"/>
                  </a:lnTo>
                  <a:lnTo>
                    <a:pt x="28" y="60"/>
                  </a:lnTo>
                  <a:lnTo>
                    <a:pt x="22" y="50"/>
                  </a:lnTo>
                  <a:lnTo>
                    <a:pt x="16" y="38"/>
                  </a:lnTo>
                  <a:lnTo>
                    <a:pt x="10" y="28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" name="Freeform 17"/>
            <p:cNvSpPr>
              <a:spLocks/>
            </p:cNvSpPr>
            <p:nvPr/>
          </p:nvSpPr>
          <p:spPr bwMode="auto">
            <a:xfrm>
              <a:off x="6845300" y="3348038"/>
              <a:ext cx="290513" cy="169863"/>
            </a:xfrm>
            <a:custGeom>
              <a:avLst/>
              <a:gdLst>
                <a:gd name="T0" fmla="*/ 0 w 183"/>
                <a:gd name="T1" fmla="*/ 7561285 h 107"/>
                <a:gd name="T2" fmla="*/ 0 w 183"/>
                <a:gd name="T3" fmla="*/ 7561285 h 107"/>
                <a:gd name="T4" fmla="*/ 15120964 w 183"/>
                <a:gd name="T5" fmla="*/ 70564583 h 107"/>
                <a:gd name="T6" fmla="*/ 40322569 w 183"/>
                <a:gd name="T7" fmla="*/ 126008183 h 107"/>
                <a:gd name="T8" fmla="*/ 40322569 w 183"/>
                <a:gd name="T9" fmla="*/ 126008183 h 107"/>
                <a:gd name="T10" fmla="*/ 55443533 w 183"/>
                <a:gd name="T11" fmla="*/ 158771105 h 107"/>
                <a:gd name="T12" fmla="*/ 80645139 w 183"/>
                <a:gd name="T13" fmla="*/ 181451784 h 107"/>
                <a:gd name="T14" fmla="*/ 128528984 w 183"/>
                <a:gd name="T15" fmla="*/ 221774403 h 107"/>
                <a:gd name="T16" fmla="*/ 128528984 w 183"/>
                <a:gd name="T17" fmla="*/ 221774403 h 107"/>
                <a:gd name="T18" fmla="*/ 166330599 w 183"/>
                <a:gd name="T19" fmla="*/ 236895385 h 107"/>
                <a:gd name="T20" fmla="*/ 206653168 w 183"/>
                <a:gd name="T21" fmla="*/ 254537324 h 107"/>
                <a:gd name="T22" fmla="*/ 294859582 w 183"/>
                <a:gd name="T23" fmla="*/ 269658306 h 107"/>
                <a:gd name="T24" fmla="*/ 372983767 w 183"/>
                <a:gd name="T25" fmla="*/ 269658306 h 107"/>
                <a:gd name="T26" fmla="*/ 461190181 w 183"/>
                <a:gd name="T27" fmla="*/ 254537324 h 107"/>
                <a:gd name="T28" fmla="*/ 461190181 w 183"/>
                <a:gd name="T29" fmla="*/ 254537324 h 107"/>
                <a:gd name="T30" fmla="*/ 461190181 w 183"/>
                <a:gd name="T31" fmla="*/ 254537324 h 107"/>
                <a:gd name="T32" fmla="*/ 461190181 w 183"/>
                <a:gd name="T33" fmla="*/ 246976039 h 107"/>
                <a:gd name="T34" fmla="*/ 461190181 w 183"/>
                <a:gd name="T35" fmla="*/ 236895385 h 107"/>
                <a:gd name="T36" fmla="*/ 453628906 w 183"/>
                <a:gd name="T37" fmla="*/ 236895385 h 107"/>
                <a:gd name="T38" fmla="*/ 453628906 w 183"/>
                <a:gd name="T39" fmla="*/ 236895385 h 107"/>
                <a:gd name="T40" fmla="*/ 383064409 w 183"/>
                <a:gd name="T41" fmla="*/ 246976039 h 107"/>
                <a:gd name="T42" fmla="*/ 302419270 w 183"/>
                <a:gd name="T43" fmla="*/ 246976039 h 107"/>
                <a:gd name="T44" fmla="*/ 231854774 w 183"/>
                <a:gd name="T45" fmla="*/ 236895385 h 107"/>
                <a:gd name="T46" fmla="*/ 158770911 w 183"/>
                <a:gd name="T47" fmla="*/ 214214706 h 107"/>
                <a:gd name="T48" fmla="*/ 158770911 w 183"/>
                <a:gd name="T49" fmla="*/ 214214706 h 107"/>
                <a:gd name="T50" fmla="*/ 128528984 w 183"/>
                <a:gd name="T51" fmla="*/ 199093724 h 107"/>
                <a:gd name="T52" fmla="*/ 103327378 w 183"/>
                <a:gd name="T53" fmla="*/ 173892087 h 107"/>
                <a:gd name="T54" fmla="*/ 70564496 w 183"/>
                <a:gd name="T55" fmla="*/ 151209820 h 107"/>
                <a:gd name="T56" fmla="*/ 55443533 w 183"/>
                <a:gd name="T57" fmla="*/ 126008183 h 107"/>
                <a:gd name="T58" fmla="*/ 55443533 w 183"/>
                <a:gd name="T59" fmla="*/ 126008183 h 107"/>
                <a:gd name="T60" fmla="*/ 40322569 w 183"/>
                <a:gd name="T61" fmla="*/ 95766219 h 107"/>
                <a:gd name="T62" fmla="*/ 25201606 w 183"/>
                <a:gd name="T63" fmla="*/ 70564583 h 107"/>
                <a:gd name="T64" fmla="*/ 7561276 w 183"/>
                <a:gd name="T65" fmla="*/ 7561285 h 107"/>
                <a:gd name="T66" fmla="*/ 7561276 w 183"/>
                <a:gd name="T67" fmla="*/ 7561285 h 107"/>
                <a:gd name="T68" fmla="*/ 0 w 183"/>
                <a:gd name="T69" fmla="*/ 0 h 107"/>
                <a:gd name="T70" fmla="*/ 0 w 183"/>
                <a:gd name="T71" fmla="*/ 7561285 h 10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83" h="107">
                  <a:moveTo>
                    <a:pt x="0" y="3"/>
                  </a:moveTo>
                  <a:lnTo>
                    <a:pt x="0" y="3"/>
                  </a:lnTo>
                  <a:lnTo>
                    <a:pt x="6" y="28"/>
                  </a:lnTo>
                  <a:lnTo>
                    <a:pt x="16" y="50"/>
                  </a:lnTo>
                  <a:lnTo>
                    <a:pt x="22" y="63"/>
                  </a:lnTo>
                  <a:lnTo>
                    <a:pt x="32" y="72"/>
                  </a:lnTo>
                  <a:lnTo>
                    <a:pt x="51" y="88"/>
                  </a:lnTo>
                  <a:lnTo>
                    <a:pt x="66" y="94"/>
                  </a:lnTo>
                  <a:lnTo>
                    <a:pt x="82" y="101"/>
                  </a:lnTo>
                  <a:lnTo>
                    <a:pt x="117" y="107"/>
                  </a:lnTo>
                  <a:lnTo>
                    <a:pt x="148" y="107"/>
                  </a:lnTo>
                  <a:lnTo>
                    <a:pt x="183" y="101"/>
                  </a:lnTo>
                  <a:lnTo>
                    <a:pt x="183" y="98"/>
                  </a:lnTo>
                  <a:lnTo>
                    <a:pt x="183" y="94"/>
                  </a:lnTo>
                  <a:lnTo>
                    <a:pt x="180" y="94"/>
                  </a:lnTo>
                  <a:lnTo>
                    <a:pt x="152" y="98"/>
                  </a:lnTo>
                  <a:lnTo>
                    <a:pt x="120" y="98"/>
                  </a:lnTo>
                  <a:lnTo>
                    <a:pt x="92" y="94"/>
                  </a:lnTo>
                  <a:lnTo>
                    <a:pt x="63" y="85"/>
                  </a:lnTo>
                  <a:lnTo>
                    <a:pt x="51" y="79"/>
                  </a:lnTo>
                  <a:lnTo>
                    <a:pt x="41" y="69"/>
                  </a:lnTo>
                  <a:lnTo>
                    <a:pt x="28" y="60"/>
                  </a:lnTo>
                  <a:lnTo>
                    <a:pt x="22" y="50"/>
                  </a:lnTo>
                  <a:lnTo>
                    <a:pt x="16" y="38"/>
                  </a:lnTo>
                  <a:lnTo>
                    <a:pt x="10" y="28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" name="Freeform 18"/>
            <p:cNvSpPr>
              <a:spLocks/>
            </p:cNvSpPr>
            <p:nvPr/>
          </p:nvSpPr>
          <p:spPr bwMode="auto">
            <a:xfrm>
              <a:off x="7121525" y="3208338"/>
              <a:ext cx="114300" cy="309563"/>
            </a:xfrm>
            <a:custGeom>
              <a:avLst/>
              <a:gdLst>
                <a:gd name="T0" fmla="*/ 151209375 w 72"/>
                <a:gd name="T1" fmla="*/ 7561275 h 195"/>
                <a:gd name="T2" fmla="*/ 151209375 w 72"/>
                <a:gd name="T3" fmla="*/ 7561275 h 195"/>
                <a:gd name="T4" fmla="*/ 166330313 w 72"/>
                <a:gd name="T5" fmla="*/ 70564489 h 195"/>
                <a:gd name="T6" fmla="*/ 173891575 w 72"/>
                <a:gd name="T7" fmla="*/ 141128978 h 195"/>
                <a:gd name="T8" fmla="*/ 166330313 w 72"/>
                <a:gd name="T9" fmla="*/ 206653146 h 195"/>
                <a:gd name="T10" fmla="*/ 151209375 w 72"/>
                <a:gd name="T11" fmla="*/ 277217635 h 195"/>
                <a:gd name="T12" fmla="*/ 151209375 w 72"/>
                <a:gd name="T13" fmla="*/ 277217635 h 195"/>
                <a:gd name="T14" fmla="*/ 126007813 w 72"/>
                <a:gd name="T15" fmla="*/ 340222437 h 195"/>
                <a:gd name="T16" fmla="*/ 85685313 w 72"/>
                <a:gd name="T17" fmla="*/ 395665964 h 195"/>
                <a:gd name="T18" fmla="*/ 85685313 w 72"/>
                <a:gd name="T19" fmla="*/ 395665964 h 195"/>
                <a:gd name="T20" fmla="*/ 47883763 w 72"/>
                <a:gd name="T21" fmla="*/ 443548216 h 195"/>
                <a:gd name="T22" fmla="*/ 0 w 72"/>
                <a:gd name="T23" fmla="*/ 483870782 h 195"/>
                <a:gd name="T24" fmla="*/ 0 w 72"/>
                <a:gd name="T25" fmla="*/ 483870782 h 195"/>
                <a:gd name="T26" fmla="*/ 0 w 72"/>
                <a:gd name="T27" fmla="*/ 491432056 h 195"/>
                <a:gd name="T28" fmla="*/ 7561263 w 72"/>
                <a:gd name="T29" fmla="*/ 491432056 h 195"/>
                <a:gd name="T30" fmla="*/ 7561263 w 72"/>
                <a:gd name="T31" fmla="*/ 491432056 h 195"/>
                <a:gd name="T32" fmla="*/ 55443438 w 72"/>
                <a:gd name="T33" fmla="*/ 451109491 h 195"/>
                <a:gd name="T34" fmla="*/ 103327200 w 72"/>
                <a:gd name="T35" fmla="*/ 403225651 h 195"/>
                <a:gd name="T36" fmla="*/ 103327200 w 72"/>
                <a:gd name="T37" fmla="*/ 403225651 h 195"/>
                <a:gd name="T38" fmla="*/ 133569075 w 72"/>
                <a:gd name="T39" fmla="*/ 355343399 h 195"/>
                <a:gd name="T40" fmla="*/ 158770638 w 72"/>
                <a:gd name="T41" fmla="*/ 299899872 h 195"/>
                <a:gd name="T42" fmla="*/ 158770638 w 72"/>
                <a:gd name="T43" fmla="*/ 299899872 h 195"/>
                <a:gd name="T44" fmla="*/ 173891575 w 72"/>
                <a:gd name="T45" fmla="*/ 221774108 h 195"/>
                <a:gd name="T46" fmla="*/ 181451250 w 72"/>
                <a:gd name="T47" fmla="*/ 148690253 h 195"/>
                <a:gd name="T48" fmla="*/ 173891575 w 72"/>
                <a:gd name="T49" fmla="*/ 78125764 h 195"/>
                <a:gd name="T50" fmla="*/ 158770638 w 72"/>
                <a:gd name="T51" fmla="*/ 0 h 195"/>
                <a:gd name="T52" fmla="*/ 158770638 w 72"/>
                <a:gd name="T53" fmla="*/ 0 h 195"/>
                <a:gd name="T54" fmla="*/ 151209375 w 72"/>
                <a:gd name="T55" fmla="*/ 0 h 195"/>
                <a:gd name="T56" fmla="*/ 151209375 w 72"/>
                <a:gd name="T57" fmla="*/ 7561275 h 19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2" h="195">
                  <a:moveTo>
                    <a:pt x="60" y="3"/>
                  </a:moveTo>
                  <a:lnTo>
                    <a:pt x="60" y="3"/>
                  </a:lnTo>
                  <a:lnTo>
                    <a:pt x="66" y="28"/>
                  </a:lnTo>
                  <a:lnTo>
                    <a:pt x="69" y="56"/>
                  </a:lnTo>
                  <a:lnTo>
                    <a:pt x="66" y="82"/>
                  </a:lnTo>
                  <a:lnTo>
                    <a:pt x="60" y="110"/>
                  </a:lnTo>
                  <a:lnTo>
                    <a:pt x="50" y="135"/>
                  </a:lnTo>
                  <a:lnTo>
                    <a:pt x="34" y="157"/>
                  </a:lnTo>
                  <a:lnTo>
                    <a:pt x="19" y="176"/>
                  </a:lnTo>
                  <a:lnTo>
                    <a:pt x="0" y="192"/>
                  </a:lnTo>
                  <a:lnTo>
                    <a:pt x="0" y="195"/>
                  </a:lnTo>
                  <a:lnTo>
                    <a:pt x="3" y="195"/>
                  </a:lnTo>
                  <a:lnTo>
                    <a:pt x="22" y="179"/>
                  </a:lnTo>
                  <a:lnTo>
                    <a:pt x="41" y="160"/>
                  </a:lnTo>
                  <a:lnTo>
                    <a:pt x="53" y="141"/>
                  </a:lnTo>
                  <a:lnTo>
                    <a:pt x="63" y="119"/>
                  </a:lnTo>
                  <a:lnTo>
                    <a:pt x="69" y="88"/>
                  </a:lnTo>
                  <a:lnTo>
                    <a:pt x="72" y="59"/>
                  </a:lnTo>
                  <a:lnTo>
                    <a:pt x="69" y="3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" name="Freeform 19"/>
            <p:cNvSpPr>
              <a:spLocks/>
            </p:cNvSpPr>
            <p:nvPr/>
          </p:nvSpPr>
          <p:spPr bwMode="auto">
            <a:xfrm>
              <a:off x="7121525" y="3208338"/>
              <a:ext cx="114300" cy="309563"/>
            </a:xfrm>
            <a:custGeom>
              <a:avLst/>
              <a:gdLst>
                <a:gd name="T0" fmla="*/ 151209375 w 72"/>
                <a:gd name="T1" fmla="*/ 7561275 h 195"/>
                <a:gd name="T2" fmla="*/ 151209375 w 72"/>
                <a:gd name="T3" fmla="*/ 7561275 h 195"/>
                <a:gd name="T4" fmla="*/ 166330313 w 72"/>
                <a:gd name="T5" fmla="*/ 70564489 h 195"/>
                <a:gd name="T6" fmla="*/ 173891575 w 72"/>
                <a:gd name="T7" fmla="*/ 141128978 h 195"/>
                <a:gd name="T8" fmla="*/ 166330313 w 72"/>
                <a:gd name="T9" fmla="*/ 206653146 h 195"/>
                <a:gd name="T10" fmla="*/ 151209375 w 72"/>
                <a:gd name="T11" fmla="*/ 277217635 h 195"/>
                <a:gd name="T12" fmla="*/ 151209375 w 72"/>
                <a:gd name="T13" fmla="*/ 277217635 h 195"/>
                <a:gd name="T14" fmla="*/ 126007813 w 72"/>
                <a:gd name="T15" fmla="*/ 340222437 h 195"/>
                <a:gd name="T16" fmla="*/ 85685313 w 72"/>
                <a:gd name="T17" fmla="*/ 395665964 h 195"/>
                <a:gd name="T18" fmla="*/ 85685313 w 72"/>
                <a:gd name="T19" fmla="*/ 395665964 h 195"/>
                <a:gd name="T20" fmla="*/ 47883763 w 72"/>
                <a:gd name="T21" fmla="*/ 443548216 h 195"/>
                <a:gd name="T22" fmla="*/ 0 w 72"/>
                <a:gd name="T23" fmla="*/ 483870782 h 195"/>
                <a:gd name="T24" fmla="*/ 0 w 72"/>
                <a:gd name="T25" fmla="*/ 483870782 h 195"/>
                <a:gd name="T26" fmla="*/ 0 w 72"/>
                <a:gd name="T27" fmla="*/ 491432056 h 195"/>
                <a:gd name="T28" fmla="*/ 7561263 w 72"/>
                <a:gd name="T29" fmla="*/ 491432056 h 195"/>
                <a:gd name="T30" fmla="*/ 7561263 w 72"/>
                <a:gd name="T31" fmla="*/ 491432056 h 195"/>
                <a:gd name="T32" fmla="*/ 55443438 w 72"/>
                <a:gd name="T33" fmla="*/ 451109491 h 195"/>
                <a:gd name="T34" fmla="*/ 103327200 w 72"/>
                <a:gd name="T35" fmla="*/ 403225651 h 195"/>
                <a:gd name="T36" fmla="*/ 103327200 w 72"/>
                <a:gd name="T37" fmla="*/ 403225651 h 195"/>
                <a:gd name="T38" fmla="*/ 133569075 w 72"/>
                <a:gd name="T39" fmla="*/ 355343399 h 195"/>
                <a:gd name="T40" fmla="*/ 158770638 w 72"/>
                <a:gd name="T41" fmla="*/ 299899872 h 195"/>
                <a:gd name="T42" fmla="*/ 158770638 w 72"/>
                <a:gd name="T43" fmla="*/ 299899872 h 195"/>
                <a:gd name="T44" fmla="*/ 173891575 w 72"/>
                <a:gd name="T45" fmla="*/ 221774108 h 195"/>
                <a:gd name="T46" fmla="*/ 181451250 w 72"/>
                <a:gd name="T47" fmla="*/ 148690253 h 195"/>
                <a:gd name="T48" fmla="*/ 173891575 w 72"/>
                <a:gd name="T49" fmla="*/ 78125764 h 195"/>
                <a:gd name="T50" fmla="*/ 158770638 w 72"/>
                <a:gd name="T51" fmla="*/ 0 h 195"/>
                <a:gd name="T52" fmla="*/ 158770638 w 72"/>
                <a:gd name="T53" fmla="*/ 0 h 195"/>
                <a:gd name="T54" fmla="*/ 151209375 w 72"/>
                <a:gd name="T55" fmla="*/ 0 h 195"/>
                <a:gd name="T56" fmla="*/ 151209375 w 72"/>
                <a:gd name="T57" fmla="*/ 7561275 h 19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2" h="195">
                  <a:moveTo>
                    <a:pt x="60" y="3"/>
                  </a:moveTo>
                  <a:lnTo>
                    <a:pt x="60" y="3"/>
                  </a:lnTo>
                  <a:lnTo>
                    <a:pt x="66" y="28"/>
                  </a:lnTo>
                  <a:lnTo>
                    <a:pt x="69" y="56"/>
                  </a:lnTo>
                  <a:lnTo>
                    <a:pt x="66" y="82"/>
                  </a:lnTo>
                  <a:lnTo>
                    <a:pt x="60" y="110"/>
                  </a:lnTo>
                  <a:lnTo>
                    <a:pt x="50" y="135"/>
                  </a:lnTo>
                  <a:lnTo>
                    <a:pt x="34" y="157"/>
                  </a:lnTo>
                  <a:lnTo>
                    <a:pt x="19" y="176"/>
                  </a:lnTo>
                  <a:lnTo>
                    <a:pt x="0" y="192"/>
                  </a:lnTo>
                  <a:lnTo>
                    <a:pt x="0" y="195"/>
                  </a:lnTo>
                  <a:lnTo>
                    <a:pt x="3" y="195"/>
                  </a:lnTo>
                  <a:lnTo>
                    <a:pt x="22" y="179"/>
                  </a:lnTo>
                  <a:lnTo>
                    <a:pt x="41" y="160"/>
                  </a:lnTo>
                  <a:lnTo>
                    <a:pt x="53" y="141"/>
                  </a:lnTo>
                  <a:lnTo>
                    <a:pt x="63" y="119"/>
                  </a:lnTo>
                  <a:lnTo>
                    <a:pt x="69" y="88"/>
                  </a:lnTo>
                  <a:lnTo>
                    <a:pt x="72" y="59"/>
                  </a:lnTo>
                  <a:lnTo>
                    <a:pt x="69" y="3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60" y="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" name="Freeform 20"/>
            <p:cNvSpPr>
              <a:spLocks/>
            </p:cNvSpPr>
            <p:nvPr/>
          </p:nvSpPr>
          <p:spPr bwMode="auto">
            <a:xfrm>
              <a:off x="6810375" y="3468688"/>
              <a:ext cx="250825" cy="123825"/>
            </a:xfrm>
            <a:custGeom>
              <a:avLst/>
              <a:gdLst>
                <a:gd name="T0" fmla="*/ 390625013 w 158"/>
                <a:gd name="T1" fmla="*/ 0 h 78"/>
                <a:gd name="T2" fmla="*/ 390625013 w 158"/>
                <a:gd name="T3" fmla="*/ 0 h 78"/>
                <a:gd name="T4" fmla="*/ 342741250 w 158"/>
                <a:gd name="T5" fmla="*/ 15120938 h 78"/>
                <a:gd name="T6" fmla="*/ 294859075 w 158"/>
                <a:gd name="T7" fmla="*/ 30241875 h 78"/>
                <a:gd name="T8" fmla="*/ 294859075 w 158"/>
                <a:gd name="T9" fmla="*/ 30241875 h 78"/>
                <a:gd name="T10" fmla="*/ 191531875 w 158"/>
                <a:gd name="T11" fmla="*/ 70564375 h 78"/>
                <a:gd name="T12" fmla="*/ 191531875 w 158"/>
                <a:gd name="T13" fmla="*/ 70564375 h 78"/>
                <a:gd name="T14" fmla="*/ 143649700 w 158"/>
                <a:gd name="T15" fmla="*/ 93246575 h 78"/>
                <a:gd name="T16" fmla="*/ 95765938 w 158"/>
                <a:gd name="T17" fmla="*/ 126007813 h 78"/>
                <a:gd name="T18" fmla="*/ 0 w 158"/>
                <a:gd name="T19" fmla="*/ 189012513 h 78"/>
                <a:gd name="T20" fmla="*/ 0 w 158"/>
                <a:gd name="T21" fmla="*/ 189012513 h 78"/>
                <a:gd name="T22" fmla="*/ 0 w 158"/>
                <a:gd name="T23" fmla="*/ 196572188 h 78"/>
                <a:gd name="T24" fmla="*/ 7561263 w 158"/>
                <a:gd name="T25" fmla="*/ 196572188 h 78"/>
                <a:gd name="T26" fmla="*/ 7561263 w 158"/>
                <a:gd name="T27" fmla="*/ 196572188 h 78"/>
                <a:gd name="T28" fmla="*/ 95765938 w 158"/>
                <a:gd name="T29" fmla="*/ 133569075 h 78"/>
                <a:gd name="T30" fmla="*/ 191531875 w 158"/>
                <a:gd name="T31" fmla="*/ 78125638 h 78"/>
                <a:gd name="T32" fmla="*/ 191531875 w 158"/>
                <a:gd name="T33" fmla="*/ 78125638 h 78"/>
                <a:gd name="T34" fmla="*/ 287297813 w 158"/>
                <a:gd name="T35" fmla="*/ 37803138 h 78"/>
                <a:gd name="T36" fmla="*/ 287297813 w 158"/>
                <a:gd name="T37" fmla="*/ 37803138 h 78"/>
                <a:gd name="T38" fmla="*/ 342741250 w 158"/>
                <a:gd name="T39" fmla="*/ 22682200 h 78"/>
                <a:gd name="T40" fmla="*/ 390625013 w 158"/>
                <a:gd name="T41" fmla="*/ 7561263 h 78"/>
                <a:gd name="T42" fmla="*/ 390625013 w 158"/>
                <a:gd name="T43" fmla="*/ 7561263 h 78"/>
                <a:gd name="T44" fmla="*/ 398184688 w 158"/>
                <a:gd name="T45" fmla="*/ 7561263 h 78"/>
                <a:gd name="T46" fmla="*/ 390625013 w 158"/>
                <a:gd name="T47" fmla="*/ 0 h 7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58" h="78">
                  <a:moveTo>
                    <a:pt x="155" y="0"/>
                  </a:moveTo>
                  <a:lnTo>
                    <a:pt x="155" y="0"/>
                  </a:lnTo>
                  <a:lnTo>
                    <a:pt x="136" y="6"/>
                  </a:lnTo>
                  <a:lnTo>
                    <a:pt x="117" y="12"/>
                  </a:lnTo>
                  <a:lnTo>
                    <a:pt x="76" y="28"/>
                  </a:lnTo>
                  <a:lnTo>
                    <a:pt x="57" y="37"/>
                  </a:lnTo>
                  <a:lnTo>
                    <a:pt x="38" y="50"/>
                  </a:lnTo>
                  <a:lnTo>
                    <a:pt x="0" y="75"/>
                  </a:lnTo>
                  <a:lnTo>
                    <a:pt x="0" y="78"/>
                  </a:lnTo>
                  <a:lnTo>
                    <a:pt x="3" y="78"/>
                  </a:lnTo>
                  <a:lnTo>
                    <a:pt x="38" y="53"/>
                  </a:lnTo>
                  <a:lnTo>
                    <a:pt x="76" y="31"/>
                  </a:lnTo>
                  <a:lnTo>
                    <a:pt x="114" y="15"/>
                  </a:lnTo>
                  <a:lnTo>
                    <a:pt x="136" y="9"/>
                  </a:lnTo>
                  <a:lnTo>
                    <a:pt x="155" y="3"/>
                  </a:lnTo>
                  <a:lnTo>
                    <a:pt x="158" y="3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" name="Freeform 21"/>
            <p:cNvSpPr>
              <a:spLocks/>
            </p:cNvSpPr>
            <p:nvPr/>
          </p:nvSpPr>
          <p:spPr bwMode="auto">
            <a:xfrm>
              <a:off x="6810375" y="3468688"/>
              <a:ext cx="250825" cy="123825"/>
            </a:xfrm>
            <a:custGeom>
              <a:avLst/>
              <a:gdLst>
                <a:gd name="T0" fmla="*/ 390625013 w 158"/>
                <a:gd name="T1" fmla="*/ 0 h 78"/>
                <a:gd name="T2" fmla="*/ 390625013 w 158"/>
                <a:gd name="T3" fmla="*/ 0 h 78"/>
                <a:gd name="T4" fmla="*/ 342741250 w 158"/>
                <a:gd name="T5" fmla="*/ 15120938 h 78"/>
                <a:gd name="T6" fmla="*/ 294859075 w 158"/>
                <a:gd name="T7" fmla="*/ 30241875 h 78"/>
                <a:gd name="T8" fmla="*/ 294859075 w 158"/>
                <a:gd name="T9" fmla="*/ 30241875 h 78"/>
                <a:gd name="T10" fmla="*/ 191531875 w 158"/>
                <a:gd name="T11" fmla="*/ 70564375 h 78"/>
                <a:gd name="T12" fmla="*/ 191531875 w 158"/>
                <a:gd name="T13" fmla="*/ 70564375 h 78"/>
                <a:gd name="T14" fmla="*/ 143649700 w 158"/>
                <a:gd name="T15" fmla="*/ 93246575 h 78"/>
                <a:gd name="T16" fmla="*/ 95765938 w 158"/>
                <a:gd name="T17" fmla="*/ 126007813 h 78"/>
                <a:gd name="T18" fmla="*/ 0 w 158"/>
                <a:gd name="T19" fmla="*/ 189012513 h 78"/>
                <a:gd name="T20" fmla="*/ 0 w 158"/>
                <a:gd name="T21" fmla="*/ 189012513 h 78"/>
                <a:gd name="T22" fmla="*/ 0 w 158"/>
                <a:gd name="T23" fmla="*/ 196572188 h 78"/>
                <a:gd name="T24" fmla="*/ 7561263 w 158"/>
                <a:gd name="T25" fmla="*/ 196572188 h 78"/>
                <a:gd name="T26" fmla="*/ 7561263 w 158"/>
                <a:gd name="T27" fmla="*/ 196572188 h 78"/>
                <a:gd name="T28" fmla="*/ 95765938 w 158"/>
                <a:gd name="T29" fmla="*/ 133569075 h 78"/>
                <a:gd name="T30" fmla="*/ 191531875 w 158"/>
                <a:gd name="T31" fmla="*/ 78125638 h 78"/>
                <a:gd name="T32" fmla="*/ 191531875 w 158"/>
                <a:gd name="T33" fmla="*/ 78125638 h 78"/>
                <a:gd name="T34" fmla="*/ 287297813 w 158"/>
                <a:gd name="T35" fmla="*/ 37803138 h 78"/>
                <a:gd name="T36" fmla="*/ 287297813 w 158"/>
                <a:gd name="T37" fmla="*/ 37803138 h 78"/>
                <a:gd name="T38" fmla="*/ 342741250 w 158"/>
                <a:gd name="T39" fmla="*/ 22682200 h 78"/>
                <a:gd name="T40" fmla="*/ 390625013 w 158"/>
                <a:gd name="T41" fmla="*/ 7561263 h 78"/>
                <a:gd name="T42" fmla="*/ 390625013 w 158"/>
                <a:gd name="T43" fmla="*/ 7561263 h 78"/>
                <a:gd name="T44" fmla="*/ 398184688 w 158"/>
                <a:gd name="T45" fmla="*/ 7561263 h 78"/>
                <a:gd name="T46" fmla="*/ 390625013 w 158"/>
                <a:gd name="T47" fmla="*/ 0 h 7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58" h="78">
                  <a:moveTo>
                    <a:pt x="155" y="0"/>
                  </a:moveTo>
                  <a:lnTo>
                    <a:pt x="155" y="0"/>
                  </a:lnTo>
                  <a:lnTo>
                    <a:pt x="136" y="6"/>
                  </a:lnTo>
                  <a:lnTo>
                    <a:pt x="117" y="12"/>
                  </a:lnTo>
                  <a:lnTo>
                    <a:pt x="76" y="28"/>
                  </a:lnTo>
                  <a:lnTo>
                    <a:pt x="57" y="37"/>
                  </a:lnTo>
                  <a:lnTo>
                    <a:pt x="38" y="50"/>
                  </a:lnTo>
                  <a:lnTo>
                    <a:pt x="0" y="75"/>
                  </a:lnTo>
                  <a:lnTo>
                    <a:pt x="0" y="78"/>
                  </a:lnTo>
                  <a:lnTo>
                    <a:pt x="3" y="78"/>
                  </a:lnTo>
                  <a:lnTo>
                    <a:pt x="38" y="53"/>
                  </a:lnTo>
                  <a:lnTo>
                    <a:pt x="76" y="31"/>
                  </a:lnTo>
                  <a:lnTo>
                    <a:pt x="114" y="15"/>
                  </a:lnTo>
                  <a:lnTo>
                    <a:pt x="136" y="9"/>
                  </a:lnTo>
                  <a:lnTo>
                    <a:pt x="155" y="3"/>
                  </a:lnTo>
                  <a:lnTo>
                    <a:pt x="158" y="3"/>
                  </a:lnTo>
                  <a:lnTo>
                    <a:pt x="15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" name="Freeform 22"/>
            <p:cNvSpPr>
              <a:spLocks/>
            </p:cNvSpPr>
            <p:nvPr/>
          </p:nvSpPr>
          <p:spPr bwMode="auto">
            <a:xfrm>
              <a:off x="6870700" y="3478213"/>
              <a:ext cx="204788" cy="125413"/>
            </a:xfrm>
            <a:custGeom>
              <a:avLst/>
              <a:gdLst>
                <a:gd name="T0" fmla="*/ 317540463 w 129"/>
                <a:gd name="T1" fmla="*/ 0 h 79"/>
                <a:gd name="T2" fmla="*/ 317540463 w 129"/>
                <a:gd name="T3" fmla="*/ 0 h 79"/>
                <a:gd name="T4" fmla="*/ 262096890 w 129"/>
                <a:gd name="T5" fmla="*/ 22682290 h 79"/>
                <a:gd name="T6" fmla="*/ 214214598 w 129"/>
                <a:gd name="T7" fmla="*/ 30241996 h 79"/>
                <a:gd name="T8" fmla="*/ 214214598 w 129"/>
                <a:gd name="T9" fmla="*/ 30241996 h 79"/>
                <a:gd name="T10" fmla="*/ 166330719 w 129"/>
                <a:gd name="T11" fmla="*/ 47883953 h 79"/>
                <a:gd name="T12" fmla="*/ 126008120 w 129"/>
                <a:gd name="T13" fmla="*/ 70564656 h 79"/>
                <a:gd name="T14" fmla="*/ 126008120 w 129"/>
                <a:gd name="T15" fmla="*/ 70564656 h 79"/>
                <a:gd name="T16" fmla="*/ 88206478 w 129"/>
                <a:gd name="T17" fmla="*/ 95766319 h 79"/>
                <a:gd name="T18" fmla="*/ 55443573 w 129"/>
                <a:gd name="T19" fmla="*/ 126008315 h 79"/>
                <a:gd name="T20" fmla="*/ 22682255 w 129"/>
                <a:gd name="T21" fmla="*/ 158771270 h 79"/>
                <a:gd name="T22" fmla="*/ 0 w 129"/>
                <a:gd name="T23" fmla="*/ 199093931 h 79"/>
                <a:gd name="T24" fmla="*/ 0 w 129"/>
                <a:gd name="T25" fmla="*/ 199093931 h 79"/>
                <a:gd name="T26" fmla="*/ 0 w 129"/>
                <a:gd name="T27" fmla="*/ 199093931 h 79"/>
                <a:gd name="T28" fmla="*/ 7561281 w 129"/>
                <a:gd name="T29" fmla="*/ 199093931 h 79"/>
                <a:gd name="T30" fmla="*/ 7561281 w 129"/>
                <a:gd name="T31" fmla="*/ 199093931 h 79"/>
                <a:gd name="T32" fmla="*/ 30241949 w 129"/>
                <a:gd name="T33" fmla="*/ 158771270 h 79"/>
                <a:gd name="T34" fmla="*/ 63004854 w 129"/>
                <a:gd name="T35" fmla="*/ 126008315 h 79"/>
                <a:gd name="T36" fmla="*/ 103327452 w 129"/>
                <a:gd name="T37" fmla="*/ 95766319 h 79"/>
                <a:gd name="T38" fmla="*/ 143650051 w 129"/>
                <a:gd name="T39" fmla="*/ 70564656 h 79"/>
                <a:gd name="T40" fmla="*/ 143650051 w 129"/>
                <a:gd name="T41" fmla="*/ 70564656 h 79"/>
                <a:gd name="T42" fmla="*/ 181451693 w 129"/>
                <a:gd name="T43" fmla="*/ 55443659 h 79"/>
                <a:gd name="T44" fmla="*/ 221774291 w 129"/>
                <a:gd name="T45" fmla="*/ 40322661 h 79"/>
                <a:gd name="T46" fmla="*/ 221774291 w 129"/>
                <a:gd name="T47" fmla="*/ 40322661 h 79"/>
                <a:gd name="T48" fmla="*/ 317540463 w 129"/>
                <a:gd name="T49" fmla="*/ 15120998 h 79"/>
                <a:gd name="T50" fmla="*/ 317540463 w 129"/>
                <a:gd name="T51" fmla="*/ 15120998 h 79"/>
                <a:gd name="T52" fmla="*/ 325101744 w 129"/>
                <a:gd name="T53" fmla="*/ 15120998 h 79"/>
                <a:gd name="T54" fmla="*/ 325101744 w 129"/>
                <a:gd name="T55" fmla="*/ 7561293 h 79"/>
                <a:gd name="T56" fmla="*/ 317540463 w 129"/>
                <a:gd name="T57" fmla="*/ 0 h 79"/>
                <a:gd name="T58" fmla="*/ 317540463 w 129"/>
                <a:gd name="T59" fmla="*/ 0 h 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9" h="79">
                  <a:moveTo>
                    <a:pt x="126" y="0"/>
                  </a:moveTo>
                  <a:lnTo>
                    <a:pt x="126" y="0"/>
                  </a:lnTo>
                  <a:lnTo>
                    <a:pt x="104" y="9"/>
                  </a:lnTo>
                  <a:lnTo>
                    <a:pt x="85" y="12"/>
                  </a:lnTo>
                  <a:lnTo>
                    <a:pt x="66" y="19"/>
                  </a:lnTo>
                  <a:lnTo>
                    <a:pt x="50" y="28"/>
                  </a:lnTo>
                  <a:lnTo>
                    <a:pt x="35" y="38"/>
                  </a:lnTo>
                  <a:lnTo>
                    <a:pt x="22" y="50"/>
                  </a:lnTo>
                  <a:lnTo>
                    <a:pt x="9" y="63"/>
                  </a:lnTo>
                  <a:lnTo>
                    <a:pt x="0" y="79"/>
                  </a:lnTo>
                  <a:lnTo>
                    <a:pt x="3" y="79"/>
                  </a:lnTo>
                  <a:lnTo>
                    <a:pt x="12" y="63"/>
                  </a:lnTo>
                  <a:lnTo>
                    <a:pt x="25" y="50"/>
                  </a:lnTo>
                  <a:lnTo>
                    <a:pt x="41" y="38"/>
                  </a:lnTo>
                  <a:lnTo>
                    <a:pt x="57" y="28"/>
                  </a:lnTo>
                  <a:lnTo>
                    <a:pt x="72" y="22"/>
                  </a:lnTo>
                  <a:lnTo>
                    <a:pt x="88" y="16"/>
                  </a:lnTo>
                  <a:lnTo>
                    <a:pt x="126" y="6"/>
                  </a:lnTo>
                  <a:lnTo>
                    <a:pt x="129" y="6"/>
                  </a:lnTo>
                  <a:lnTo>
                    <a:pt x="129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" name="Freeform 23"/>
            <p:cNvSpPr>
              <a:spLocks/>
            </p:cNvSpPr>
            <p:nvPr/>
          </p:nvSpPr>
          <p:spPr bwMode="auto">
            <a:xfrm>
              <a:off x="6870700" y="3478213"/>
              <a:ext cx="204788" cy="125413"/>
            </a:xfrm>
            <a:custGeom>
              <a:avLst/>
              <a:gdLst>
                <a:gd name="T0" fmla="*/ 317540463 w 129"/>
                <a:gd name="T1" fmla="*/ 0 h 79"/>
                <a:gd name="T2" fmla="*/ 317540463 w 129"/>
                <a:gd name="T3" fmla="*/ 0 h 79"/>
                <a:gd name="T4" fmla="*/ 262096890 w 129"/>
                <a:gd name="T5" fmla="*/ 22682290 h 79"/>
                <a:gd name="T6" fmla="*/ 214214598 w 129"/>
                <a:gd name="T7" fmla="*/ 30241996 h 79"/>
                <a:gd name="T8" fmla="*/ 214214598 w 129"/>
                <a:gd name="T9" fmla="*/ 30241996 h 79"/>
                <a:gd name="T10" fmla="*/ 166330719 w 129"/>
                <a:gd name="T11" fmla="*/ 47883953 h 79"/>
                <a:gd name="T12" fmla="*/ 126008120 w 129"/>
                <a:gd name="T13" fmla="*/ 70564656 h 79"/>
                <a:gd name="T14" fmla="*/ 126008120 w 129"/>
                <a:gd name="T15" fmla="*/ 70564656 h 79"/>
                <a:gd name="T16" fmla="*/ 88206478 w 129"/>
                <a:gd name="T17" fmla="*/ 95766319 h 79"/>
                <a:gd name="T18" fmla="*/ 55443573 w 129"/>
                <a:gd name="T19" fmla="*/ 126008315 h 79"/>
                <a:gd name="T20" fmla="*/ 22682255 w 129"/>
                <a:gd name="T21" fmla="*/ 158771270 h 79"/>
                <a:gd name="T22" fmla="*/ 0 w 129"/>
                <a:gd name="T23" fmla="*/ 199093931 h 79"/>
                <a:gd name="T24" fmla="*/ 0 w 129"/>
                <a:gd name="T25" fmla="*/ 199093931 h 79"/>
                <a:gd name="T26" fmla="*/ 0 w 129"/>
                <a:gd name="T27" fmla="*/ 199093931 h 79"/>
                <a:gd name="T28" fmla="*/ 7561281 w 129"/>
                <a:gd name="T29" fmla="*/ 199093931 h 79"/>
                <a:gd name="T30" fmla="*/ 7561281 w 129"/>
                <a:gd name="T31" fmla="*/ 199093931 h 79"/>
                <a:gd name="T32" fmla="*/ 30241949 w 129"/>
                <a:gd name="T33" fmla="*/ 158771270 h 79"/>
                <a:gd name="T34" fmla="*/ 63004854 w 129"/>
                <a:gd name="T35" fmla="*/ 126008315 h 79"/>
                <a:gd name="T36" fmla="*/ 103327452 w 129"/>
                <a:gd name="T37" fmla="*/ 95766319 h 79"/>
                <a:gd name="T38" fmla="*/ 143650051 w 129"/>
                <a:gd name="T39" fmla="*/ 70564656 h 79"/>
                <a:gd name="T40" fmla="*/ 143650051 w 129"/>
                <a:gd name="T41" fmla="*/ 70564656 h 79"/>
                <a:gd name="T42" fmla="*/ 181451693 w 129"/>
                <a:gd name="T43" fmla="*/ 55443659 h 79"/>
                <a:gd name="T44" fmla="*/ 221774291 w 129"/>
                <a:gd name="T45" fmla="*/ 40322661 h 79"/>
                <a:gd name="T46" fmla="*/ 221774291 w 129"/>
                <a:gd name="T47" fmla="*/ 40322661 h 79"/>
                <a:gd name="T48" fmla="*/ 317540463 w 129"/>
                <a:gd name="T49" fmla="*/ 15120998 h 79"/>
                <a:gd name="T50" fmla="*/ 317540463 w 129"/>
                <a:gd name="T51" fmla="*/ 15120998 h 79"/>
                <a:gd name="T52" fmla="*/ 325101744 w 129"/>
                <a:gd name="T53" fmla="*/ 15120998 h 79"/>
                <a:gd name="T54" fmla="*/ 325101744 w 129"/>
                <a:gd name="T55" fmla="*/ 7561293 h 79"/>
                <a:gd name="T56" fmla="*/ 317540463 w 129"/>
                <a:gd name="T57" fmla="*/ 0 h 79"/>
                <a:gd name="T58" fmla="*/ 317540463 w 129"/>
                <a:gd name="T59" fmla="*/ 0 h 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9" h="79">
                  <a:moveTo>
                    <a:pt x="126" y="0"/>
                  </a:moveTo>
                  <a:lnTo>
                    <a:pt x="126" y="0"/>
                  </a:lnTo>
                  <a:lnTo>
                    <a:pt x="104" y="9"/>
                  </a:lnTo>
                  <a:lnTo>
                    <a:pt x="85" y="12"/>
                  </a:lnTo>
                  <a:lnTo>
                    <a:pt x="66" y="19"/>
                  </a:lnTo>
                  <a:lnTo>
                    <a:pt x="50" y="28"/>
                  </a:lnTo>
                  <a:lnTo>
                    <a:pt x="35" y="38"/>
                  </a:lnTo>
                  <a:lnTo>
                    <a:pt x="22" y="50"/>
                  </a:lnTo>
                  <a:lnTo>
                    <a:pt x="9" y="63"/>
                  </a:lnTo>
                  <a:lnTo>
                    <a:pt x="0" y="79"/>
                  </a:lnTo>
                  <a:lnTo>
                    <a:pt x="3" y="79"/>
                  </a:lnTo>
                  <a:lnTo>
                    <a:pt x="12" y="63"/>
                  </a:lnTo>
                  <a:lnTo>
                    <a:pt x="25" y="50"/>
                  </a:lnTo>
                  <a:lnTo>
                    <a:pt x="41" y="38"/>
                  </a:lnTo>
                  <a:lnTo>
                    <a:pt x="57" y="28"/>
                  </a:lnTo>
                  <a:lnTo>
                    <a:pt x="72" y="22"/>
                  </a:lnTo>
                  <a:lnTo>
                    <a:pt x="88" y="16"/>
                  </a:lnTo>
                  <a:lnTo>
                    <a:pt x="126" y="6"/>
                  </a:lnTo>
                  <a:lnTo>
                    <a:pt x="129" y="6"/>
                  </a:lnTo>
                  <a:lnTo>
                    <a:pt x="129" y="3"/>
                  </a:lnTo>
                  <a:lnTo>
                    <a:pt x="1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7" name="Freeform 24"/>
            <p:cNvSpPr>
              <a:spLocks/>
            </p:cNvSpPr>
            <p:nvPr/>
          </p:nvSpPr>
          <p:spPr bwMode="auto">
            <a:xfrm>
              <a:off x="7175500" y="3287713"/>
              <a:ext cx="120650" cy="125413"/>
            </a:xfrm>
            <a:custGeom>
              <a:avLst/>
              <a:gdLst>
                <a:gd name="T0" fmla="*/ 10080625 w 76"/>
                <a:gd name="T1" fmla="*/ 191532639 h 79"/>
                <a:gd name="T2" fmla="*/ 10080625 w 76"/>
                <a:gd name="T3" fmla="*/ 191532639 h 79"/>
                <a:gd name="T4" fmla="*/ 17641888 w 76"/>
                <a:gd name="T5" fmla="*/ 166330976 h 79"/>
                <a:gd name="T6" fmla="*/ 40322500 w 76"/>
                <a:gd name="T7" fmla="*/ 136088980 h 79"/>
                <a:gd name="T8" fmla="*/ 80645000 w 76"/>
                <a:gd name="T9" fmla="*/ 88206614 h 79"/>
                <a:gd name="T10" fmla="*/ 80645000 w 76"/>
                <a:gd name="T11" fmla="*/ 88206614 h 79"/>
                <a:gd name="T12" fmla="*/ 136088438 w 76"/>
                <a:gd name="T13" fmla="*/ 40322661 h 79"/>
                <a:gd name="T14" fmla="*/ 191531875 w 76"/>
                <a:gd name="T15" fmla="*/ 0 h 79"/>
                <a:gd name="T16" fmla="*/ 191531875 w 76"/>
                <a:gd name="T17" fmla="*/ 0 h 79"/>
                <a:gd name="T18" fmla="*/ 191531875 w 76"/>
                <a:gd name="T19" fmla="*/ 0 h 79"/>
                <a:gd name="T20" fmla="*/ 191531875 w 76"/>
                <a:gd name="T21" fmla="*/ 0 h 79"/>
                <a:gd name="T22" fmla="*/ 191531875 w 76"/>
                <a:gd name="T23" fmla="*/ 0 h 79"/>
                <a:gd name="T24" fmla="*/ 128528763 w 76"/>
                <a:gd name="T25" fmla="*/ 40322661 h 79"/>
                <a:gd name="T26" fmla="*/ 80645000 w 76"/>
                <a:gd name="T27" fmla="*/ 88206614 h 79"/>
                <a:gd name="T28" fmla="*/ 80645000 w 76"/>
                <a:gd name="T29" fmla="*/ 88206614 h 79"/>
                <a:gd name="T30" fmla="*/ 32762825 w 76"/>
                <a:gd name="T31" fmla="*/ 136088980 h 79"/>
                <a:gd name="T32" fmla="*/ 17641888 w 76"/>
                <a:gd name="T33" fmla="*/ 158771270 h 79"/>
                <a:gd name="T34" fmla="*/ 0 w 76"/>
                <a:gd name="T35" fmla="*/ 191532639 h 79"/>
                <a:gd name="T36" fmla="*/ 0 w 76"/>
                <a:gd name="T37" fmla="*/ 191532639 h 79"/>
                <a:gd name="T38" fmla="*/ 0 w 76"/>
                <a:gd name="T39" fmla="*/ 199093931 h 79"/>
                <a:gd name="T40" fmla="*/ 10080625 w 76"/>
                <a:gd name="T41" fmla="*/ 191532639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6" h="79">
                  <a:moveTo>
                    <a:pt x="4" y="76"/>
                  </a:moveTo>
                  <a:lnTo>
                    <a:pt x="4" y="76"/>
                  </a:lnTo>
                  <a:lnTo>
                    <a:pt x="7" y="66"/>
                  </a:lnTo>
                  <a:lnTo>
                    <a:pt x="16" y="54"/>
                  </a:lnTo>
                  <a:lnTo>
                    <a:pt x="32" y="35"/>
                  </a:lnTo>
                  <a:lnTo>
                    <a:pt x="54" y="16"/>
                  </a:lnTo>
                  <a:lnTo>
                    <a:pt x="76" y="0"/>
                  </a:lnTo>
                  <a:lnTo>
                    <a:pt x="51" y="16"/>
                  </a:lnTo>
                  <a:lnTo>
                    <a:pt x="32" y="35"/>
                  </a:lnTo>
                  <a:lnTo>
                    <a:pt x="13" y="54"/>
                  </a:lnTo>
                  <a:lnTo>
                    <a:pt x="7" y="63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4" y="76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8" name="Freeform 25"/>
            <p:cNvSpPr>
              <a:spLocks/>
            </p:cNvSpPr>
            <p:nvPr/>
          </p:nvSpPr>
          <p:spPr bwMode="auto">
            <a:xfrm>
              <a:off x="7175500" y="3287713"/>
              <a:ext cx="120650" cy="125413"/>
            </a:xfrm>
            <a:custGeom>
              <a:avLst/>
              <a:gdLst>
                <a:gd name="T0" fmla="*/ 10080625 w 76"/>
                <a:gd name="T1" fmla="*/ 191532639 h 79"/>
                <a:gd name="T2" fmla="*/ 10080625 w 76"/>
                <a:gd name="T3" fmla="*/ 191532639 h 79"/>
                <a:gd name="T4" fmla="*/ 17641888 w 76"/>
                <a:gd name="T5" fmla="*/ 166330976 h 79"/>
                <a:gd name="T6" fmla="*/ 40322500 w 76"/>
                <a:gd name="T7" fmla="*/ 136088980 h 79"/>
                <a:gd name="T8" fmla="*/ 80645000 w 76"/>
                <a:gd name="T9" fmla="*/ 88206614 h 79"/>
                <a:gd name="T10" fmla="*/ 80645000 w 76"/>
                <a:gd name="T11" fmla="*/ 88206614 h 79"/>
                <a:gd name="T12" fmla="*/ 136088438 w 76"/>
                <a:gd name="T13" fmla="*/ 40322661 h 79"/>
                <a:gd name="T14" fmla="*/ 191531875 w 76"/>
                <a:gd name="T15" fmla="*/ 0 h 79"/>
                <a:gd name="T16" fmla="*/ 191531875 w 76"/>
                <a:gd name="T17" fmla="*/ 0 h 79"/>
                <a:gd name="T18" fmla="*/ 191531875 w 76"/>
                <a:gd name="T19" fmla="*/ 0 h 79"/>
                <a:gd name="T20" fmla="*/ 191531875 w 76"/>
                <a:gd name="T21" fmla="*/ 0 h 79"/>
                <a:gd name="T22" fmla="*/ 191531875 w 76"/>
                <a:gd name="T23" fmla="*/ 0 h 79"/>
                <a:gd name="T24" fmla="*/ 128528763 w 76"/>
                <a:gd name="T25" fmla="*/ 40322661 h 79"/>
                <a:gd name="T26" fmla="*/ 80645000 w 76"/>
                <a:gd name="T27" fmla="*/ 88206614 h 79"/>
                <a:gd name="T28" fmla="*/ 80645000 w 76"/>
                <a:gd name="T29" fmla="*/ 88206614 h 79"/>
                <a:gd name="T30" fmla="*/ 32762825 w 76"/>
                <a:gd name="T31" fmla="*/ 136088980 h 79"/>
                <a:gd name="T32" fmla="*/ 17641888 w 76"/>
                <a:gd name="T33" fmla="*/ 158771270 h 79"/>
                <a:gd name="T34" fmla="*/ 0 w 76"/>
                <a:gd name="T35" fmla="*/ 191532639 h 79"/>
                <a:gd name="T36" fmla="*/ 0 w 76"/>
                <a:gd name="T37" fmla="*/ 191532639 h 79"/>
                <a:gd name="T38" fmla="*/ 0 w 76"/>
                <a:gd name="T39" fmla="*/ 199093931 h 79"/>
                <a:gd name="T40" fmla="*/ 10080625 w 76"/>
                <a:gd name="T41" fmla="*/ 191532639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6" h="79">
                  <a:moveTo>
                    <a:pt x="4" y="76"/>
                  </a:moveTo>
                  <a:lnTo>
                    <a:pt x="4" y="76"/>
                  </a:lnTo>
                  <a:lnTo>
                    <a:pt x="7" y="66"/>
                  </a:lnTo>
                  <a:lnTo>
                    <a:pt x="16" y="54"/>
                  </a:lnTo>
                  <a:lnTo>
                    <a:pt x="32" y="35"/>
                  </a:lnTo>
                  <a:lnTo>
                    <a:pt x="54" y="16"/>
                  </a:lnTo>
                  <a:lnTo>
                    <a:pt x="76" y="0"/>
                  </a:lnTo>
                  <a:lnTo>
                    <a:pt x="51" y="16"/>
                  </a:lnTo>
                  <a:lnTo>
                    <a:pt x="32" y="35"/>
                  </a:lnTo>
                  <a:lnTo>
                    <a:pt x="13" y="54"/>
                  </a:lnTo>
                  <a:lnTo>
                    <a:pt x="7" y="63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4" y="7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" name="Freeform 26"/>
            <p:cNvSpPr>
              <a:spLocks/>
            </p:cNvSpPr>
            <p:nvPr/>
          </p:nvSpPr>
          <p:spPr bwMode="auto">
            <a:xfrm>
              <a:off x="7181850" y="3278188"/>
              <a:ext cx="219075" cy="144463"/>
            </a:xfrm>
            <a:custGeom>
              <a:avLst/>
              <a:gdLst>
                <a:gd name="T0" fmla="*/ 7561263 w 138"/>
                <a:gd name="T1" fmla="*/ 229335806 h 91"/>
                <a:gd name="T2" fmla="*/ 7561263 w 138"/>
                <a:gd name="T3" fmla="*/ 229335806 h 91"/>
                <a:gd name="T4" fmla="*/ 85685313 w 138"/>
                <a:gd name="T5" fmla="*/ 166330888 h 91"/>
                <a:gd name="T6" fmla="*/ 158770638 w 138"/>
                <a:gd name="T7" fmla="*/ 103327558 h 91"/>
                <a:gd name="T8" fmla="*/ 158770638 w 138"/>
                <a:gd name="T9" fmla="*/ 103327558 h 91"/>
                <a:gd name="T10" fmla="*/ 206652813 w 138"/>
                <a:gd name="T11" fmla="*/ 70564619 h 91"/>
                <a:gd name="T12" fmla="*/ 244455950 w 138"/>
                <a:gd name="T13" fmla="*/ 47883928 h 91"/>
                <a:gd name="T14" fmla="*/ 299899388 w 138"/>
                <a:gd name="T15" fmla="*/ 22682279 h 91"/>
                <a:gd name="T16" fmla="*/ 347781563 w 138"/>
                <a:gd name="T17" fmla="*/ 7561289 h 91"/>
                <a:gd name="T18" fmla="*/ 347781563 w 138"/>
                <a:gd name="T19" fmla="*/ 7561289 h 91"/>
                <a:gd name="T20" fmla="*/ 347781563 w 138"/>
                <a:gd name="T21" fmla="*/ 0 h 91"/>
                <a:gd name="T22" fmla="*/ 340221888 w 138"/>
                <a:gd name="T23" fmla="*/ 0 h 91"/>
                <a:gd name="T24" fmla="*/ 340221888 w 138"/>
                <a:gd name="T25" fmla="*/ 0 h 91"/>
                <a:gd name="T26" fmla="*/ 299899388 w 138"/>
                <a:gd name="T27" fmla="*/ 15120990 h 91"/>
                <a:gd name="T28" fmla="*/ 252015625 w 138"/>
                <a:gd name="T29" fmla="*/ 30241980 h 91"/>
                <a:gd name="T30" fmla="*/ 173891575 w 138"/>
                <a:gd name="T31" fmla="*/ 85685609 h 91"/>
                <a:gd name="T32" fmla="*/ 173891575 w 138"/>
                <a:gd name="T33" fmla="*/ 85685609 h 91"/>
                <a:gd name="T34" fmla="*/ 85685313 w 138"/>
                <a:gd name="T35" fmla="*/ 158771187 h 91"/>
                <a:gd name="T36" fmla="*/ 45362813 w 138"/>
                <a:gd name="T37" fmla="*/ 189013167 h 91"/>
                <a:gd name="T38" fmla="*/ 0 w 138"/>
                <a:gd name="T39" fmla="*/ 221774518 h 91"/>
                <a:gd name="T40" fmla="*/ 0 w 138"/>
                <a:gd name="T41" fmla="*/ 221774518 h 91"/>
                <a:gd name="T42" fmla="*/ 0 w 138"/>
                <a:gd name="T43" fmla="*/ 229335806 h 91"/>
                <a:gd name="T44" fmla="*/ 7561263 w 138"/>
                <a:gd name="T45" fmla="*/ 22933580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38" h="91">
                  <a:moveTo>
                    <a:pt x="3" y="91"/>
                  </a:moveTo>
                  <a:lnTo>
                    <a:pt x="3" y="91"/>
                  </a:lnTo>
                  <a:lnTo>
                    <a:pt x="34" y="66"/>
                  </a:lnTo>
                  <a:lnTo>
                    <a:pt x="63" y="41"/>
                  </a:lnTo>
                  <a:lnTo>
                    <a:pt x="82" y="28"/>
                  </a:lnTo>
                  <a:lnTo>
                    <a:pt x="97" y="19"/>
                  </a:lnTo>
                  <a:lnTo>
                    <a:pt x="119" y="9"/>
                  </a:lnTo>
                  <a:lnTo>
                    <a:pt x="138" y="3"/>
                  </a:lnTo>
                  <a:lnTo>
                    <a:pt x="138" y="0"/>
                  </a:lnTo>
                  <a:lnTo>
                    <a:pt x="135" y="0"/>
                  </a:lnTo>
                  <a:lnTo>
                    <a:pt x="119" y="6"/>
                  </a:lnTo>
                  <a:lnTo>
                    <a:pt x="100" y="12"/>
                  </a:lnTo>
                  <a:lnTo>
                    <a:pt x="69" y="34"/>
                  </a:lnTo>
                  <a:lnTo>
                    <a:pt x="34" y="63"/>
                  </a:lnTo>
                  <a:lnTo>
                    <a:pt x="18" y="75"/>
                  </a:lnTo>
                  <a:lnTo>
                    <a:pt x="0" y="88"/>
                  </a:lnTo>
                  <a:lnTo>
                    <a:pt x="0" y="91"/>
                  </a:lnTo>
                  <a:lnTo>
                    <a:pt x="3" y="91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" name="Freeform 27"/>
            <p:cNvSpPr>
              <a:spLocks/>
            </p:cNvSpPr>
            <p:nvPr/>
          </p:nvSpPr>
          <p:spPr bwMode="auto">
            <a:xfrm>
              <a:off x="7181850" y="3278188"/>
              <a:ext cx="219075" cy="144463"/>
            </a:xfrm>
            <a:custGeom>
              <a:avLst/>
              <a:gdLst>
                <a:gd name="T0" fmla="*/ 7561263 w 138"/>
                <a:gd name="T1" fmla="*/ 229335806 h 91"/>
                <a:gd name="T2" fmla="*/ 7561263 w 138"/>
                <a:gd name="T3" fmla="*/ 229335806 h 91"/>
                <a:gd name="T4" fmla="*/ 85685313 w 138"/>
                <a:gd name="T5" fmla="*/ 166330888 h 91"/>
                <a:gd name="T6" fmla="*/ 158770638 w 138"/>
                <a:gd name="T7" fmla="*/ 103327558 h 91"/>
                <a:gd name="T8" fmla="*/ 158770638 w 138"/>
                <a:gd name="T9" fmla="*/ 103327558 h 91"/>
                <a:gd name="T10" fmla="*/ 206652813 w 138"/>
                <a:gd name="T11" fmla="*/ 70564619 h 91"/>
                <a:gd name="T12" fmla="*/ 244455950 w 138"/>
                <a:gd name="T13" fmla="*/ 47883928 h 91"/>
                <a:gd name="T14" fmla="*/ 299899388 w 138"/>
                <a:gd name="T15" fmla="*/ 22682279 h 91"/>
                <a:gd name="T16" fmla="*/ 347781563 w 138"/>
                <a:gd name="T17" fmla="*/ 7561289 h 91"/>
                <a:gd name="T18" fmla="*/ 347781563 w 138"/>
                <a:gd name="T19" fmla="*/ 7561289 h 91"/>
                <a:gd name="T20" fmla="*/ 347781563 w 138"/>
                <a:gd name="T21" fmla="*/ 0 h 91"/>
                <a:gd name="T22" fmla="*/ 340221888 w 138"/>
                <a:gd name="T23" fmla="*/ 0 h 91"/>
                <a:gd name="T24" fmla="*/ 340221888 w 138"/>
                <a:gd name="T25" fmla="*/ 0 h 91"/>
                <a:gd name="T26" fmla="*/ 299899388 w 138"/>
                <a:gd name="T27" fmla="*/ 15120990 h 91"/>
                <a:gd name="T28" fmla="*/ 252015625 w 138"/>
                <a:gd name="T29" fmla="*/ 30241980 h 91"/>
                <a:gd name="T30" fmla="*/ 173891575 w 138"/>
                <a:gd name="T31" fmla="*/ 85685609 h 91"/>
                <a:gd name="T32" fmla="*/ 173891575 w 138"/>
                <a:gd name="T33" fmla="*/ 85685609 h 91"/>
                <a:gd name="T34" fmla="*/ 85685313 w 138"/>
                <a:gd name="T35" fmla="*/ 158771187 h 91"/>
                <a:gd name="T36" fmla="*/ 45362813 w 138"/>
                <a:gd name="T37" fmla="*/ 189013167 h 91"/>
                <a:gd name="T38" fmla="*/ 0 w 138"/>
                <a:gd name="T39" fmla="*/ 221774518 h 91"/>
                <a:gd name="T40" fmla="*/ 0 w 138"/>
                <a:gd name="T41" fmla="*/ 221774518 h 91"/>
                <a:gd name="T42" fmla="*/ 0 w 138"/>
                <a:gd name="T43" fmla="*/ 229335806 h 91"/>
                <a:gd name="T44" fmla="*/ 7561263 w 138"/>
                <a:gd name="T45" fmla="*/ 22933580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38" h="91">
                  <a:moveTo>
                    <a:pt x="3" y="91"/>
                  </a:moveTo>
                  <a:lnTo>
                    <a:pt x="3" y="91"/>
                  </a:lnTo>
                  <a:lnTo>
                    <a:pt x="34" y="66"/>
                  </a:lnTo>
                  <a:lnTo>
                    <a:pt x="63" y="41"/>
                  </a:lnTo>
                  <a:lnTo>
                    <a:pt x="82" y="28"/>
                  </a:lnTo>
                  <a:lnTo>
                    <a:pt x="97" y="19"/>
                  </a:lnTo>
                  <a:lnTo>
                    <a:pt x="119" y="9"/>
                  </a:lnTo>
                  <a:lnTo>
                    <a:pt x="138" y="3"/>
                  </a:lnTo>
                  <a:lnTo>
                    <a:pt x="138" y="0"/>
                  </a:lnTo>
                  <a:lnTo>
                    <a:pt x="135" y="0"/>
                  </a:lnTo>
                  <a:lnTo>
                    <a:pt x="119" y="6"/>
                  </a:lnTo>
                  <a:lnTo>
                    <a:pt x="100" y="12"/>
                  </a:lnTo>
                  <a:lnTo>
                    <a:pt x="69" y="34"/>
                  </a:lnTo>
                  <a:lnTo>
                    <a:pt x="34" y="63"/>
                  </a:lnTo>
                  <a:lnTo>
                    <a:pt x="18" y="75"/>
                  </a:lnTo>
                  <a:lnTo>
                    <a:pt x="0" y="88"/>
                  </a:lnTo>
                  <a:lnTo>
                    <a:pt x="0" y="91"/>
                  </a:lnTo>
                  <a:lnTo>
                    <a:pt x="3" y="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" name="Freeform 28"/>
            <p:cNvSpPr>
              <a:spLocks/>
            </p:cNvSpPr>
            <p:nvPr/>
          </p:nvSpPr>
          <p:spPr bwMode="auto">
            <a:xfrm>
              <a:off x="6926263" y="3408363"/>
              <a:ext cx="119063" cy="53975"/>
            </a:xfrm>
            <a:custGeom>
              <a:avLst/>
              <a:gdLst>
                <a:gd name="T0" fmla="*/ 181452012 w 75"/>
                <a:gd name="T1" fmla="*/ 7561263 h 34"/>
                <a:gd name="T2" fmla="*/ 181452012 w 75"/>
                <a:gd name="T3" fmla="*/ 7561263 h 34"/>
                <a:gd name="T4" fmla="*/ 173892305 w 75"/>
                <a:gd name="T5" fmla="*/ 30241875 h 34"/>
                <a:gd name="T6" fmla="*/ 158771304 w 75"/>
                <a:gd name="T7" fmla="*/ 47883763 h 34"/>
                <a:gd name="T8" fmla="*/ 133569636 w 75"/>
                <a:gd name="T9" fmla="*/ 63004700 h 34"/>
                <a:gd name="T10" fmla="*/ 103327634 w 75"/>
                <a:gd name="T11" fmla="*/ 70564375 h 34"/>
                <a:gd name="T12" fmla="*/ 103327634 w 75"/>
                <a:gd name="T13" fmla="*/ 70564375 h 34"/>
                <a:gd name="T14" fmla="*/ 78125966 w 75"/>
                <a:gd name="T15" fmla="*/ 63004700 h 34"/>
                <a:gd name="T16" fmla="*/ 55443670 w 75"/>
                <a:gd name="T17" fmla="*/ 47883763 h 34"/>
                <a:gd name="T18" fmla="*/ 7561294 w 75"/>
                <a:gd name="T19" fmla="*/ 22682200 h 34"/>
                <a:gd name="T20" fmla="*/ 7561294 w 75"/>
                <a:gd name="T21" fmla="*/ 22682200 h 34"/>
                <a:gd name="T22" fmla="*/ 0 w 75"/>
                <a:gd name="T23" fmla="*/ 15120938 h 34"/>
                <a:gd name="T24" fmla="*/ 0 w 75"/>
                <a:gd name="T25" fmla="*/ 22682200 h 34"/>
                <a:gd name="T26" fmla="*/ 0 w 75"/>
                <a:gd name="T27" fmla="*/ 30241875 h 34"/>
                <a:gd name="T28" fmla="*/ 0 w 75"/>
                <a:gd name="T29" fmla="*/ 30241875 h 34"/>
                <a:gd name="T30" fmla="*/ 22682295 w 75"/>
                <a:gd name="T31" fmla="*/ 55443438 h 34"/>
                <a:gd name="T32" fmla="*/ 55443670 w 75"/>
                <a:gd name="T33" fmla="*/ 70564375 h 34"/>
                <a:gd name="T34" fmla="*/ 85685672 w 75"/>
                <a:gd name="T35" fmla="*/ 85685313 h 34"/>
                <a:gd name="T36" fmla="*/ 118448635 w 75"/>
                <a:gd name="T37" fmla="*/ 85685313 h 34"/>
                <a:gd name="T38" fmla="*/ 118448635 w 75"/>
                <a:gd name="T39" fmla="*/ 85685313 h 34"/>
                <a:gd name="T40" fmla="*/ 151210010 w 75"/>
                <a:gd name="T41" fmla="*/ 78125638 h 34"/>
                <a:gd name="T42" fmla="*/ 173892305 w 75"/>
                <a:gd name="T43" fmla="*/ 63004700 h 34"/>
                <a:gd name="T44" fmla="*/ 189013306 w 75"/>
                <a:gd name="T45" fmla="*/ 37803138 h 34"/>
                <a:gd name="T46" fmla="*/ 189013306 w 75"/>
                <a:gd name="T47" fmla="*/ 7561263 h 34"/>
                <a:gd name="T48" fmla="*/ 189013306 w 75"/>
                <a:gd name="T49" fmla="*/ 7561263 h 34"/>
                <a:gd name="T50" fmla="*/ 189013306 w 75"/>
                <a:gd name="T51" fmla="*/ 0 h 34"/>
                <a:gd name="T52" fmla="*/ 181452012 w 75"/>
                <a:gd name="T53" fmla="*/ 7561263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75" h="34">
                  <a:moveTo>
                    <a:pt x="72" y="3"/>
                  </a:moveTo>
                  <a:lnTo>
                    <a:pt x="72" y="3"/>
                  </a:lnTo>
                  <a:lnTo>
                    <a:pt x="69" y="12"/>
                  </a:lnTo>
                  <a:lnTo>
                    <a:pt x="63" y="19"/>
                  </a:lnTo>
                  <a:lnTo>
                    <a:pt x="53" y="25"/>
                  </a:lnTo>
                  <a:lnTo>
                    <a:pt x="41" y="28"/>
                  </a:lnTo>
                  <a:lnTo>
                    <a:pt x="31" y="25"/>
                  </a:lnTo>
                  <a:lnTo>
                    <a:pt x="22" y="19"/>
                  </a:lnTo>
                  <a:lnTo>
                    <a:pt x="3" y="9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9" y="22"/>
                  </a:lnTo>
                  <a:lnTo>
                    <a:pt x="22" y="28"/>
                  </a:lnTo>
                  <a:lnTo>
                    <a:pt x="34" y="34"/>
                  </a:lnTo>
                  <a:lnTo>
                    <a:pt x="47" y="34"/>
                  </a:lnTo>
                  <a:lnTo>
                    <a:pt x="60" y="31"/>
                  </a:lnTo>
                  <a:lnTo>
                    <a:pt x="69" y="25"/>
                  </a:lnTo>
                  <a:lnTo>
                    <a:pt x="75" y="15"/>
                  </a:lnTo>
                  <a:lnTo>
                    <a:pt x="75" y="3"/>
                  </a:lnTo>
                  <a:lnTo>
                    <a:pt x="75" y="0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" name="Freeform 29"/>
            <p:cNvSpPr>
              <a:spLocks/>
            </p:cNvSpPr>
            <p:nvPr/>
          </p:nvSpPr>
          <p:spPr bwMode="auto">
            <a:xfrm>
              <a:off x="6926263" y="3408363"/>
              <a:ext cx="119063" cy="53975"/>
            </a:xfrm>
            <a:custGeom>
              <a:avLst/>
              <a:gdLst>
                <a:gd name="T0" fmla="*/ 181452012 w 75"/>
                <a:gd name="T1" fmla="*/ 7561263 h 34"/>
                <a:gd name="T2" fmla="*/ 181452012 w 75"/>
                <a:gd name="T3" fmla="*/ 7561263 h 34"/>
                <a:gd name="T4" fmla="*/ 173892305 w 75"/>
                <a:gd name="T5" fmla="*/ 30241875 h 34"/>
                <a:gd name="T6" fmla="*/ 158771304 w 75"/>
                <a:gd name="T7" fmla="*/ 47883763 h 34"/>
                <a:gd name="T8" fmla="*/ 133569636 w 75"/>
                <a:gd name="T9" fmla="*/ 63004700 h 34"/>
                <a:gd name="T10" fmla="*/ 103327634 w 75"/>
                <a:gd name="T11" fmla="*/ 70564375 h 34"/>
                <a:gd name="T12" fmla="*/ 103327634 w 75"/>
                <a:gd name="T13" fmla="*/ 70564375 h 34"/>
                <a:gd name="T14" fmla="*/ 78125966 w 75"/>
                <a:gd name="T15" fmla="*/ 63004700 h 34"/>
                <a:gd name="T16" fmla="*/ 55443670 w 75"/>
                <a:gd name="T17" fmla="*/ 47883763 h 34"/>
                <a:gd name="T18" fmla="*/ 7561294 w 75"/>
                <a:gd name="T19" fmla="*/ 22682200 h 34"/>
                <a:gd name="T20" fmla="*/ 7561294 w 75"/>
                <a:gd name="T21" fmla="*/ 22682200 h 34"/>
                <a:gd name="T22" fmla="*/ 0 w 75"/>
                <a:gd name="T23" fmla="*/ 15120938 h 34"/>
                <a:gd name="T24" fmla="*/ 0 w 75"/>
                <a:gd name="T25" fmla="*/ 22682200 h 34"/>
                <a:gd name="T26" fmla="*/ 0 w 75"/>
                <a:gd name="T27" fmla="*/ 30241875 h 34"/>
                <a:gd name="T28" fmla="*/ 0 w 75"/>
                <a:gd name="T29" fmla="*/ 30241875 h 34"/>
                <a:gd name="T30" fmla="*/ 22682295 w 75"/>
                <a:gd name="T31" fmla="*/ 55443438 h 34"/>
                <a:gd name="T32" fmla="*/ 55443670 w 75"/>
                <a:gd name="T33" fmla="*/ 70564375 h 34"/>
                <a:gd name="T34" fmla="*/ 85685672 w 75"/>
                <a:gd name="T35" fmla="*/ 85685313 h 34"/>
                <a:gd name="T36" fmla="*/ 118448635 w 75"/>
                <a:gd name="T37" fmla="*/ 85685313 h 34"/>
                <a:gd name="T38" fmla="*/ 118448635 w 75"/>
                <a:gd name="T39" fmla="*/ 85685313 h 34"/>
                <a:gd name="T40" fmla="*/ 151210010 w 75"/>
                <a:gd name="T41" fmla="*/ 78125638 h 34"/>
                <a:gd name="T42" fmla="*/ 173892305 w 75"/>
                <a:gd name="T43" fmla="*/ 63004700 h 34"/>
                <a:gd name="T44" fmla="*/ 189013306 w 75"/>
                <a:gd name="T45" fmla="*/ 37803138 h 34"/>
                <a:gd name="T46" fmla="*/ 189013306 w 75"/>
                <a:gd name="T47" fmla="*/ 7561263 h 34"/>
                <a:gd name="T48" fmla="*/ 189013306 w 75"/>
                <a:gd name="T49" fmla="*/ 7561263 h 34"/>
                <a:gd name="T50" fmla="*/ 189013306 w 75"/>
                <a:gd name="T51" fmla="*/ 0 h 34"/>
                <a:gd name="T52" fmla="*/ 181452012 w 75"/>
                <a:gd name="T53" fmla="*/ 7561263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75" h="34">
                  <a:moveTo>
                    <a:pt x="72" y="3"/>
                  </a:moveTo>
                  <a:lnTo>
                    <a:pt x="72" y="3"/>
                  </a:lnTo>
                  <a:lnTo>
                    <a:pt x="69" y="12"/>
                  </a:lnTo>
                  <a:lnTo>
                    <a:pt x="63" y="19"/>
                  </a:lnTo>
                  <a:lnTo>
                    <a:pt x="53" y="25"/>
                  </a:lnTo>
                  <a:lnTo>
                    <a:pt x="41" y="28"/>
                  </a:lnTo>
                  <a:lnTo>
                    <a:pt x="31" y="25"/>
                  </a:lnTo>
                  <a:lnTo>
                    <a:pt x="22" y="19"/>
                  </a:lnTo>
                  <a:lnTo>
                    <a:pt x="3" y="9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9" y="22"/>
                  </a:lnTo>
                  <a:lnTo>
                    <a:pt x="22" y="28"/>
                  </a:lnTo>
                  <a:lnTo>
                    <a:pt x="34" y="34"/>
                  </a:lnTo>
                  <a:lnTo>
                    <a:pt x="47" y="34"/>
                  </a:lnTo>
                  <a:lnTo>
                    <a:pt x="60" y="31"/>
                  </a:lnTo>
                  <a:lnTo>
                    <a:pt x="69" y="25"/>
                  </a:lnTo>
                  <a:lnTo>
                    <a:pt x="75" y="15"/>
                  </a:lnTo>
                  <a:lnTo>
                    <a:pt x="75" y="3"/>
                  </a:lnTo>
                  <a:lnTo>
                    <a:pt x="75" y="0"/>
                  </a:lnTo>
                  <a:lnTo>
                    <a:pt x="72" y="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" name="Freeform 30"/>
            <p:cNvSpPr>
              <a:spLocks/>
            </p:cNvSpPr>
            <p:nvPr/>
          </p:nvSpPr>
          <p:spPr bwMode="auto">
            <a:xfrm>
              <a:off x="7126288" y="3297238"/>
              <a:ext cx="74613" cy="85725"/>
            </a:xfrm>
            <a:custGeom>
              <a:avLst/>
              <a:gdLst>
                <a:gd name="T0" fmla="*/ 0 w 47"/>
                <a:gd name="T1" fmla="*/ 110886875 h 54"/>
                <a:gd name="T2" fmla="*/ 0 w 47"/>
                <a:gd name="T3" fmla="*/ 110886875 h 54"/>
                <a:gd name="T4" fmla="*/ 15121039 w 47"/>
                <a:gd name="T5" fmla="*/ 128528763 h 54"/>
                <a:gd name="T6" fmla="*/ 40322770 w 47"/>
                <a:gd name="T7" fmla="*/ 136088438 h 54"/>
                <a:gd name="T8" fmla="*/ 55443809 w 47"/>
                <a:gd name="T9" fmla="*/ 136088438 h 54"/>
                <a:gd name="T10" fmla="*/ 78126161 w 47"/>
                <a:gd name="T11" fmla="*/ 120967500 h 54"/>
                <a:gd name="T12" fmla="*/ 78126161 w 47"/>
                <a:gd name="T13" fmla="*/ 120967500 h 54"/>
                <a:gd name="T14" fmla="*/ 95766579 w 47"/>
                <a:gd name="T15" fmla="*/ 95765938 h 54"/>
                <a:gd name="T16" fmla="*/ 110887618 w 47"/>
                <a:gd name="T17" fmla="*/ 73085325 h 54"/>
                <a:gd name="T18" fmla="*/ 118448931 w 47"/>
                <a:gd name="T19" fmla="*/ 7561263 h 54"/>
                <a:gd name="T20" fmla="*/ 118448931 w 47"/>
                <a:gd name="T21" fmla="*/ 7561263 h 54"/>
                <a:gd name="T22" fmla="*/ 118448931 w 47"/>
                <a:gd name="T23" fmla="*/ 0 h 54"/>
                <a:gd name="T24" fmla="*/ 110887618 w 47"/>
                <a:gd name="T25" fmla="*/ 0 h 54"/>
                <a:gd name="T26" fmla="*/ 103327892 w 47"/>
                <a:gd name="T27" fmla="*/ 0 h 54"/>
                <a:gd name="T28" fmla="*/ 103327892 w 47"/>
                <a:gd name="T29" fmla="*/ 7561263 h 54"/>
                <a:gd name="T30" fmla="*/ 103327892 w 47"/>
                <a:gd name="T31" fmla="*/ 7561263 h 54"/>
                <a:gd name="T32" fmla="*/ 95766579 w 47"/>
                <a:gd name="T33" fmla="*/ 47883763 h 54"/>
                <a:gd name="T34" fmla="*/ 78126161 w 47"/>
                <a:gd name="T35" fmla="*/ 88206263 h 54"/>
                <a:gd name="T36" fmla="*/ 63005122 w 47"/>
                <a:gd name="T37" fmla="*/ 103327200 h 54"/>
                <a:gd name="T38" fmla="*/ 47884083 w 47"/>
                <a:gd name="T39" fmla="*/ 120967500 h 54"/>
                <a:gd name="T40" fmla="*/ 30242078 w 47"/>
                <a:gd name="T41" fmla="*/ 120967500 h 54"/>
                <a:gd name="T42" fmla="*/ 7561313 w 47"/>
                <a:gd name="T43" fmla="*/ 103327200 h 54"/>
                <a:gd name="T44" fmla="*/ 7561313 w 47"/>
                <a:gd name="T45" fmla="*/ 103327200 h 54"/>
                <a:gd name="T46" fmla="*/ 0 w 47"/>
                <a:gd name="T47" fmla="*/ 103327200 h 54"/>
                <a:gd name="T48" fmla="*/ 0 w 47"/>
                <a:gd name="T49" fmla="*/ 110886875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7" h="54">
                  <a:moveTo>
                    <a:pt x="0" y="44"/>
                  </a:moveTo>
                  <a:lnTo>
                    <a:pt x="0" y="44"/>
                  </a:lnTo>
                  <a:lnTo>
                    <a:pt x="6" y="51"/>
                  </a:lnTo>
                  <a:lnTo>
                    <a:pt x="16" y="54"/>
                  </a:lnTo>
                  <a:lnTo>
                    <a:pt x="22" y="54"/>
                  </a:lnTo>
                  <a:lnTo>
                    <a:pt x="31" y="48"/>
                  </a:lnTo>
                  <a:lnTo>
                    <a:pt x="38" y="38"/>
                  </a:lnTo>
                  <a:lnTo>
                    <a:pt x="44" y="29"/>
                  </a:lnTo>
                  <a:lnTo>
                    <a:pt x="47" y="3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41" y="3"/>
                  </a:lnTo>
                  <a:lnTo>
                    <a:pt x="38" y="19"/>
                  </a:lnTo>
                  <a:lnTo>
                    <a:pt x="31" y="35"/>
                  </a:lnTo>
                  <a:lnTo>
                    <a:pt x="25" y="41"/>
                  </a:lnTo>
                  <a:lnTo>
                    <a:pt x="19" y="48"/>
                  </a:lnTo>
                  <a:lnTo>
                    <a:pt x="12" y="48"/>
                  </a:lnTo>
                  <a:lnTo>
                    <a:pt x="3" y="41"/>
                  </a:lnTo>
                  <a:lnTo>
                    <a:pt x="0" y="4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" name="Freeform 31"/>
            <p:cNvSpPr>
              <a:spLocks/>
            </p:cNvSpPr>
            <p:nvPr/>
          </p:nvSpPr>
          <p:spPr bwMode="auto">
            <a:xfrm>
              <a:off x="7126288" y="3297238"/>
              <a:ext cx="74613" cy="85725"/>
            </a:xfrm>
            <a:custGeom>
              <a:avLst/>
              <a:gdLst>
                <a:gd name="T0" fmla="*/ 0 w 47"/>
                <a:gd name="T1" fmla="*/ 110886875 h 54"/>
                <a:gd name="T2" fmla="*/ 0 w 47"/>
                <a:gd name="T3" fmla="*/ 110886875 h 54"/>
                <a:gd name="T4" fmla="*/ 15121039 w 47"/>
                <a:gd name="T5" fmla="*/ 128528763 h 54"/>
                <a:gd name="T6" fmla="*/ 40322770 w 47"/>
                <a:gd name="T7" fmla="*/ 136088438 h 54"/>
                <a:gd name="T8" fmla="*/ 55443809 w 47"/>
                <a:gd name="T9" fmla="*/ 136088438 h 54"/>
                <a:gd name="T10" fmla="*/ 78126161 w 47"/>
                <a:gd name="T11" fmla="*/ 120967500 h 54"/>
                <a:gd name="T12" fmla="*/ 78126161 w 47"/>
                <a:gd name="T13" fmla="*/ 120967500 h 54"/>
                <a:gd name="T14" fmla="*/ 95766579 w 47"/>
                <a:gd name="T15" fmla="*/ 95765938 h 54"/>
                <a:gd name="T16" fmla="*/ 110887618 w 47"/>
                <a:gd name="T17" fmla="*/ 73085325 h 54"/>
                <a:gd name="T18" fmla="*/ 118448931 w 47"/>
                <a:gd name="T19" fmla="*/ 7561263 h 54"/>
                <a:gd name="T20" fmla="*/ 118448931 w 47"/>
                <a:gd name="T21" fmla="*/ 7561263 h 54"/>
                <a:gd name="T22" fmla="*/ 118448931 w 47"/>
                <a:gd name="T23" fmla="*/ 0 h 54"/>
                <a:gd name="T24" fmla="*/ 110887618 w 47"/>
                <a:gd name="T25" fmla="*/ 0 h 54"/>
                <a:gd name="T26" fmla="*/ 103327892 w 47"/>
                <a:gd name="T27" fmla="*/ 0 h 54"/>
                <a:gd name="T28" fmla="*/ 103327892 w 47"/>
                <a:gd name="T29" fmla="*/ 7561263 h 54"/>
                <a:gd name="T30" fmla="*/ 103327892 w 47"/>
                <a:gd name="T31" fmla="*/ 7561263 h 54"/>
                <a:gd name="T32" fmla="*/ 95766579 w 47"/>
                <a:gd name="T33" fmla="*/ 47883763 h 54"/>
                <a:gd name="T34" fmla="*/ 78126161 w 47"/>
                <a:gd name="T35" fmla="*/ 88206263 h 54"/>
                <a:gd name="T36" fmla="*/ 63005122 w 47"/>
                <a:gd name="T37" fmla="*/ 103327200 h 54"/>
                <a:gd name="T38" fmla="*/ 47884083 w 47"/>
                <a:gd name="T39" fmla="*/ 120967500 h 54"/>
                <a:gd name="T40" fmla="*/ 30242078 w 47"/>
                <a:gd name="T41" fmla="*/ 120967500 h 54"/>
                <a:gd name="T42" fmla="*/ 7561313 w 47"/>
                <a:gd name="T43" fmla="*/ 103327200 h 54"/>
                <a:gd name="T44" fmla="*/ 7561313 w 47"/>
                <a:gd name="T45" fmla="*/ 103327200 h 54"/>
                <a:gd name="T46" fmla="*/ 0 w 47"/>
                <a:gd name="T47" fmla="*/ 103327200 h 54"/>
                <a:gd name="T48" fmla="*/ 0 w 47"/>
                <a:gd name="T49" fmla="*/ 110886875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7" h="54">
                  <a:moveTo>
                    <a:pt x="0" y="44"/>
                  </a:moveTo>
                  <a:lnTo>
                    <a:pt x="0" y="44"/>
                  </a:lnTo>
                  <a:lnTo>
                    <a:pt x="6" y="51"/>
                  </a:lnTo>
                  <a:lnTo>
                    <a:pt x="16" y="54"/>
                  </a:lnTo>
                  <a:lnTo>
                    <a:pt x="22" y="54"/>
                  </a:lnTo>
                  <a:lnTo>
                    <a:pt x="31" y="48"/>
                  </a:lnTo>
                  <a:lnTo>
                    <a:pt x="38" y="38"/>
                  </a:lnTo>
                  <a:lnTo>
                    <a:pt x="44" y="29"/>
                  </a:lnTo>
                  <a:lnTo>
                    <a:pt x="47" y="3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41" y="3"/>
                  </a:lnTo>
                  <a:lnTo>
                    <a:pt x="38" y="19"/>
                  </a:lnTo>
                  <a:lnTo>
                    <a:pt x="31" y="35"/>
                  </a:lnTo>
                  <a:lnTo>
                    <a:pt x="25" y="41"/>
                  </a:lnTo>
                  <a:lnTo>
                    <a:pt x="19" y="48"/>
                  </a:lnTo>
                  <a:lnTo>
                    <a:pt x="12" y="48"/>
                  </a:lnTo>
                  <a:lnTo>
                    <a:pt x="3" y="41"/>
                  </a:lnTo>
                  <a:lnTo>
                    <a:pt x="0" y="41"/>
                  </a:lnTo>
                  <a:lnTo>
                    <a:pt x="0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5" name="Freeform 32"/>
            <p:cNvSpPr>
              <a:spLocks/>
            </p:cNvSpPr>
            <p:nvPr/>
          </p:nvSpPr>
          <p:spPr bwMode="auto">
            <a:xfrm>
              <a:off x="7115175" y="3438526"/>
              <a:ext cx="30163" cy="34925"/>
            </a:xfrm>
            <a:custGeom>
              <a:avLst/>
              <a:gdLst>
                <a:gd name="T0" fmla="*/ 40323168 w 19"/>
                <a:gd name="T1" fmla="*/ 7561263 h 22"/>
                <a:gd name="T2" fmla="*/ 40323168 w 19"/>
                <a:gd name="T3" fmla="*/ 7561263 h 22"/>
                <a:gd name="T4" fmla="*/ 40323168 w 19"/>
                <a:gd name="T5" fmla="*/ 22682200 h 22"/>
                <a:gd name="T6" fmla="*/ 32763368 w 19"/>
                <a:gd name="T7" fmla="*/ 37803138 h 22"/>
                <a:gd name="T8" fmla="*/ 32763368 w 19"/>
                <a:gd name="T9" fmla="*/ 37803138 h 22"/>
                <a:gd name="T10" fmla="*/ 17642180 w 19"/>
                <a:gd name="T11" fmla="*/ 47883763 h 22"/>
                <a:gd name="T12" fmla="*/ 0 w 19"/>
                <a:gd name="T13" fmla="*/ 37803138 h 22"/>
                <a:gd name="T14" fmla="*/ 0 w 19"/>
                <a:gd name="T15" fmla="*/ 37803138 h 22"/>
                <a:gd name="T16" fmla="*/ 0 w 19"/>
                <a:gd name="T17" fmla="*/ 47883763 h 22"/>
                <a:gd name="T18" fmla="*/ 0 w 19"/>
                <a:gd name="T19" fmla="*/ 47883763 h 22"/>
                <a:gd name="T20" fmla="*/ 0 w 19"/>
                <a:gd name="T21" fmla="*/ 47883763 h 22"/>
                <a:gd name="T22" fmla="*/ 17642180 w 19"/>
                <a:gd name="T23" fmla="*/ 55443438 h 22"/>
                <a:gd name="T24" fmla="*/ 32763368 w 19"/>
                <a:gd name="T25" fmla="*/ 47883763 h 22"/>
                <a:gd name="T26" fmla="*/ 32763368 w 19"/>
                <a:gd name="T27" fmla="*/ 47883763 h 22"/>
                <a:gd name="T28" fmla="*/ 47884556 w 19"/>
                <a:gd name="T29" fmla="*/ 30241875 h 22"/>
                <a:gd name="T30" fmla="*/ 47884556 w 19"/>
                <a:gd name="T31" fmla="*/ 7561263 h 22"/>
                <a:gd name="T32" fmla="*/ 47884556 w 19"/>
                <a:gd name="T33" fmla="*/ 7561263 h 22"/>
                <a:gd name="T34" fmla="*/ 47884556 w 19"/>
                <a:gd name="T35" fmla="*/ 0 h 22"/>
                <a:gd name="T36" fmla="*/ 40323168 w 19"/>
                <a:gd name="T37" fmla="*/ 7561263 h 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" h="22">
                  <a:moveTo>
                    <a:pt x="16" y="3"/>
                  </a:moveTo>
                  <a:lnTo>
                    <a:pt x="16" y="3"/>
                  </a:lnTo>
                  <a:lnTo>
                    <a:pt x="16" y="9"/>
                  </a:lnTo>
                  <a:lnTo>
                    <a:pt x="13" y="15"/>
                  </a:lnTo>
                  <a:lnTo>
                    <a:pt x="7" y="19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7" y="22"/>
                  </a:lnTo>
                  <a:lnTo>
                    <a:pt x="13" y="19"/>
                  </a:lnTo>
                  <a:lnTo>
                    <a:pt x="19" y="12"/>
                  </a:lnTo>
                  <a:lnTo>
                    <a:pt x="19" y="3"/>
                  </a:lnTo>
                  <a:lnTo>
                    <a:pt x="19" y="0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6" name="Freeform 33"/>
            <p:cNvSpPr>
              <a:spLocks/>
            </p:cNvSpPr>
            <p:nvPr/>
          </p:nvSpPr>
          <p:spPr bwMode="auto">
            <a:xfrm>
              <a:off x="7115175" y="3438526"/>
              <a:ext cx="30163" cy="34925"/>
            </a:xfrm>
            <a:custGeom>
              <a:avLst/>
              <a:gdLst>
                <a:gd name="T0" fmla="*/ 40323168 w 19"/>
                <a:gd name="T1" fmla="*/ 7561263 h 22"/>
                <a:gd name="T2" fmla="*/ 40323168 w 19"/>
                <a:gd name="T3" fmla="*/ 7561263 h 22"/>
                <a:gd name="T4" fmla="*/ 40323168 w 19"/>
                <a:gd name="T5" fmla="*/ 22682200 h 22"/>
                <a:gd name="T6" fmla="*/ 32763368 w 19"/>
                <a:gd name="T7" fmla="*/ 37803138 h 22"/>
                <a:gd name="T8" fmla="*/ 32763368 w 19"/>
                <a:gd name="T9" fmla="*/ 37803138 h 22"/>
                <a:gd name="T10" fmla="*/ 17642180 w 19"/>
                <a:gd name="T11" fmla="*/ 47883763 h 22"/>
                <a:gd name="T12" fmla="*/ 0 w 19"/>
                <a:gd name="T13" fmla="*/ 37803138 h 22"/>
                <a:gd name="T14" fmla="*/ 0 w 19"/>
                <a:gd name="T15" fmla="*/ 37803138 h 22"/>
                <a:gd name="T16" fmla="*/ 0 w 19"/>
                <a:gd name="T17" fmla="*/ 47883763 h 22"/>
                <a:gd name="T18" fmla="*/ 0 w 19"/>
                <a:gd name="T19" fmla="*/ 47883763 h 22"/>
                <a:gd name="T20" fmla="*/ 0 w 19"/>
                <a:gd name="T21" fmla="*/ 47883763 h 22"/>
                <a:gd name="T22" fmla="*/ 17642180 w 19"/>
                <a:gd name="T23" fmla="*/ 55443438 h 22"/>
                <a:gd name="T24" fmla="*/ 32763368 w 19"/>
                <a:gd name="T25" fmla="*/ 47883763 h 22"/>
                <a:gd name="T26" fmla="*/ 32763368 w 19"/>
                <a:gd name="T27" fmla="*/ 47883763 h 22"/>
                <a:gd name="T28" fmla="*/ 47884556 w 19"/>
                <a:gd name="T29" fmla="*/ 30241875 h 22"/>
                <a:gd name="T30" fmla="*/ 47884556 w 19"/>
                <a:gd name="T31" fmla="*/ 7561263 h 22"/>
                <a:gd name="T32" fmla="*/ 47884556 w 19"/>
                <a:gd name="T33" fmla="*/ 7561263 h 22"/>
                <a:gd name="T34" fmla="*/ 47884556 w 19"/>
                <a:gd name="T35" fmla="*/ 0 h 22"/>
                <a:gd name="T36" fmla="*/ 40323168 w 19"/>
                <a:gd name="T37" fmla="*/ 7561263 h 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" h="22">
                  <a:moveTo>
                    <a:pt x="16" y="3"/>
                  </a:moveTo>
                  <a:lnTo>
                    <a:pt x="16" y="3"/>
                  </a:lnTo>
                  <a:lnTo>
                    <a:pt x="16" y="9"/>
                  </a:lnTo>
                  <a:lnTo>
                    <a:pt x="13" y="15"/>
                  </a:lnTo>
                  <a:lnTo>
                    <a:pt x="7" y="19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7" y="22"/>
                  </a:lnTo>
                  <a:lnTo>
                    <a:pt x="13" y="19"/>
                  </a:lnTo>
                  <a:lnTo>
                    <a:pt x="19" y="12"/>
                  </a:lnTo>
                  <a:lnTo>
                    <a:pt x="19" y="3"/>
                  </a:lnTo>
                  <a:lnTo>
                    <a:pt x="19" y="0"/>
                  </a:lnTo>
                  <a:lnTo>
                    <a:pt x="16" y="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7" name="Freeform 34"/>
            <p:cNvSpPr>
              <a:spLocks/>
            </p:cNvSpPr>
            <p:nvPr/>
          </p:nvSpPr>
          <p:spPr bwMode="auto">
            <a:xfrm>
              <a:off x="7131050" y="3462338"/>
              <a:ext cx="9525" cy="30163"/>
            </a:xfrm>
            <a:custGeom>
              <a:avLst/>
              <a:gdLst>
                <a:gd name="T0" fmla="*/ 0 w 6"/>
                <a:gd name="T1" fmla="*/ 0 h 19"/>
                <a:gd name="T2" fmla="*/ 0 w 6"/>
                <a:gd name="T3" fmla="*/ 0 h 19"/>
                <a:gd name="T4" fmla="*/ 0 w 6"/>
                <a:gd name="T5" fmla="*/ 25201980 h 19"/>
                <a:gd name="T6" fmla="*/ 0 w 6"/>
                <a:gd name="T7" fmla="*/ 25201980 h 19"/>
                <a:gd name="T8" fmla="*/ 7561263 w 6"/>
                <a:gd name="T9" fmla="*/ 47884556 h 19"/>
                <a:gd name="T10" fmla="*/ 7561263 w 6"/>
                <a:gd name="T11" fmla="*/ 47884556 h 19"/>
                <a:gd name="T12" fmla="*/ 7561263 w 6"/>
                <a:gd name="T13" fmla="*/ 47884556 h 19"/>
                <a:gd name="T14" fmla="*/ 15120938 w 6"/>
                <a:gd name="T15" fmla="*/ 47884556 h 19"/>
                <a:gd name="T16" fmla="*/ 15120938 w 6"/>
                <a:gd name="T17" fmla="*/ 47884556 h 19"/>
                <a:gd name="T18" fmla="*/ 15120938 w 6"/>
                <a:gd name="T19" fmla="*/ 25201980 h 19"/>
                <a:gd name="T20" fmla="*/ 7561263 w 6"/>
                <a:gd name="T21" fmla="*/ 0 h 19"/>
                <a:gd name="T22" fmla="*/ 7561263 w 6"/>
                <a:gd name="T23" fmla="*/ 0 h 19"/>
                <a:gd name="T24" fmla="*/ 0 w 6"/>
                <a:gd name="T25" fmla="*/ 0 h 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" h="1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Freeform 35"/>
            <p:cNvSpPr>
              <a:spLocks/>
            </p:cNvSpPr>
            <p:nvPr/>
          </p:nvSpPr>
          <p:spPr bwMode="auto">
            <a:xfrm>
              <a:off x="7131050" y="3462338"/>
              <a:ext cx="9525" cy="30163"/>
            </a:xfrm>
            <a:custGeom>
              <a:avLst/>
              <a:gdLst>
                <a:gd name="T0" fmla="*/ 0 w 6"/>
                <a:gd name="T1" fmla="*/ 0 h 19"/>
                <a:gd name="T2" fmla="*/ 0 w 6"/>
                <a:gd name="T3" fmla="*/ 0 h 19"/>
                <a:gd name="T4" fmla="*/ 0 w 6"/>
                <a:gd name="T5" fmla="*/ 25201980 h 19"/>
                <a:gd name="T6" fmla="*/ 0 w 6"/>
                <a:gd name="T7" fmla="*/ 25201980 h 19"/>
                <a:gd name="T8" fmla="*/ 7561263 w 6"/>
                <a:gd name="T9" fmla="*/ 47884556 h 19"/>
                <a:gd name="T10" fmla="*/ 7561263 w 6"/>
                <a:gd name="T11" fmla="*/ 47884556 h 19"/>
                <a:gd name="T12" fmla="*/ 7561263 w 6"/>
                <a:gd name="T13" fmla="*/ 47884556 h 19"/>
                <a:gd name="T14" fmla="*/ 15120938 w 6"/>
                <a:gd name="T15" fmla="*/ 47884556 h 19"/>
                <a:gd name="T16" fmla="*/ 15120938 w 6"/>
                <a:gd name="T17" fmla="*/ 47884556 h 19"/>
                <a:gd name="T18" fmla="*/ 15120938 w 6"/>
                <a:gd name="T19" fmla="*/ 25201980 h 19"/>
                <a:gd name="T20" fmla="*/ 7561263 w 6"/>
                <a:gd name="T21" fmla="*/ 0 h 19"/>
                <a:gd name="T22" fmla="*/ 7561263 w 6"/>
                <a:gd name="T23" fmla="*/ 0 h 19"/>
                <a:gd name="T24" fmla="*/ 0 w 6"/>
                <a:gd name="T25" fmla="*/ 0 h 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" h="1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0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Freeform 36"/>
            <p:cNvSpPr>
              <a:spLocks/>
            </p:cNvSpPr>
            <p:nvPr/>
          </p:nvSpPr>
          <p:spPr bwMode="auto">
            <a:xfrm>
              <a:off x="7080250" y="3317876"/>
              <a:ext cx="255588" cy="239713"/>
            </a:xfrm>
            <a:custGeom>
              <a:avLst/>
              <a:gdLst>
                <a:gd name="T0" fmla="*/ 254537073 w 161"/>
                <a:gd name="T1" fmla="*/ 0 h 151"/>
                <a:gd name="T2" fmla="*/ 254537073 w 161"/>
                <a:gd name="T3" fmla="*/ 0 h 151"/>
                <a:gd name="T4" fmla="*/ 320061264 w 161"/>
                <a:gd name="T5" fmla="*/ 78125800 h 151"/>
                <a:gd name="T6" fmla="*/ 350303198 w 161"/>
                <a:gd name="T7" fmla="*/ 118448385 h 151"/>
                <a:gd name="T8" fmla="*/ 375504810 w 161"/>
                <a:gd name="T9" fmla="*/ 158770969 h 151"/>
                <a:gd name="T10" fmla="*/ 375504810 w 161"/>
                <a:gd name="T11" fmla="*/ 158770969 h 151"/>
                <a:gd name="T12" fmla="*/ 390625777 w 161"/>
                <a:gd name="T13" fmla="*/ 206653244 h 151"/>
                <a:gd name="T14" fmla="*/ 390625777 w 161"/>
                <a:gd name="T15" fmla="*/ 246975828 h 151"/>
                <a:gd name="T16" fmla="*/ 375504810 w 161"/>
                <a:gd name="T17" fmla="*/ 284779044 h 151"/>
                <a:gd name="T18" fmla="*/ 357862888 w 161"/>
                <a:gd name="T19" fmla="*/ 302419381 h 151"/>
                <a:gd name="T20" fmla="*/ 342741920 w 161"/>
                <a:gd name="T21" fmla="*/ 317540350 h 151"/>
                <a:gd name="T22" fmla="*/ 342741920 w 161"/>
                <a:gd name="T23" fmla="*/ 317540350 h 151"/>
                <a:gd name="T24" fmla="*/ 302419342 w 161"/>
                <a:gd name="T25" fmla="*/ 332661319 h 151"/>
                <a:gd name="T26" fmla="*/ 264617718 w 161"/>
                <a:gd name="T27" fmla="*/ 350303243 h 151"/>
                <a:gd name="T28" fmla="*/ 176411283 w 161"/>
                <a:gd name="T29" fmla="*/ 350303243 h 151"/>
                <a:gd name="T30" fmla="*/ 176411283 w 161"/>
                <a:gd name="T31" fmla="*/ 350303243 h 151"/>
                <a:gd name="T32" fmla="*/ 88206435 w 161"/>
                <a:gd name="T33" fmla="*/ 357862934 h 151"/>
                <a:gd name="T34" fmla="*/ 47883856 w 161"/>
                <a:gd name="T35" fmla="*/ 357862934 h 151"/>
                <a:gd name="T36" fmla="*/ 10080645 w 161"/>
                <a:gd name="T37" fmla="*/ 365424212 h 151"/>
                <a:gd name="T38" fmla="*/ 10080645 w 161"/>
                <a:gd name="T39" fmla="*/ 365424212 h 151"/>
                <a:gd name="T40" fmla="*/ 0 w 161"/>
                <a:gd name="T41" fmla="*/ 372983903 h 151"/>
                <a:gd name="T42" fmla="*/ 0 w 161"/>
                <a:gd name="T43" fmla="*/ 372983903 h 151"/>
                <a:gd name="T44" fmla="*/ 10080645 w 161"/>
                <a:gd name="T45" fmla="*/ 380545181 h 151"/>
                <a:gd name="T46" fmla="*/ 10080645 w 161"/>
                <a:gd name="T47" fmla="*/ 380545181 h 151"/>
                <a:gd name="T48" fmla="*/ 65524191 w 161"/>
                <a:gd name="T49" fmla="*/ 372983903 h 151"/>
                <a:gd name="T50" fmla="*/ 128529014 w 161"/>
                <a:gd name="T51" fmla="*/ 365424212 h 151"/>
                <a:gd name="T52" fmla="*/ 239416106 w 161"/>
                <a:gd name="T53" fmla="*/ 365424212 h 151"/>
                <a:gd name="T54" fmla="*/ 239416106 w 161"/>
                <a:gd name="T55" fmla="*/ 365424212 h 151"/>
                <a:gd name="T56" fmla="*/ 279738685 w 161"/>
                <a:gd name="T57" fmla="*/ 357862934 h 151"/>
                <a:gd name="T58" fmla="*/ 309980619 w 161"/>
                <a:gd name="T59" fmla="*/ 350303243 h 151"/>
                <a:gd name="T60" fmla="*/ 350303198 w 161"/>
                <a:gd name="T61" fmla="*/ 332661319 h 151"/>
                <a:gd name="T62" fmla="*/ 375504810 w 161"/>
                <a:gd name="T63" fmla="*/ 309980659 h 151"/>
                <a:gd name="T64" fmla="*/ 375504810 w 161"/>
                <a:gd name="T65" fmla="*/ 309980659 h 151"/>
                <a:gd name="T66" fmla="*/ 398185466 w 161"/>
                <a:gd name="T67" fmla="*/ 277217766 h 151"/>
                <a:gd name="T68" fmla="*/ 405746744 w 161"/>
                <a:gd name="T69" fmla="*/ 239416137 h 151"/>
                <a:gd name="T70" fmla="*/ 398185466 w 161"/>
                <a:gd name="T71" fmla="*/ 199093553 h 151"/>
                <a:gd name="T72" fmla="*/ 390625777 w 161"/>
                <a:gd name="T73" fmla="*/ 158770969 h 151"/>
                <a:gd name="T74" fmla="*/ 390625777 w 161"/>
                <a:gd name="T75" fmla="*/ 158770969 h 151"/>
                <a:gd name="T76" fmla="*/ 367943532 w 161"/>
                <a:gd name="T77" fmla="*/ 110887106 h 151"/>
                <a:gd name="T78" fmla="*/ 335182231 w 161"/>
                <a:gd name="T79" fmla="*/ 70564522 h 151"/>
                <a:gd name="T80" fmla="*/ 264617718 w 161"/>
                <a:gd name="T81" fmla="*/ 0 h 151"/>
                <a:gd name="T82" fmla="*/ 264617718 w 161"/>
                <a:gd name="T83" fmla="*/ 0 h 151"/>
                <a:gd name="T84" fmla="*/ 264617718 w 161"/>
                <a:gd name="T85" fmla="*/ 0 h 151"/>
                <a:gd name="T86" fmla="*/ 254537073 w 161"/>
                <a:gd name="T87" fmla="*/ 0 h 15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61" h="151">
                  <a:moveTo>
                    <a:pt x="101" y="0"/>
                  </a:moveTo>
                  <a:lnTo>
                    <a:pt x="101" y="0"/>
                  </a:lnTo>
                  <a:lnTo>
                    <a:pt x="127" y="31"/>
                  </a:lnTo>
                  <a:lnTo>
                    <a:pt x="139" y="47"/>
                  </a:lnTo>
                  <a:lnTo>
                    <a:pt x="149" y="63"/>
                  </a:lnTo>
                  <a:lnTo>
                    <a:pt x="155" y="82"/>
                  </a:lnTo>
                  <a:lnTo>
                    <a:pt x="155" y="98"/>
                  </a:lnTo>
                  <a:lnTo>
                    <a:pt x="149" y="113"/>
                  </a:lnTo>
                  <a:lnTo>
                    <a:pt x="142" y="120"/>
                  </a:lnTo>
                  <a:lnTo>
                    <a:pt x="136" y="126"/>
                  </a:lnTo>
                  <a:lnTo>
                    <a:pt x="120" y="132"/>
                  </a:lnTo>
                  <a:lnTo>
                    <a:pt x="105" y="139"/>
                  </a:lnTo>
                  <a:lnTo>
                    <a:pt x="70" y="139"/>
                  </a:lnTo>
                  <a:lnTo>
                    <a:pt x="35" y="142"/>
                  </a:lnTo>
                  <a:lnTo>
                    <a:pt x="19" y="142"/>
                  </a:lnTo>
                  <a:lnTo>
                    <a:pt x="4" y="145"/>
                  </a:lnTo>
                  <a:lnTo>
                    <a:pt x="0" y="148"/>
                  </a:lnTo>
                  <a:lnTo>
                    <a:pt x="4" y="151"/>
                  </a:lnTo>
                  <a:lnTo>
                    <a:pt x="26" y="148"/>
                  </a:lnTo>
                  <a:lnTo>
                    <a:pt x="51" y="145"/>
                  </a:lnTo>
                  <a:lnTo>
                    <a:pt x="95" y="145"/>
                  </a:lnTo>
                  <a:lnTo>
                    <a:pt x="111" y="142"/>
                  </a:lnTo>
                  <a:lnTo>
                    <a:pt x="123" y="139"/>
                  </a:lnTo>
                  <a:lnTo>
                    <a:pt x="139" y="132"/>
                  </a:lnTo>
                  <a:lnTo>
                    <a:pt x="149" y="123"/>
                  </a:lnTo>
                  <a:lnTo>
                    <a:pt x="158" y="110"/>
                  </a:lnTo>
                  <a:lnTo>
                    <a:pt x="161" y="95"/>
                  </a:lnTo>
                  <a:lnTo>
                    <a:pt x="158" y="79"/>
                  </a:lnTo>
                  <a:lnTo>
                    <a:pt x="155" y="63"/>
                  </a:lnTo>
                  <a:lnTo>
                    <a:pt x="146" y="44"/>
                  </a:lnTo>
                  <a:lnTo>
                    <a:pt x="133" y="28"/>
                  </a:lnTo>
                  <a:lnTo>
                    <a:pt x="105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Freeform 37"/>
            <p:cNvSpPr>
              <a:spLocks/>
            </p:cNvSpPr>
            <p:nvPr/>
          </p:nvSpPr>
          <p:spPr bwMode="auto">
            <a:xfrm>
              <a:off x="7080250" y="3317876"/>
              <a:ext cx="255588" cy="239713"/>
            </a:xfrm>
            <a:custGeom>
              <a:avLst/>
              <a:gdLst>
                <a:gd name="T0" fmla="*/ 254537073 w 161"/>
                <a:gd name="T1" fmla="*/ 0 h 151"/>
                <a:gd name="T2" fmla="*/ 254537073 w 161"/>
                <a:gd name="T3" fmla="*/ 0 h 151"/>
                <a:gd name="T4" fmla="*/ 320061264 w 161"/>
                <a:gd name="T5" fmla="*/ 78125800 h 151"/>
                <a:gd name="T6" fmla="*/ 350303198 w 161"/>
                <a:gd name="T7" fmla="*/ 118448385 h 151"/>
                <a:gd name="T8" fmla="*/ 375504810 w 161"/>
                <a:gd name="T9" fmla="*/ 158770969 h 151"/>
                <a:gd name="T10" fmla="*/ 375504810 w 161"/>
                <a:gd name="T11" fmla="*/ 158770969 h 151"/>
                <a:gd name="T12" fmla="*/ 390625777 w 161"/>
                <a:gd name="T13" fmla="*/ 206653244 h 151"/>
                <a:gd name="T14" fmla="*/ 390625777 w 161"/>
                <a:gd name="T15" fmla="*/ 246975828 h 151"/>
                <a:gd name="T16" fmla="*/ 375504810 w 161"/>
                <a:gd name="T17" fmla="*/ 284779044 h 151"/>
                <a:gd name="T18" fmla="*/ 357862888 w 161"/>
                <a:gd name="T19" fmla="*/ 302419381 h 151"/>
                <a:gd name="T20" fmla="*/ 342741920 w 161"/>
                <a:gd name="T21" fmla="*/ 317540350 h 151"/>
                <a:gd name="T22" fmla="*/ 342741920 w 161"/>
                <a:gd name="T23" fmla="*/ 317540350 h 151"/>
                <a:gd name="T24" fmla="*/ 302419342 w 161"/>
                <a:gd name="T25" fmla="*/ 332661319 h 151"/>
                <a:gd name="T26" fmla="*/ 264617718 w 161"/>
                <a:gd name="T27" fmla="*/ 350303243 h 151"/>
                <a:gd name="T28" fmla="*/ 176411283 w 161"/>
                <a:gd name="T29" fmla="*/ 350303243 h 151"/>
                <a:gd name="T30" fmla="*/ 176411283 w 161"/>
                <a:gd name="T31" fmla="*/ 350303243 h 151"/>
                <a:gd name="T32" fmla="*/ 88206435 w 161"/>
                <a:gd name="T33" fmla="*/ 357862934 h 151"/>
                <a:gd name="T34" fmla="*/ 47883856 w 161"/>
                <a:gd name="T35" fmla="*/ 357862934 h 151"/>
                <a:gd name="T36" fmla="*/ 10080645 w 161"/>
                <a:gd name="T37" fmla="*/ 365424212 h 151"/>
                <a:gd name="T38" fmla="*/ 10080645 w 161"/>
                <a:gd name="T39" fmla="*/ 365424212 h 151"/>
                <a:gd name="T40" fmla="*/ 0 w 161"/>
                <a:gd name="T41" fmla="*/ 372983903 h 151"/>
                <a:gd name="T42" fmla="*/ 0 w 161"/>
                <a:gd name="T43" fmla="*/ 372983903 h 151"/>
                <a:gd name="T44" fmla="*/ 10080645 w 161"/>
                <a:gd name="T45" fmla="*/ 380545181 h 151"/>
                <a:gd name="T46" fmla="*/ 10080645 w 161"/>
                <a:gd name="T47" fmla="*/ 380545181 h 151"/>
                <a:gd name="T48" fmla="*/ 65524191 w 161"/>
                <a:gd name="T49" fmla="*/ 372983903 h 151"/>
                <a:gd name="T50" fmla="*/ 128529014 w 161"/>
                <a:gd name="T51" fmla="*/ 365424212 h 151"/>
                <a:gd name="T52" fmla="*/ 239416106 w 161"/>
                <a:gd name="T53" fmla="*/ 365424212 h 151"/>
                <a:gd name="T54" fmla="*/ 239416106 w 161"/>
                <a:gd name="T55" fmla="*/ 365424212 h 151"/>
                <a:gd name="T56" fmla="*/ 279738685 w 161"/>
                <a:gd name="T57" fmla="*/ 357862934 h 151"/>
                <a:gd name="T58" fmla="*/ 309980619 w 161"/>
                <a:gd name="T59" fmla="*/ 350303243 h 151"/>
                <a:gd name="T60" fmla="*/ 350303198 w 161"/>
                <a:gd name="T61" fmla="*/ 332661319 h 151"/>
                <a:gd name="T62" fmla="*/ 375504810 w 161"/>
                <a:gd name="T63" fmla="*/ 309980659 h 151"/>
                <a:gd name="T64" fmla="*/ 375504810 w 161"/>
                <a:gd name="T65" fmla="*/ 309980659 h 151"/>
                <a:gd name="T66" fmla="*/ 398185466 w 161"/>
                <a:gd name="T67" fmla="*/ 277217766 h 151"/>
                <a:gd name="T68" fmla="*/ 405746744 w 161"/>
                <a:gd name="T69" fmla="*/ 239416137 h 151"/>
                <a:gd name="T70" fmla="*/ 398185466 w 161"/>
                <a:gd name="T71" fmla="*/ 199093553 h 151"/>
                <a:gd name="T72" fmla="*/ 390625777 w 161"/>
                <a:gd name="T73" fmla="*/ 158770969 h 151"/>
                <a:gd name="T74" fmla="*/ 390625777 w 161"/>
                <a:gd name="T75" fmla="*/ 158770969 h 151"/>
                <a:gd name="T76" fmla="*/ 367943532 w 161"/>
                <a:gd name="T77" fmla="*/ 110887106 h 151"/>
                <a:gd name="T78" fmla="*/ 335182231 w 161"/>
                <a:gd name="T79" fmla="*/ 70564522 h 151"/>
                <a:gd name="T80" fmla="*/ 264617718 w 161"/>
                <a:gd name="T81" fmla="*/ 0 h 151"/>
                <a:gd name="T82" fmla="*/ 264617718 w 161"/>
                <a:gd name="T83" fmla="*/ 0 h 151"/>
                <a:gd name="T84" fmla="*/ 264617718 w 161"/>
                <a:gd name="T85" fmla="*/ 0 h 151"/>
                <a:gd name="T86" fmla="*/ 254537073 w 161"/>
                <a:gd name="T87" fmla="*/ 0 h 15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61" h="151">
                  <a:moveTo>
                    <a:pt x="101" y="0"/>
                  </a:moveTo>
                  <a:lnTo>
                    <a:pt x="101" y="0"/>
                  </a:lnTo>
                  <a:lnTo>
                    <a:pt x="127" y="31"/>
                  </a:lnTo>
                  <a:lnTo>
                    <a:pt x="139" y="47"/>
                  </a:lnTo>
                  <a:lnTo>
                    <a:pt x="149" y="63"/>
                  </a:lnTo>
                  <a:lnTo>
                    <a:pt x="155" y="82"/>
                  </a:lnTo>
                  <a:lnTo>
                    <a:pt x="155" y="98"/>
                  </a:lnTo>
                  <a:lnTo>
                    <a:pt x="149" y="113"/>
                  </a:lnTo>
                  <a:lnTo>
                    <a:pt x="142" y="120"/>
                  </a:lnTo>
                  <a:lnTo>
                    <a:pt x="136" y="126"/>
                  </a:lnTo>
                  <a:lnTo>
                    <a:pt x="120" y="132"/>
                  </a:lnTo>
                  <a:lnTo>
                    <a:pt x="105" y="139"/>
                  </a:lnTo>
                  <a:lnTo>
                    <a:pt x="70" y="139"/>
                  </a:lnTo>
                  <a:lnTo>
                    <a:pt x="35" y="142"/>
                  </a:lnTo>
                  <a:lnTo>
                    <a:pt x="19" y="142"/>
                  </a:lnTo>
                  <a:lnTo>
                    <a:pt x="4" y="145"/>
                  </a:lnTo>
                  <a:lnTo>
                    <a:pt x="0" y="148"/>
                  </a:lnTo>
                  <a:lnTo>
                    <a:pt x="4" y="151"/>
                  </a:lnTo>
                  <a:lnTo>
                    <a:pt x="26" y="148"/>
                  </a:lnTo>
                  <a:lnTo>
                    <a:pt x="51" y="145"/>
                  </a:lnTo>
                  <a:lnTo>
                    <a:pt x="95" y="145"/>
                  </a:lnTo>
                  <a:lnTo>
                    <a:pt x="111" y="142"/>
                  </a:lnTo>
                  <a:lnTo>
                    <a:pt x="123" y="139"/>
                  </a:lnTo>
                  <a:lnTo>
                    <a:pt x="139" y="132"/>
                  </a:lnTo>
                  <a:lnTo>
                    <a:pt x="149" y="123"/>
                  </a:lnTo>
                  <a:lnTo>
                    <a:pt x="158" y="110"/>
                  </a:lnTo>
                  <a:lnTo>
                    <a:pt x="161" y="95"/>
                  </a:lnTo>
                  <a:lnTo>
                    <a:pt x="158" y="79"/>
                  </a:lnTo>
                  <a:lnTo>
                    <a:pt x="155" y="63"/>
                  </a:lnTo>
                  <a:lnTo>
                    <a:pt x="146" y="44"/>
                  </a:lnTo>
                  <a:lnTo>
                    <a:pt x="133" y="28"/>
                  </a:lnTo>
                  <a:lnTo>
                    <a:pt x="105" y="0"/>
                  </a:lnTo>
                  <a:lnTo>
                    <a:pt x="10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Freeform 38"/>
            <p:cNvSpPr>
              <a:spLocks/>
            </p:cNvSpPr>
            <p:nvPr/>
          </p:nvSpPr>
          <p:spPr bwMode="auto">
            <a:xfrm>
              <a:off x="7015163" y="3513138"/>
              <a:ext cx="46038" cy="74613"/>
            </a:xfrm>
            <a:custGeom>
              <a:avLst/>
              <a:gdLst>
                <a:gd name="T0" fmla="*/ 55444040 w 29"/>
                <a:gd name="T1" fmla="*/ 7561313 h 47"/>
                <a:gd name="T2" fmla="*/ 55444040 w 29"/>
                <a:gd name="T3" fmla="*/ 7561313 h 47"/>
                <a:gd name="T4" fmla="*/ 17642079 w 29"/>
                <a:gd name="T5" fmla="*/ 40322770 h 47"/>
                <a:gd name="T6" fmla="*/ 0 w 29"/>
                <a:gd name="T7" fmla="*/ 55443809 h 47"/>
                <a:gd name="T8" fmla="*/ 0 w 29"/>
                <a:gd name="T9" fmla="*/ 88206854 h 47"/>
                <a:gd name="T10" fmla="*/ 0 w 29"/>
                <a:gd name="T11" fmla="*/ 88206854 h 47"/>
                <a:gd name="T12" fmla="*/ 0 w 29"/>
                <a:gd name="T13" fmla="*/ 95766579 h 47"/>
                <a:gd name="T14" fmla="*/ 10080734 w 29"/>
                <a:gd name="T15" fmla="*/ 103327892 h 47"/>
                <a:gd name="T16" fmla="*/ 25201836 w 29"/>
                <a:gd name="T17" fmla="*/ 110887618 h 47"/>
                <a:gd name="T18" fmla="*/ 47884283 w 29"/>
                <a:gd name="T19" fmla="*/ 118448931 h 47"/>
                <a:gd name="T20" fmla="*/ 73086119 w 29"/>
                <a:gd name="T21" fmla="*/ 110887618 h 47"/>
                <a:gd name="T22" fmla="*/ 73086119 w 29"/>
                <a:gd name="T23" fmla="*/ 110887618 h 47"/>
                <a:gd name="T24" fmla="*/ 73086119 w 29"/>
                <a:gd name="T25" fmla="*/ 110887618 h 47"/>
                <a:gd name="T26" fmla="*/ 73086119 w 29"/>
                <a:gd name="T27" fmla="*/ 103327892 h 47"/>
                <a:gd name="T28" fmla="*/ 73086119 w 29"/>
                <a:gd name="T29" fmla="*/ 103327892 h 47"/>
                <a:gd name="T30" fmla="*/ 32763181 w 29"/>
                <a:gd name="T31" fmla="*/ 103327892 h 47"/>
                <a:gd name="T32" fmla="*/ 17642079 w 29"/>
                <a:gd name="T33" fmla="*/ 95766579 h 47"/>
                <a:gd name="T34" fmla="*/ 10080734 w 29"/>
                <a:gd name="T35" fmla="*/ 78126161 h 47"/>
                <a:gd name="T36" fmla="*/ 10080734 w 29"/>
                <a:gd name="T37" fmla="*/ 78126161 h 47"/>
                <a:gd name="T38" fmla="*/ 17642079 w 29"/>
                <a:gd name="T39" fmla="*/ 55443809 h 47"/>
                <a:gd name="T40" fmla="*/ 32763181 w 29"/>
                <a:gd name="T41" fmla="*/ 40322770 h 47"/>
                <a:gd name="T42" fmla="*/ 65524774 w 29"/>
                <a:gd name="T43" fmla="*/ 15121039 h 47"/>
                <a:gd name="T44" fmla="*/ 65524774 w 29"/>
                <a:gd name="T45" fmla="*/ 15121039 h 47"/>
                <a:gd name="T46" fmla="*/ 65524774 w 29"/>
                <a:gd name="T47" fmla="*/ 15121039 h 47"/>
                <a:gd name="T48" fmla="*/ 65524774 w 29"/>
                <a:gd name="T49" fmla="*/ 7561313 h 47"/>
                <a:gd name="T50" fmla="*/ 65524774 w 29"/>
                <a:gd name="T51" fmla="*/ 0 h 47"/>
                <a:gd name="T52" fmla="*/ 55444040 w 29"/>
                <a:gd name="T53" fmla="*/ 7561313 h 4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9" h="47">
                  <a:moveTo>
                    <a:pt x="22" y="3"/>
                  </a:moveTo>
                  <a:lnTo>
                    <a:pt x="22" y="3"/>
                  </a:lnTo>
                  <a:lnTo>
                    <a:pt x="7" y="16"/>
                  </a:lnTo>
                  <a:lnTo>
                    <a:pt x="0" y="2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4" y="41"/>
                  </a:lnTo>
                  <a:lnTo>
                    <a:pt x="10" y="44"/>
                  </a:lnTo>
                  <a:lnTo>
                    <a:pt x="19" y="47"/>
                  </a:lnTo>
                  <a:lnTo>
                    <a:pt x="29" y="44"/>
                  </a:lnTo>
                  <a:lnTo>
                    <a:pt x="29" y="41"/>
                  </a:lnTo>
                  <a:lnTo>
                    <a:pt x="13" y="41"/>
                  </a:lnTo>
                  <a:lnTo>
                    <a:pt x="7" y="38"/>
                  </a:lnTo>
                  <a:lnTo>
                    <a:pt x="4" y="31"/>
                  </a:lnTo>
                  <a:lnTo>
                    <a:pt x="7" y="22"/>
                  </a:lnTo>
                  <a:lnTo>
                    <a:pt x="13" y="16"/>
                  </a:lnTo>
                  <a:lnTo>
                    <a:pt x="26" y="6"/>
                  </a:lnTo>
                  <a:lnTo>
                    <a:pt x="26" y="3"/>
                  </a:lnTo>
                  <a:lnTo>
                    <a:pt x="26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Freeform 39"/>
            <p:cNvSpPr>
              <a:spLocks/>
            </p:cNvSpPr>
            <p:nvPr/>
          </p:nvSpPr>
          <p:spPr bwMode="auto">
            <a:xfrm>
              <a:off x="7015163" y="3513138"/>
              <a:ext cx="46038" cy="74613"/>
            </a:xfrm>
            <a:custGeom>
              <a:avLst/>
              <a:gdLst>
                <a:gd name="T0" fmla="*/ 55444040 w 29"/>
                <a:gd name="T1" fmla="*/ 7561313 h 47"/>
                <a:gd name="T2" fmla="*/ 55444040 w 29"/>
                <a:gd name="T3" fmla="*/ 7561313 h 47"/>
                <a:gd name="T4" fmla="*/ 17642079 w 29"/>
                <a:gd name="T5" fmla="*/ 40322770 h 47"/>
                <a:gd name="T6" fmla="*/ 0 w 29"/>
                <a:gd name="T7" fmla="*/ 55443809 h 47"/>
                <a:gd name="T8" fmla="*/ 0 w 29"/>
                <a:gd name="T9" fmla="*/ 88206854 h 47"/>
                <a:gd name="T10" fmla="*/ 0 w 29"/>
                <a:gd name="T11" fmla="*/ 88206854 h 47"/>
                <a:gd name="T12" fmla="*/ 0 w 29"/>
                <a:gd name="T13" fmla="*/ 95766579 h 47"/>
                <a:gd name="T14" fmla="*/ 10080734 w 29"/>
                <a:gd name="T15" fmla="*/ 103327892 h 47"/>
                <a:gd name="T16" fmla="*/ 25201836 w 29"/>
                <a:gd name="T17" fmla="*/ 110887618 h 47"/>
                <a:gd name="T18" fmla="*/ 47884283 w 29"/>
                <a:gd name="T19" fmla="*/ 118448931 h 47"/>
                <a:gd name="T20" fmla="*/ 73086119 w 29"/>
                <a:gd name="T21" fmla="*/ 110887618 h 47"/>
                <a:gd name="T22" fmla="*/ 73086119 w 29"/>
                <a:gd name="T23" fmla="*/ 110887618 h 47"/>
                <a:gd name="T24" fmla="*/ 73086119 w 29"/>
                <a:gd name="T25" fmla="*/ 110887618 h 47"/>
                <a:gd name="T26" fmla="*/ 73086119 w 29"/>
                <a:gd name="T27" fmla="*/ 103327892 h 47"/>
                <a:gd name="T28" fmla="*/ 73086119 w 29"/>
                <a:gd name="T29" fmla="*/ 103327892 h 47"/>
                <a:gd name="T30" fmla="*/ 32763181 w 29"/>
                <a:gd name="T31" fmla="*/ 103327892 h 47"/>
                <a:gd name="T32" fmla="*/ 17642079 w 29"/>
                <a:gd name="T33" fmla="*/ 95766579 h 47"/>
                <a:gd name="T34" fmla="*/ 10080734 w 29"/>
                <a:gd name="T35" fmla="*/ 78126161 h 47"/>
                <a:gd name="T36" fmla="*/ 10080734 w 29"/>
                <a:gd name="T37" fmla="*/ 78126161 h 47"/>
                <a:gd name="T38" fmla="*/ 17642079 w 29"/>
                <a:gd name="T39" fmla="*/ 55443809 h 47"/>
                <a:gd name="T40" fmla="*/ 32763181 w 29"/>
                <a:gd name="T41" fmla="*/ 40322770 h 47"/>
                <a:gd name="T42" fmla="*/ 65524774 w 29"/>
                <a:gd name="T43" fmla="*/ 15121039 h 47"/>
                <a:gd name="T44" fmla="*/ 65524774 w 29"/>
                <a:gd name="T45" fmla="*/ 15121039 h 47"/>
                <a:gd name="T46" fmla="*/ 65524774 w 29"/>
                <a:gd name="T47" fmla="*/ 15121039 h 47"/>
                <a:gd name="T48" fmla="*/ 65524774 w 29"/>
                <a:gd name="T49" fmla="*/ 7561313 h 47"/>
                <a:gd name="T50" fmla="*/ 65524774 w 29"/>
                <a:gd name="T51" fmla="*/ 0 h 47"/>
                <a:gd name="T52" fmla="*/ 55444040 w 29"/>
                <a:gd name="T53" fmla="*/ 7561313 h 4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9" h="47">
                  <a:moveTo>
                    <a:pt x="22" y="3"/>
                  </a:moveTo>
                  <a:lnTo>
                    <a:pt x="22" y="3"/>
                  </a:lnTo>
                  <a:lnTo>
                    <a:pt x="7" y="16"/>
                  </a:lnTo>
                  <a:lnTo>
                    <a:pt x="0" y="2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4" y="41"/>
                  </a:lnTo>
                  <a:lnTo>
                    <a:pt x="10" y="44"/>
                  </a:lnTo>
                  <a:lnTo>
                    <a:pt x="19" y="47"/>
                  </a:lnTo>
                  <a:lnTo>
                    <a:pt x="29" y="44"/>
                  </a:lnTo>
                  <a:lnTo>
                    <a:pt x="29" y="41"/>
                  </a:lnTo>
                  <a:lnTo>
                    <a:pt x="13" y="41"/>
                  </a:lnTo>
                  <a:lnTo>
                    <a:pt x="7" y="38"/>
                  </a:lnTo>
                  <a:lnTo>
                    <a:pt x="4" y="31"/>
                  </a:lnTo>
                  <a:lnTo>
                    <a:pt x="7" y="22"/>
                  </a:lnTo>
                  <a:lnTo>
                    <a:pt x="13" y="16"/>
                  </a:lnTo>
                  <a:lnTo>
                    <a:pt x="26" y="6"/>
                  </a:lnTo>
                  <a:lnTo>
                    <a:pt x="26" y="3"/>
                  </a:lnTo>
                  <a:lnTo>
                    <a:pt x="26" y="0"/>
                  </a:lnTo>
                  <a:lnTo>
                    <a:pt x="22" y="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3" name="Freeform 40"/>
            <p:cNvSpPr>
              <a:spLocks/>
            </p:cNvSpPr>
            <p:nvPr/>
          </p:nvSpPr>
          <p:spPr bwMode="auto">
            <a:xfrm>
              <a:off x="7035800" y="3533776"/>
              <a:ext cx="55563" cy="49213"/>
            </a:xfrm>
            <a:custGeom>
              <a:avLst/>
              <a:gdLst>
                <a:gd name="T0" fmla="*/ 40322863 w 35"/>
                <a:gd name="T1" fmla="*/ 0 h 31"/>
                <a:gd name="T2" fmla="*/ 40322863 w 35"/>
                <a:gd name="T3" fmla="*/ 0 h 31"/>
                <a:gd name="T4" fmla="*/ 22682404 w 35"/>
                <a:gd name="T5" fmla="*/ 7561339 h 31"/>
                <a:gd name="T6" fmla="*/ 7561331 w 35"/>
                <a:gd name="T7" fmla="*/ 30242182 h 31"/>
                <a:gd name="T8" fmla="*/ 0 w 35"/>
                <a:gd name="T9" fmla="*/ 45363273 h 31"/>
                <a:gd name="T10" fmla="*/ 7561331 w 35"/>
                <a:gd name="T11" fmla="*/ 70565092 h 31"/>
                <a:gd name="T12" fmla="*/ 7561331 w 35"/>
                <a:gd name="T13" fmla="*/ 70565092 h 31"/>
                <a:gd name="T14" fmla="*/ 15121074 w 35"/>
                <a:gd name="T15" fmla="*/ 78126431 h 31"/>
                <a:gd name="T16" fmla="*/ 22682404 w 35"/>
                <a:gd name="T17" fmla="*/ 78126431 h 31"/>
                <a:gd name="T18" fmla="*/ 47884193 w 35"/>
                <a:gd name="T19" fmla="*/ 78126431 h 31"/>
                <a:gd name="T20" fmla="*/ 47884193 w 35"/>
                <a:gd name="T21" fmla="*/ 78126431 h 31"/>
                <a:gd name="T22" fmla="*/ 70565010 w 35"/>
                <a:gd name="T23" fmla="*/ 63005340 h 31"/>
                <a:gd name="T24" fmla="*/ 70565010 w 35"/>
                <a:gd name="T25" fmla="*/ 63005340 h 31"/>
                <a:gd name="T26" fmla="*/ 88207056 w 35"/>
                <a:gd name="T27" fmla="*/ 45363273 h 31"/>
                <a:gd name="T28" fmla="*/ 88207056 w 35"/>
                <a:gd name="T29" fmla="*/ 22682430 h 31"/>
                <a:gd name="T30" fmla="*/ 88207056 w 35"/>
                <a:gd name="T31" fmla="*/ 22682430 h 31"/>
                <a:gd name="T32" fmla="*/ 88207056 w 35"/>
                <a:gd name="T33" fmla="*/ 22682430 h 31"/>
                <a:gd name="T34" fmla="*/ 80645726 w 35"/>
                <a:gd name="T35" fmla="*/ 22682430 h 31"/>
                <a:gd name="T36" fmla="*/ 80645726 w 35"/>
                <a:gd name="T37" fmla="*/ 22682430 h 31"/>
                <a:gd name="T38" fmla="*/ 70565010 w 35"/>
                <a:gd name="T39" fmla="*/ 37803522 h 31"/>
                <a:gd name="T40" fmla="*/ 63005267 w 35"/>
                <a:gd name="T41" fmla="*/ 55444001 h 31"/>
                <a:gd name="T42" fmla="*/ 63005267 w 35"/>
                <a:gd name="T43" fmla="*/ 55444001 h 31"/>
                <a:gd name="T44" fmla="*/ 47884193 w 35"/>
                <a:gd name="T45" fmla="*/ 63005340 h 31"/>
                <a:gd name="T46" fmla="*/ 22682404 w 35"/>
                <a:gd name="T47" fmla="*/ 70565092 h 31"/>
                <a:gd name="T48" fmla="*/ 22682404 w 35"/>
                <a:gd name="T49" fmla="*/ 70565092 h 31"/>
                <a:gd name="T50" fmla="*/ 15121074 w 35"/>
                <a:gd name="T51" fmla="*/ 70565092 h 31"/>
                <a:gd name="T52" fmla="*/ 15121074 w 35"/>
                <a:gd name="T53" fmla="*/ 63005340 h 31"/>
                <a:gd name="T54" fmla="*/ 7561331 w 35"/>
                <a:gd name="T55" fmla="*/ 37803522 h 31"/>
                <a:gd name="T56" fmla="*/ 22682404 w 35"/>
                <a:gd name="T57" fmla="*/ 22682430 h 31"/>
                <a:gd name="T58" fmla="*/ 32763120 w 35"/>
                <a:gd name="T59" fmla="*/ 15121091 h 31"/>
                <a:gd name="T60" fmla="*/ 40322863 w 35"/>
                <a:gd name="T61" fmla="*/ 7561339 h 31"/>
                <a:gd name="T62" fmla="*/ 40322863 w 35"/>
                <a:gd name="T63" fmla="*/ 7561339 h 31"/>
                <a:gd name="T64" fmla="*/ 47884193 w 35"/>
                <a:gd name="T65" fmla="*/ 7561339 h 31"/>
                <a:gd name="T66" fmla="*/ 40322863 w 35"/>
                <a:gd name="T67" fmla="*/ 0 h 3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" h="31">
                  <a:moveTo>
                    <a:pt x="16" y="0"/>
                  </a:moveTo>
                  <a:lnTo>
                    <a:pt x="16" y="0"/>
                  </a:lnTo>
                  <a:lnTo>
                    <a:pt x="9" y="3"/>
                  </a:lnTo>
                  <a:lnTo>
                    <a:pt x="3" y="12"/>
                  </a:lnTo>
                  <a:lnTo>
                    <a:pt x="0" y="18"/>
                  </a:lnTo>
                  <a:lnTo>
                    <a:pt x="3" y="28"/>
                  </a:lnTo>
                  <a:lnTo>
                    <a:pt x="6" y="31"/>
                  </a:lnTo>
                  <a:lnTo>
                    <a:pt x="9" y="31"/>
                  </a:lnTo>
                  <a:lnTo>
                    <a:pt x="19" y="31"/>
                  </a:lnTo>
                  <a:lnTo>
                    <a:pt x="28" y="25"/>
                  </a:lnTo>
                  <a:lnTo>
                    <a:pt x="35" y="18"/>
                  </a:lnTo>
                  <a:lnTo>
                    <a:pt x="35" y="9"/>
                  </a:lnTo>
                  <a:lnTo>
                    <a:pt x="32" y="9"/>
                  </a:lnTo>
                  <a:lnTo>
                    <a:pt x="28" y="15"/>
                  </a:lnTo>
                  <a:lnTo>
                    <a:pt x="25" y="22"/>
                  </a:lnTo>
                  <a:lnTo>
                    <a:pt x="19" y="25"/>
                  </a:lnTo>
                  <a:lnTo>
                    <a:pt x="9" y="28"/>
                  </a:lnTo>
                  <a:lnTo>
                    <a:pt x="6" y="28"/>
                  </a:lnTo>
                  <a:lnTo>
                    <a:pt x="6" y="25"/>
                  </a:lnTo>
                  <a:lnTo>
                    <a:pt x="3" y="15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6" y="3"/>
                  </a:lnTo>
                  <a:lnTo>
                    <a:pt x="19" y="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4" name="Freeform 41"/>
            <p:cNvSpPr>
              <a:spLocks/>
            </p:cNvSpPr>
            <p:nvPr/>
          </p:nvSpPr>
          <p:spPr bwMode="auto">
            <a:xfrm>
              <a:off x="7035800" y="3533776"/>
              <a:ext cx="55563" cy="49213"/>
            </a:xfrm>
            <a:custGeom>
              <a:avLst/>
              <a:gdLst>
                <a:gd name="T0" fmla="*/ 40322863 w 35"/>
                <a:gd name="T1" fmla="*/ 0 h 31"/>
                <a:gd name="T2" fmla="*/ 40322863 w 35"/>
                <a:gd name="T3" fmla="*/ 0 h 31"/>
                <a:gd name="T4" fmla="*/ 22682404 w 35"/>
                <a:gd name="T5" fmla="*/ 7561339 h 31"/>
                <a:gd name="T6" fmla="*/ 7561331 w 35"/>
                <a:gd name="T7" fmla="*/ 30242182 h 31"/>
                <a:gd name="T8" fmla="*/ 0 w 35"/>
                <a:gd name="T9" fmla="*/ 45363273 h 31"/>
                <a:gd name="T10" fmla="*/ 7561331 w 35"/>
                <a:gd name="T11" fmla="*/ 70565092 h 31"/>
                <a:gd name="T12" fmla="*/ 7561331 w 35"/>
                <a:gd name="T13" fmla="*/ 70565092 h 31"/>
                <a:gd name="T14" fmla="*/ 15121074 w 35"/>
                <a:gd name="T15" fmla="*/ 78126431 h 31"/>
                <a:gd name="T16" fmla="*/ 22682404 w 35"/>
                <a:gd name="T17" fmla="*/ 78126431 h 31"/>
                <a:gd name="T18" fmla="*/ 47884193 w 35"/>
                <a:gd name="T19" fmla="*/ 78126431 h 31"/>
                <a:gd name="T20" fmla="*/ 47884193 w 35"/>
                <a:gd name="T21" fmla="*/ 78126431 h 31"/>
                <a:gd name="T22" fmla="*/ 70565010 w 35"/>
                <a:gd name="T23" fmla="*/ 63005340 h 31"/>
                <a:gd name="T24" fmla="*/ 70565010 w 35"/>
                <a:gd name="T25" fmla="*/ 63005340 h 31"/>
                <a:gd name="T26" fmla="*/ 88207056 w 35"/>
                <a:gd name="T27" fmla="*/ 45363273 h 31"/>
                <a:gd name="T28" fmla="*/ 88207056 w 35"/>
                <a:gd name="T29" fmla="*/ 22682430 h 31"/>
                <a:gd name="T30" fmla="*/ 88207056 w 35"/>
                <a:gd name="T31" fmla="*/ 22682430 h 31"/>
                <a:gd name="T32" fmla="*/ 88207056 w 35"/>
                <a:gd name="T33" fmla="*/ 22682430 h 31"/>
                <a:gd name="T34" fmla="*/ 80645726 w 35"/>
                <a:gd name="T35" fmla="*/ 22682430 h 31"/>
                <a:gd name="T36" fmla="*/ 80645726 w 35"/>
                <a:gd name="T37" fmla="*/ 22682430 h 31"/>
                <a:gd name="T38" fmla="*/ 70565010 w 35"/>
                <a:gd name="T39" fmla="*/ 37803522 h 31"/>
                <a:gd name="T40" fmla="*/ 63005267 w 35"/>
                <a:gd name="T41" fmla="*/ 55444001 h 31"/>
                <a:gd name="T42" fmla="*/ 63005267 w 35"/>
                <a:gd name="T43" fmla="*/ 55444001 h 31"/>
                <a:gd name="T44" fmla="*/ 47884193 w 35"/>
                <a:gd name="T45" fmla="*/ 63005340 h 31"/>
                <a:gd name="T46" fmla="*/ 22682404 w 35"/>
                <a:gd name="T47" fmla="*/ 70565092 h 31"/>
                <a:gd name="T48" fmla="*/ 22682404 w 35"/>
                <a:gd name="T49" fmla="*/ 70565092 h 31"/>
                <a:gd name="T50" fmla="*/ 15121074 w 35"/>
                <a:gd name="T51" fmla="*/ 70565092 h 31"/>
                <a:gd name="T52" fmla="*/ 15121074 w 35"/>
                <a:gd name="T53" fmla="*/ 63005340 h 31"/>
                <a:gd name="T54" fmla="*/ 7561331 w 35"/>
                <a:gd name="T55" fmla="*/ 37803522 h 31"/>
                <a:gd name="T56" fmla="*/ 22682404 w 35"/>
                <a:gd name="T57" fmla="*/ 22682430 h 31"/>
                <a:gd name="T58" fmla="*/ 32763120 w 35"/>
                <a:gd name="T59" fmla="*/ 15121091 h 31"/>
                <a:gd name="T60" fmla="*/ 40322863 w 35"/>
                <a:gd name="T61" fmla="*/ 7561339 h 31"/>
                <a:gd name="T62" fmla="*/ 40322863 w 35"/>
                <a:gd name="T63" fmla="*/ 7561339 h 31"/>
                <a:gd name="T64" fmla="*/ 47884193 w 35"/>
                <a:gd name="T65" fmla="*/ 7561339 h 31"/>
                <a:gd name="T66" fmla="*/ 40322863 w 35"/>
                <a:gd name="T67" fmla="*/ 0 h 3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" h="31">
                  <a:moveTo>
                    <a:pt x="16" y="0"/>
                  </a:moveTo>
                  <a:lnTo>
                    <a:pt x="16" y="0"/>
                  </a:lnTo>
                  <a:lnTo>
                    <a:pt x="9" y="3"/>
                  </a:lnTo>
                  <a:lnTo>
                    <a:pt x="3" y="12"/>
                  </a:lnTo>
                  <a:lnTo>
                    <a:pt x="0" y="18"/>
                  </a:lnTo>
                  <a:lnTo>
                    <a:pt x="3" y="28"/>
                  </a:lnTo>
                  <a:lnTo>
                    <a:pt x="6" y="31"/>
                  </a:lnTo>
                  <a:lnTo>
                    <a:pt x="9" y="31"/>
                  </a:lnTo>
                  <a:lnTo>
                    <a:pt x="19" y="31"/>
                  </a:lnTo>
                  <a:lnTo>
                    <a:pt x="28" y="25"/>
                  </a:lnTo>
                  <a:lnTo>
                    <a:pt x="35" y="18"/>
                  </a:lnTo>
                  <a:lnTo>
                    <a:pt x="35" y="9"/>
                  </a:lnTo>
                  <a:lnTo>
                    <a:pt x="32" y="9"/>
                  </a:lnTo>
                  <a:lnTo>
                    <a:pt x="28" y="15"/>
                  </a:lnTo>
                  <a:lnTo>
                    <a:pt x="25" y="22"/>
                  </a:lnTo>
                  <a:lnTo>
                    <a:pt x="19" y="25"/>
                  </a:lnTo>
                  <a:lnTo>
                    <a:pt x="9" y="28"/>
                  </a:lnTo>
                  <a:lnTo>
                    <a:pt x="6" y="28"/>
                  </a:lnTo>
                  <a:lnTo>
                    <a:pt x="6" y="25"/>
                  </a:lnTo>
                  <a:lnTo>
                    <a:pt x="3" y="15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6" y="3"/>
                  </a:lnTo>
                  <a:lnTo>
                    <a:pt x="19" y="3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5" name="Freeform 42"/>
            <p:cNvSpPr>
              <a:spLocks/>
            </p:cNvSpPr>
            <p:nvPr/>
          </p:nvSpPr>
          <p:spPr bwMode="auto">
            <a:xfrm>
              <a:off x="7151688" y="3287713"/>
              <a:ext cx="611188" cy="476250"/>
            </a:xfrm>
            <a:custGeom>
              <a:avLst/>
              <a:gdLst>
                <a:gd name="T0" fmla="*/ 945060161 w 385"/>
                <a:gd name="T1" fmla="*/ 0 h 300"/>
                <a:gd name="T2" fmla="*/ 952619842 w 385"/>
                <a:gd name="T3" fmla="*/ 183972200 h 300"/>
                <a:gd name="T4" fmla="*/ 912297309 w 385"/>
                <a:gd name="T5" fmla="*/ 317539688 h 300"/>
                <a:gd name="T6" fmla="*/ 889616678 w 385"/>
                <a:gd name="T7" fmla="*/ 357862188 h 300"/>
                <a:gd name="T8" fmla="*/ 819052245 w 385"/>
                <a:gd name="T9" fmla="*/ 435987825 h 300"/>
                <a:gd name="T10" fmla="*/ 738407179 w 385"/>
                <a:gd name="T11" fmla="*/ 501511888 h 300"/>
                <a:gd name="T12" fmla="*/ 642641163 w 385"/>
                <a:gd name="T13" fmla="*/ 541834388 h 300"/>
                <a:gd name="T14" fmla="*/ 539313879 w 385"/>
                <a:gd name="T15" fmla="*/ 556955325 h 300"/>
                <a:gd name="T16" fmla="*/ 483870396 w 385"/>
                <a:gd name="T17" fmla="*/ 564515000 h 300"/>
                <a:gd name="T18" fmla="*/ 317539947 w 385"/>
                <a:gd name="T19" fmla="*/ 556955325 h 300"/>
                <a:gd name="T20" fmla="*/ 244456150 w 385"/>
                <a:gd name="T21" fmla="*/ 549394063 h 300"/>
                <a:gd name="T22" fmla="*/ 173891717 w 385"/>
                <a:gd name="T23" fmla="*/ 556955325 h 300"/>
                <a:gd name="T24" fmla="*/ 103327285 w 385"/>
                <a:gd name="T25" fmla="*/ 587197200 h 300"/>
                <a:gd name="T26" fmla="*/ 47883802 w 385"/>
                <a:gd name="T27" fmla="*/ 645160000 h 300"/>
                <a:gd name="T28" fmla="*/ 37803168 w 385"/>
                <a:gd name="T29" fmla="*/ 667842200 h 300"/>
                <a:gd name="T30" fmla="*/ 37803168 w 385"/>
                <a:gd name="T31" fmla="*/ 700603438 h 300"/>
                <a:gd name="T32" fmla="*/ 22682219 w 385"/>
                <a:gd name="T33" fmla="*/ 738406575 h 300"/>
                <a:gd name="T34" fmla="*/ 7561269 w 385"/>
                <a:gd name="T35" fmla="*/ 738406575 h 300"/>
                <a:gd name="T36" fmla="*/ 0 w 385"/>
                <a:gd name="T37" fmla="*/ 748487200 h 300"/>
                <a:gd name="T38" fmla="*/ 22682219 w 385"/>
                <a:gd name="T39" fmla="*/ 756046875 h 300"/>
                <a:gd name="T40" fmla="*/ 47883802 w 385"/>
                <a:gd name="T41" fmla="*/ 738406575 h 300"/>
                <a:gd name="T42" fmla="*/ 55443483 w 385"/>
                <a:gd name="T43" fmla="*/ 715724375 h 300"/>
                <a:gd name="T44" fmla="*/ 63004752 w 385"/>
                <a:gd name="T45" fmla="*/ 652721263 h 300"/>
                <a:gd name="T46" fmla="*/ 78125701 w 385"/>
                <a:gd name="T47" fmla="*/ 627519700 h 300"/>
                <a:gd name="T48" fmla="*/ 141128865 w 385"/>
                <a:gd name="T49" fmla="*/ 587197200 h 300"/>
                <a:gd name="T50" fmla="*/ 181451398 w 385"/>
                <a:gd name="T51" fmla="*/ 572076263 h 300"/>
                <a:gd name="T52" fmla="*/ 309980266 w 385"/>
                <a:gd name="T53" fmla="*/ 572076263 h 300"/>
                <a:gd name="T54" fmla="*/ 420867232 w 385"/>
                <a:gd name="T55" fmla="*/ 579635938 h 300"/>
                <a:gd name="T56" fmla="*/ 531754198 w 385"/>
                <a:gd name="T57" fmla="*/ 579635938 h 300"/>
                <a:gd name="T58" fmla="*/ 635079895 w 385"/>
                <a:gd name="T59" fmla="*/ 564515000 h 300"/>
                <a:gd name="T60" fmla="*/ 730845910 w 385"/>
                <a:gd name="T61" fmla="*/ 524192500 h 300"/>
                <a:gd name="T62" fmla="*/ 819052245 w 385"/>
                <a:gd name="T63" fmla="*/ 461189388 h 300"/>
                <a:gd name="T64" fmla="*/ 889616678 w 385"/>
                <a:gd name="T65" fmla="*/ 390625013 h 300"/>
                <a:gd name="T66" fmla="*/ 922377942 w 385"/>
                <a:gd name="T67" fmla="*/ 325100950 h 300"/>
                <a:gd name="T68" fmla="*/ 970261744 w 385"/>
                <a:gd name="T69" fmla="*/ 183972200 h 300"/>
                <a:gd name="T70" fmla="*/ 970261744 w 385"/>
                <a:gd name="T71" fmla="*/ 110886875 h 300"/>
                <a:gd name="T72" fmla="*/ 952619842 w 385"/>
                <a:gd name="T73" fmla="*/ 0 h 300"/>
                <a:gd name="T74" fmla="*/ 952619842 w 385"/>
                <a:gd name="T75" fmla="*/ 0 h 3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85" h="300">
                  <a:moveTo>
                    <a:pt x="375" y="0"/>
                  </a:moveTo>
                  <a:lnTo>
                    <a:pt x="375" y="0"/>
                  </a:lnTo>
                  <a:lnTo>
                    <a:pt x="381" y="38"/>
                  </a:lnTo>
                  <a:lnTo>
                    <a:pt x="378" y="73"/>
                  </a:lnTo>
                  <a:lnTo>
                    <a:pt x="369" y="110"/>
                  </a:lnTo>
                  <a:lnTo>
                    <a:pt x="362" y="126"/>
                  </a:lnTo>
                  <a:lnTo>
                    <a:pt x="353" y="142"/>
                  </a:lnTo>
                  <a:lnTo>
                    <a:pt x="340" y="158"/>
                  </a:lnTo>
                  <a:lnTo>
                    <a:pt x="325" y="173"/>
                  </a:lnTo>
                  <a:lnTo>
                    <a:pt x="309" y="186"/>
                  </a:lnTo>
                  <a:lnTo>
                    <a:pt x="293" y="199"/>
                  </a:lnTo>
                  <a:lnTo>
                    <a:pt x="274" y="205"/>
                  </a:lnTo>
                  <a:lnTo>
                    <a:pt x="255" y="215"/>
                  </a:lnTo>
                  <a:lnTo>
                    <a:pt x="236" y="218"/>
                  </a:lnTo>
                  <a:lnTo>
                    <a:pt x="214" y="221"/>
                  </a:lnTo>
                  <a:lnTo>
                    <a:pt x="192" y="224"/>
                  </a:lnTo>
                  <a:lnTo>
                    <a:pt x="170" y="224"/>
                  </a:lnTo>
                  <a:lnTo>
                    <a:pt x="126" y="221"/>
                  </a:lnTo>
                  <a:lnTo>
                    <a:pt x="97" y="218"/>
                  </a:lnTo>
                  <a:lnTo>
                    <a:pt x="69" y="221"/>
                  </a:lnTo>
                  <a:lnTo>
                    <a:pt x="56" y="227"/>
                  </a:lnTo>
                  <a:lnTo>
                    <a:pt x="41" y="233"/>
                  </a:lnTo>
                  <a:lnTo>
                    <a:pt x="28" y="243"/>
                  </a:lnTo>
                  <a:lnTo>
                    <a:pt x="19" y="256"/>
                  </a:lnTo>
                  <a:lnTo>
                    <a:pt x="15" y="265"/>
                  </a:lnTo>
                  <a:lnTo>
                    <a:pt x="15" y="278"/>
                  </a:lnTo>
                  <a:lnTo>
                    <a:pt x="15" y="290"/>
                  </a:lnTo>
                  <a:lnTo>
                    <a:pt x="9" y="293"/>
                  </a:lnTo>
                  <a:lnTo>
                    <a:pt x="3" y="293"/>
                  </a:lnTo>
                  <a:lnTo>
                    <a:pt x="0" y="293"/>
                  </a:lnTo>
                  <a:lnTo>
                    <a:pt x="0" y="297"/>
                  </a:lnTo>
                  <a:lnTo>
                    <a:pt x="9" y="300"/>
                  </a:lnTo>
                  <a:lnTo>
                    <a:pt x="15" y="297"/>
                  </a:lnTo>
                  <a:lnTo>
                    <a:pt x="19" y="293"/>
                  </a:lnTo>
                  <a:lnTo>
                    <a:pt x="22" y="284"/>
                  </a:lnTo>
                  <a:lnTo>
                    <a:pt x="22" y="271"/>
                  </a:lnTo>
                  <a:lnTo>
                    <a:pt x="25" y="259"/>
                  </a:lnTo>
                  <a:lnTo>
                    <a:pt x="31" y="249"/>
                  </a:lnTo>
                  <a:lnTo>
                    <a:pt x="37" y="243"/>
                  </a:lnTo>
                  <a:lnTo>
                    <a:pt x="56" y="233"/>
                  </a:lnTo>
                  <a:lnTo>
                    <a:pt x="72" y="227"/>
                  </a:lnTo>
                  <a:lnTo>
                    <a:pt x="88" y="227"/>
                  </a:lnTo>
                  <a:lnTo>
                    <a:pt x="123" y="227"/>
                  </a:lnTo>
                  <a:lnTo>
                    <a:pt x="167" y="230"/>
                  </a:lnTo>
                  <a:lnTo>
                    <a:pt x="211" y="230"/>
                  </a:lnTo>
                  <a:lnTo>
                    <a:pt x="233" y="227"/>
                  </a:lnTo>
                  <a:lnTo>
                    <a:pt x="252" y="224"/>
                  </a:lnTo>
                  <a:lnTo>
                    <a:pt x="271" y="215"/>
                  </a:lnTo>
                  <a:lnTo>
                    <a:pt x="290" y="208"/>
                  </a:lnTo>
                  <a:lnTo>
                    <a:pt x="309" y="196"/>
                  </a:lnTo>
                  <a:lnTo>
                    <a:pt x="325" y="183"/>
                  </a:lnTo>
                  <a:lnTo>
                    <a:pt x="337" y="170"/>
                  </a:lnTo>
                  <a:lnTo>
                    <a:pt x="353" y="155"/>
                  </a:lnTo>
                  <a:lnTo>
                    <a:pt x="366" y="129"/>
                  </a:lnTo>
                  <a:lnTo>
                    <a:pt x="378" y="101"/>
                  </a:lnTo>
                  <a:lnTo>
                    <a:pt x="385" y="73"/>
                  </a:lnTo>
                  <a:lnTo>
                    <a:pt x="385" y="44"/>
                  </a:lnTo>
                  <a:lnTo>
                    <a:pt x="385" y="22"/>
                  </a:lnTo>
                  <a:lnTo>
                    <a:pt x="378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6" name="Freeform 43"/>
            <p:cNvSpPr>
              <a:spLocks/>
            </p:cNvSpPr>
            <p:nvPr/>
          </p:nvSpPr>
          <p:spPr bwMode="auto">
            <a:xfrm>
              <a:off x="7151688" y="3287713"/>
              <a:ext cx="611188" cy="476250"/>
            </a:xfrm>
            <a:custGeom>
              <a:avLst/>
              <a:gdLst>
                <a:gd name="T0" fmla="*/ 945060161 w 385"/>
                <a:gd name="T1" fmla="*/ 0 h 300"/>
                <a:gd name="T2" fmla="*/ 952619842 w 385"/>
                <a:gd name="T3" fmla="*/ 183972200 h 300"/>
                <a:gd name="T4" fmla="*/ 912297309 w 385"/>
                <a:gd name="T5" fmla="*/ 317539688 h 300"/>
                <a:gd name="T6" fmla="*/ 889616678 w 385"/>
                <a:gd name="T7" fmla="*/ 357862188 h 300"/>
                <a:gd name="T8" fmla="*/ 819052245 w 385"/>
                <a:gd name="T9" fmla="*/ 435987825 h 300"/>
                <a:gd name="T10" fmla="*/ 738407179 w 385"/>
                <a:gd name="T11" fmla="*/ 501511888 h 300"/>
                <a:gd name="T12" fmla="*/ 642641163 w 385"/>
                <a:gd name="T13" fmla="*/ 541834388 h 300"/>
                <a:gd name="T14" fmla="*/ 539313879 w 385"/>
                <a:gd name="T15" fmla="*/ 556955325 h 300"/>
                <a:gd name="T16" fmla="*/ 483870396 w 385"/>
                <a:gd name="T17" fmla="*/ 564515000 h 300"/>
                <a:gd name="T18" fmla="*/ 317539947 w 385"/>
                <a:gd name="T19" fmla="*/ 556955325 h 300"/>
                <a:gd name="T20" fmla="*/ 244456150 w 385"/>
                <a:gd name="T21" fmla="*/ 549394063 h 300"/>
                <a:gd name="T22" fmla="*/ 173891717 w 385"/>
                <a:gd name="T23" fmla="*/ 556955325 h 300"/>
                <a:gd name="T24" fmla="*/ 103327285 w 385"/>
                <a:gd name="T25" fmla="*/ 587197200 h 300"/>
                <a:gd name="T26" fmla="*/ 47883802 w 385"/>
                <a:gd name="T27" fmla="*/ 645160000 h 300"/>
                <a:gd name="T28" fmla="*/ 37803168 w 385"/>
                <a:gd name="T29" fmla="*/ 667842200 h 300"/>
                <a:gd name="T30" fmla="*/ 37803168 w 385"/>
                <a:gd name="T31" fmla="*/ 700603438 h 300"/>
                <a:gd name="T32" fmla="*/ 22682219 w 385"/>
                <a:gd name="T33" fmla="*/ 738406575 h 300"/>
                <a:gd name="T34" fmla="*/ 7561269 w 385"/>
                <a:gd name="T35" fmla="*/ 738406575 h 300"/>
                <a:gd name="T36" fmla="*/ 0 w 385"/>
                <a:gd name="T37" fmla="*/ 748487200 h 300"/>
                <a:gd name="T38" fmla="*/ 22682219 w 385"/>
                <a:gd name="T39" fmla="*/ 756046875 h 300"/>
                <a:gd name="T40" fmla="*/ 47883802 w 385"/>
                <a:gd name="T41" fmla="*/ 738406575 h 300"/>
                <a:gd name="T42" fmla="*/ 55443483 w 385"/>
                <a:gd name="T43" fmla="*/ 715724375 h 300"/>
                <a:gd name="T44" fmla="*/ 63004752 w 385"/>
                <a:gd name="T45" fmla="*/ 652721263 h 300"/>
                <a:gd name="T46" fmla="*/ 78125701 w 385"/>
                <a:gd name="T47" fmla="*/ 627519700 h 300"/>
                <a:gd name="T48" fmla="*/ 141128865 w 385"/>
                <a:gd name="T49" fmla="*/ 587197200 h 300"/>
                <a:gd name="T50" fmla="*/ 181451398 w 385"/>
                <a:gd name="T51" fmla="*/ 572076263 h 300"/>
                <a:gd name="T52" fmla="*/ 309980266 w 385"/>
                <a:gd name="T53" fmla="*/ 572076263 h 300"/>
                <a:gd name="T54" fmla="*/ 420867232 w 385"/>
                <a:gd name="T55" fmla="*/ 579635938 h 300"/>
                <a:gd name="T56" fmla="*/ 531754198 w 385"/>
                <a:gd name="T57" fmla="*/ 579635938 h 300"/>
                <a:gd name="T58" fmla="*/ 635079895 w 385"/>
                <a:gd name="T59" fmla="*/ 564515000 h 300"/>
                <a:gd name="T60" fmla="*/ 730845910 w 385"/>
                <a:gd name="T61" fmla="*/ 524192500 h 300"/>
                <a:gd name="T62" fmla="*/ 819052245 w 385"/>
                <a:gd name="T63" fmla="*/ 461189388 h 300"/>
                <a:gd name="T64" fmla="*/ 889616678 w 385"/>
                <a:gd name="T65" fmla="*/ 390625013 h 300"/>
                <a:gd name="T66" fmla="*/ 922377942 w 385"/>
                <a:gd name="T67" fmla="*/ 325100950 h 300"/>
                <a:gd name="T68" fmla="*/ 970261744 w 385"/>
                <a:gd name="T69" fmla="*/ 183972200 h 300"/>
                <a:gd name="T70" fmla="*/ 970261744 w 385"/>
                <a:gd name="T71" fmla="*/ 110886875 h 300"/>
                <a:gd name="T72" fmla="*/ 952619842 w 385"/>
                <a:gd name="T73" fmla="*/ 0 h 300"/>
                <a:gd name="T74" fmla="*/ 952619842 w 385"/>
                <a:gd name="T75" fmla="*/ 0 h 3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85" h="300">
                  <a:moveTo>
                    <a:pt x="375" y="0"/>
                  </a:moveTo>
                  <a:lnTo>
                    <a:pt x="375" y="0"/>
                  </a:lnTo>
                  <a:lnTo>
                    <a:pt x="381" y="38"/>
                  </a:lnTo>
                  <a:lnTo>
                    <a:pt x="378" y="73"/>
                  </a:lnTo>
                  <a:lnTo>
                    <a:pt x="369" y="110"/>
                  </a:lnTo>
                  <a:lnTo>
                    <a:pt x="362" y="126"/>
                  </a:lnTo>
                  <a:lnTo>
                    <a:pt x="353" y="142"/>
                  </a:lnTo>
                  <a:lnTo>
                    <a:pt x="340" y="158"/>
                  </a:lnTo>
                  <a:lnTo>
                    <a:pt x="325" y="173"/>
                  </a:lnTo>
                  <a:lnTo>
                    <a:pt x="309" y="186"/>
                  </a:lnTo>
                  <a:lnTo>
                    <a:pt x="293" y="199"/>
                  </a:lnTo>
                  <a:lnTo>
                    <a:pt x="274" y="205"/>
                  </a:lnTo>
                  <a:lnTo>
                    <a:pt x="255" y="215"/>
                  </a:lnTo>
                  <a:lnTo>
                    <a:pt x="236" y="218"/>
                  </a:lnTo>
                  <a:lnTo>
                    <a:pt x="214" y="221"/>
                  </a:lnTo>
                  <a:lnTo>
                    <a:pt x="192" y="224"/>
                  </a:lnTo>
                  <a:lnTo>
                    <a:pt x="170" y="224"/>
                  </a:lnTo>
                  <a:lnTo>
                    <a:pt x="126" y="221"/>
                  </a:lnTo>
                  <a:lnTo>
                    <a:pt x="97" y="218"/>
                  </a:lnTo>
                  <a:lnTo>
                    <a:pt x="69" y="221"/>
                  </a:lnTo>
                  <a:lnTo>
                    <a:pt x="56" y="227"/>
                  </a:lnTo>
                  <a:lnTo>
                    <a:pt x="41" y="233"/>
                  </a:lnTo>
                  <a:lnTo>
                    <a:pt x="28" y="243"/>
                  </a:lnTo>
                  <a:lnTo>
                    <a:pt x="19" y="256"/>
                  </a:lnTo>
                  <a:lnTo>
                    <a:pt x="15" y="265"/>
                  </a:lnTo>
                  <a:lnTo>
                    <a:pt x="15" y="278"/>
                  </a:lnTo>
                  <a:lnTo>
                    <a:pt x="15" y="290"/>
                  </a:lnTo>
                  <a:lnTo>
                    <a:pt x="9" y="293"/>
                  </a:lnTo>
                  <a:lnTo>
                    <a:pt x="3" y="293"/>
                  </a:lnTo>
                  <a:lnTo>
                    <a:pt x="0" y="293"/>
                  </a:lnTo>
                  <a:lnTo>
                    <a:pt x="0" y="297"/>
                  </a:lnTo>
                  <a:lnTo>
                    <a:pt x="9" y="300"/>
                  </a:lnTo>
                  <a:lnTo>
                    <a:pt x="15" y="297"/>
                  </a:lnTo>
                  <a:lnTo>
                    <a:pt x="19" y="293"/>
                  </a:lnTo>
                  <a:lnTo>
                    <a:pt x="22" y="284"/>
                  </a:lnTo>
                  <a:lnTo>
                    <a:pt x="22" y="271"/>
                  </a:lnTo>
                  <a:lnTo>
                    <a:pt x="25" y="259"/>
                  </a:lnTo>
                  <a:lnTo>
                    <a:pt x="31" y="249"/>
                  </a:lnTo>
                  <a:lnTo>
                    <a:pt x="37" y="243"/>
                  </a:lnTo>
                  <a:lnTo>
                    <a:pt x="56" y="233"/>
                  </a:lnTo>
                  <a:lnTo>
                    <a:pt x="72" y="227"/>
                  </a:lnTo>
                  <a:lnTo>
                    <a:pt x="88" y="227"/>
                  </a:lnTo>
                  <a:lnTo>
                    <a:pt x="123" y="227"/>
                  </a:lnTo>
                  <a:lnTo>
                    <a:pt x="167" y="230"/>
                  </a:lnTo>
                  <a:lnTo>
                    <a:pt x="211" y="230"/>
                  </a:lnTo>
                  <a:lnTo>
                    <a:pt x="233" y="227"/>
                  </a:lnTo>
                  <a:lnTo>
                    <a:pt x="252" y="224"/>
                  </a:lnTo>
                  <a:lnTo>
                    <a:pt x="271" y="215"/>
                  </a:lnTo>
                  <a:lnTo>
                    <a:pt x="290" y="208"/>
                  </a:lnTo>
                  <a:lnTo>
                    <a:pt x="309" y="196"/>
                  </a:lnTo>
                  <a:lnTo>
                    <a:pt x="325" y="183"/>
                  </a:lnTo>
                  <a:lnTo>
                    <a:pt x="337" y="170"/>
                  </a:lnTo>
                  <a:lnTo>
                    <a:pt x="353" y="155"/>
                  </a:lnTo>
                  <a:lnTo>
                    <a:pt x="366" y="129"/>
                  </a:lnTo>
                  <a:lnTo>
                    <a:pt x="378" y="101"/>
                  </a:lnTo>
                  <a:lnTo>
                    <a:pt x="385" y="73"/>
                  </a:lnTo>
                  <a:lnTo>
                    <a:pt x="385" y="44"/>
                  </a:lnTo>
                  <a:lnTo>
                    <a:pt x="385" y="22"/>
                  </a:lnTo>
                  <a:lnTo>
                    <a:pt x="378" y="0"/>
                  </a:lnTo>
                  <a:lnTo>
                    <a:pt x="37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7" name="Freeform 44"/>
            <p:cNvSpPr>
              <a:spLocks/>
            </p:cNvSpPr>
            <p:nvPr/>
          </p:nvSpPr>
          <p:spPr bwMode="auto">
            <a:xfrm>
              <a:off x="6824663" y="3422651"/>
              <a:ext cx="176213" cy="111125"/>
            </a:xfrm>
            <a:custGeom>
              <a:avLst/>
              <a:gdLst>
                <a:gd name="T0" fmla="*/ 65524248 w 111"/>
                <a:gd name="T1" fmla="*/ 0 h 70"/>
                <a:gd name="T2" fmla="*/ 65524248 w 111"/>
                <a:gd name="T3" fmla="*/ 0 h 70"/>
                <a:gd name="T4" fmla="*/ 32762918 w 111"/>
                <a:gd name="T5" fmla="*/ 32762825 h 70"/>
                <a:gd name="T6" fmla="*/ 10080654 w 111"/>
                <a:gd name="T7" fmla="*/ 73085325 h 70"/>
                <a:gd name="T8" fmla="*/ 0 w 111"/>
                <a:gd name="T9" fmla="*/ 88206263 h 70"/>
                <a:gd name="T10" fmla="*/ 0 w 111"/>
                <a:gd name="T11" fmla="*/ 110886875 h 70"/>
                <a:gd name="T12" fmla="*/ 10080654 w 111"/>
                <a:gd name="T13" fmla="*/ 128528763 h 70"/>
                <a:gd name="T14" fmla="*/ 25201634 w 111"/>
                <a:gd name="T15" fmla="*/ 143649700 h 70"/>
                <a:gd name="T16" fmla="*/ 25201634 w 111"/>
                <a:gd name="T17" fmla="*/ 143649700 h 70"/>
                <a:gd name="T18" fmla="*/ 47883898 w 111"/>
                <a:gd name="T19" fmla="*/ 151209375 h 70"/>
                <a:gd name="T20" fmla="*/ 65524248 w 111"/>
                <a:gd name="T21" fmla="*/ 158770638 h 70"/>
                <a:gd name="T22" fmla="*/ 113408147 w 111"/>
                <a:gd name="T23" fmla="*/ 166330313 h 70"/>
                <a:gd name="T24" fmla="*/ 113408147 w 111"/>
                <a:gd name="T25" fmla="*/ 166330313 h 70"/>
                <a:gd name="T26" fmla="*/ 272177647 w 111"/>
                <a:gd name="T27" fmla="*/ 176410938 h 70"/>
                <a:gd name="T28" fmla="*/ 272177647 w 111"/>
                <a:gd name="T29" fmla="*/ 176410938 h 70"/>
                <a:gd name="T30" fmla="*/ 279738931 w 111"/>
                <a:gd name="T31" fmla="*/ 166330313 h 70"/>
                <a:gd name="T32" fmla="*/ 272177647 w 111"/>
                <a:gd name="T33" fmla="*/ 166330313 h 70"/>
                <a:gd name="T34" fmla="*/ 272177647 w 111"/>
                <a:gd name="T35" fmla="*/ 166330313 h 70"/>
                <a:gd name="T36" fmla="*/ 176411438 w 111"/>
                <a:gd name="T37" fmla="*/ 158770638 h 70"/>
                <a:gd name="T38" fmla="*/ 80645229 w 111"/>
                <a:gd name="T39" fmla="*/ 151209375 h 70"/>
                <a:gd name="T40" fmla="*/ 80645229 w 111"/>
                <a:gd name="T41" fmla="*/ 151209375 h 70"/>
                <a:gd name="T42" fmla="*/ 47883898 w 111"/>
                <a:gd name="T43" fmla="*/ 143649700 h 70"/>
                <a:gd name="T44" fmla="*/ 32762918 w 111"/>
                <a:gd name="T45" fmla="*/ 136088438 h 70"/>
                <a:gd name="T46" fmla="*/ 17641938 w 111"/>
                <a:gd name="T47" fmla="*/ 110886875 h 70"/>
                <a:gd name="T48" fmla="*/ 17641938 w 111"/>
                <a:gd name="T49" fmla="*/ 80645000 h 70"/>
                <a:gd name="T50" fmla="*/ 17641938 w 111"/>
                <a:gd name="T51" fmla="*/ 80645000 h 70"/>
                <a:gd name="T52" fmla="*/ 25201634 w 111"/>
                <a:gd name="T53" fmla="*/ 63004700 h 70"/>
                <a:gd name="T54" fmla="*/ 32762918 w 111"/>
                <a:gd name="T55" fmla="*/ 40322500 h 70"/>
                <a:gd name="T56" fmla="*/ 65524248 w 111"/>
                <a:gd name="T57" fmla="*/ 7561263 h 70"/>
                <a:gd name="T58" fmla="*/ 65524248 w 111"/>
                <a:gd name="T59" fmla="*/ 7561263 h 70"/>
                <a:gd name="T60" fmla="*/ 65524248 w 111"/>
                <a:gd name="T61" fmla="*/ 0 h 70"/>
                <a:gd name="T62" fmla="*/ 65524248 w 111"/>
                <a:gd name="T63" fmla="*/ 0 h 7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1" h="70">
                  <a:moveTo>
                    <a:pt x="26" y="0"/>
                  </a:moveTo>
                  <a:lnTo>
                    <a:pt x="26" y="0"/>
                  </a:lnTo>
                  <a:lnTo>
                    <a:pt x="13" y="13"/>
                  </a:lnTo>
                  <a:lnTo>
                    <a:pt x="4" y="29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4" y="51"/>
                  </a:lnTo>
                  <a:lnTo>
                    <a:pt x="10" y="57"/>
                  </a:lnTo>
                  <a:lnTo>
                    <a:pt x="19" y="60"/>
                  </a:lnTo>
                  <a:lnTo>
                    <a:pt x="26" y="63"/>
                  </a:lnTo>
                  <a:lnTo>
                    <a:pt x="45" y="66"/>
                  </a:lnTo>
                  <a:lnTo>
                    <a:pt x="108" y="70"/>
                  </a:lnTo>
                  <a:lnTo>
                    <a:pt x="111" y="66"/>
                  </a:lnTo>
                  <a:lnTo>
                    <a:pt x="108" y="66"/>
                  </a:lnTo>
                  <a:lnTo>
                    <a:pt x="70" y="63"/>
                  </a:lnTo>
                  <a:lnTo>
                    <a:pt x="32" y="60"/>
                  </a:lnTo>
                  <a:lnTo>
                    <a:pt x="19" y="57"/>
                  </a:lnTo>
                  <a:lnTo>
                    <a:pt x="13" y="54"/>
                  </a:lnTo>
                  <a:lnTo>
                    <a:pt x="7" y="44"/>
                  </a:lnTo>
                  <a:lnTo>
                    <a:pt x="7" y="32"/>
                  </a:lnTo>
                  <a:lnTo>
                    <a:pt x="10" y="25"/>
                  </a:lnTo>
                  <a:lnTo>
                    <a:pt x="13" y="16"/>
                  </a:lnTo>
                  <a:lnTo>
                    <a:pt x="26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8" name="Freeform 45"/>
            <p:cNvSpPr>
              <a:spLocks/>
            </p:cNvSpPr>
            <p:nvPr/>
          </p:nvSpPr>
          <p:spPr bwMode="auto">
            <a:xfrm>
              <a:off x="6824663" y="3422651"/>
              <a:ext cx="176213" cy="111125"/>
            </a:xfrm>
            <a:custGeom>
              <a:avLst/>
              <a:gdLst>
                <a:gd name="T0" fmla="*/ 65524248 w 111"/>
                <a:gd name="T1" fmla="*/ 0 h 70"/>
                <a:gd name="T2" fmla="*/ 65524248 w 111"/>
                <a:gd name="T3" fmla="*/ 0 h 70"/>
                <a:gd name="T4" fmla="*/ 32762918 w 111"/>
                <a:gd name="T5" fmla="*/ 32762825 h 70"/>
                <a:gd name="T6" fmla="*/ 10080654 w 111"/>
                <a:gd name="T7" fmla="*/ 73085325 h 70"/>
                <a:gd name="T8" fmla="*/ 0 w 111"/>
                <a:gd name="T9" fmla="*/ 88206263 h 70"/>
                <a:gd name="T10" fmla="*/ 0 w 111"/>
                <a:gd name="T11" fmla="*/ 110886875 h 70"/>
                <a:gd name="T12" fmla="*/ 10080654 w 111"/>
                <a:gd name="T13" fmla="*/ 128528763 h 70"/>
                <a:gd name="T14" fmla="*/ 25201634 w 111"/>
                <a:gd name="T15" fmla="*/ 143649700 h 70"/>
                <a:gd name="T16" fmla="*/ 25201634 w 111"/>
                <a:gd name="T17" fmla="*/ 143649700 h 70"/>
                <a:gd name="T18" fmla="*/ 47883898 w 111"/>
                <a:gd name="T19" fmla="*/ 151209375 h 70"/>
                <a:gd name="T20" fmla="*/ 65524248 w 111"/>
                <a:gd name="T21" fmla="*/ 158770638 h 70"/>
                <a:gd name="T22" fmla="*/ 113408147 w 111"/>
                <a:gd name="T23" fmla="*/ 166330313 h 70"/>
                <a:gd name="T24" fmla="*/ 113408147 w 111"/>
                <a:gd name="T25" fmla="*/ 166330313 h 70"/>
                <a:gd name="T26" fmla="*/ 272177647 w 111"/>
                <a:gd name="T27" fmla="*/ 176410938 h 70"/>
                <a:gd name="T28" fmla="*/ 272177647 w 111"/>
                <a:gd name="T29" fmla="*/ 176410938 h 70"/>
                <a:gd name="T30" fmla="*/ 279738931 w 111"/>
                <a:gd name="T31" fmla="*/ 166330313 h 70"/>
                <a:gd name="T32" fmla="*/ 272177647 w 111"/>
                <a:gd name="T33" fmla="*/ 166330313 h 70"/>
                <a:gd name="T34" fmla="*/ 272177647 w 111"/>
                <a:gd name="T35" fmla="*/ 166330313 h 70"/>
                <a:gd name="T36" fmla="*/ 176411438 w 111"/>
                <a:gd name="T37" fmla="*/ 158770638 h 70"/>
                <a:gd name="T38" fmla="*/ 80645229 w 111"/>
                <a:gd name="T39" fmla="*/ 151209375 h 70"/>
                <a:gd name="T40" fmla="*/ 80645229 w 111"/>
                <a:gd name="T41" fmla="*/ 151209375 h 70"/>
                <a:gd name="T42" fmla="*/ 47883898 w 111"/>
                <a:gd name="T43" fmla="*/ 143649700 h 70"/>
                <a:gd name="T44" fmla="*/ 32762918 w 111"/>
                <a:gd name="T45" fmla="*/ 136088438 h 70"/>
                <a:gd name="T46" fmla="*/ 17641938 w 111"/>
                <a:gd name="T47" fmla="*/ 110886875 h 70"/>
                <a:gd name="T48" fmla="*/ 17641938 w 111"/>
                <a:gd name="T49" fmla="*/ 80645000 h 70"/>
                <a:gd name="T50" fmla="*/ 17641938 w 111"/>
                <a:gd name="T51" fmla="*/ 80645000 h 70"/>
                <a:gd name="T52" fmla="*/ 25201634 w 111"/>
                <a:gd name="T53" fmla="*/ 63004700 h 70"/>
                <a:gd name="T54" fmla="*/ 32762918 w 111"/>
                <a:gd name="T55" fmla="*/ 40322500 h 70"/>
                <a:gd name="T56" fmla="*/ 65524248 w 111"/>
                <a:gd name="T57" fmla="*/ 7561263 h 70"/>
                <a:gd name="T58" fmla="*/ 65524248 w 111"/>
                <a:gd name="T59" fmla="*/ 7561263 h 70"/>
                <a:gd name="T60" fmla="*/ 65524248 w 111"/>
                <a:gd name="T61" fmla="*/ 0 h 70"/>
                <a:gd name="T62" fmla="*/ 65524248 w 111"/>
                <a:gd name="T63" fmla="*/ 0 h 7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1" h="70">
                  <a:moveTo>
                    <a:pt x="26" y="0"/>
                  </a:moveTo>
                  <a:lnTo>
                    <a:pt x="26" y="0"/>
                  </a:lnTo>
                  <a:lnTo>
                    <a:pt x="13" y="13"/>
                  </a:lnTo>
                  <a:lnTo>
                    <a:pt x="4" y="29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4" y="51"/>
                  </a:lnTo>
                  <a:lnTo>
                    <a:pt x="10" y="57"/>
                  </a:lnTo>
                  <a:lnTo>
                    <a:pt x="19" y="60"/>
                  </a:lnTo>
                  <a:lnTo>
                    <a:pt x="26" y="63"/>
                  </a:lnTo>
                  <a:lnTo>
                    <a:pt x="45" y="66"/>
                  </a:lnTo>
                  <a:lnTo>
                    <a:pt x="108" y="70"/>
                  </a:lnTo>
                  <a:lnTo>
                    <a:pt x="111" y="66"/>
                  </a:lnTo>
                  <a:lnTo>
                    <a:pt x="108" y="66"/>
                  </a:lnTo>
                  <a:lnTo>
                    <a:pt x="70" y="63"/>
                  </a:lnTo>
                  <a:lnTo>
                    <a:pt x="32" y="60"/>
                  </a:lnTo>
                  <a:lnTo>
                    <a:pt x="19" y="57"/>
                  </a:lnTo>
                  <a:lnTo>
                    <a:pt x="13" y="54"/>
                  </a:lnTo>
                  <a:lnTo>
                    <a:pt x="7" y="44"/>
                  </a:lnTo>
                  <a:lnTo>
                    <a:pt x="7" y="32"/>
                  </a:lnTo>
                  <a:lnTo>
                    <a:pt x="10" y="25"/>
                  </a:lnTo>
                  <a:lnTo>
                    <a:pt x="13" y="16"/>
                  </a:lnTo>
                  <a:lnTo>
                    <a:pt x="26" y="3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9" name="Freeform 46"/>
            <p:cNvSpPr>
              <a:spLocks/>
            </p:cNvSpPr>
            <p:nvPr/>
          </p:nvSpPr>
          <p:spPr bwMode="auto">
            <a:xfrm>
              <a:off x="7340600" y="3217863"/>
              <a:ext cx="261938" cy="304800"/>
            </a:xfrm>
            <a:custGeom>
              <a:avLst/>
              <a:gdLst>
                <a:gd name="T0" fmla="*/ 415827369 w 165"/>
                <a:gd name="T1" fmla="*/ 95765938 h 192"/>
                <a:gd name="T2" fmla="*/ 415827369 w 165"/>
                <a:gd name="T3" fmla="*/ 95765938 h 192"/>
                <a:gd name="T4" fmla="*/ 357862871 w 165"/>
                <a:gd name="T5" fmla="*/ 55443438 h 192"/>
                <a:gd name="T6" fmla="*/ 294859638 w 165"/>
                <a:gd name="T7" fmla="*/ 22682200 h 192"/>
                <a:gd name="T8" fmla="*/ 231854818 w 165"/>
                <a:gd name="T9" fmla="*/ 7561263 h 192"/>
                <a:gd name="T10" fmla="*/ 161290308 w 165"/>
                <a:gd name="T11" fmla="*/ 0 h 192"/>
                <a:gd name="T12" fmla="*/ 161290308 w 165"/>
                <a:gd name="T13" fmla="*/ 0 h 192"/>
                <a:gd name="T14" fmla="*/ 113408041 w 165"/>
                <a:gd name="T15" fmla="*/ 0 h 192"/>
                <a:gd name="T16" fmla="*/ 57964498 w 165"/>
                <a:gd name="T17" fmla="*/ 15120938 h 192"/>
                <a:gd name="T18" fmla="*/ 40322577 w 165"/>
                <a:gd name="T19" fmla="*/ 30241875 h 192"/>
                <a:gd name="T20" fmla="*/ 25201611 w 165"/>
                <a:gd name="T21" fmla="*/ 47883763 h 192"/>
                <a:gd name="T22" fmla="*/ 10080644 w 165"/>
                <a:gd name="T23" fmla="*/ 70564375 h 192"/>
                <a:gd name="T24" fmla="*/ 0 w 165"/>
                <a:gd name="T25" fmla="*/ 103327200 h 192"/>
                <a:gd name="T26" fmla="*/ 0 w 165"/>
                <a:gd name="T27" fmla="*/ 103327200 h 192"/>
                <a:gd name="T28" fmla="*/ 0 w 165"/>
                <a:gd name="T29" fmla="*/ 126007813 h 192"/>
                <a:gd name="T30" fmla="*/ 0 w 165"/>
                <a:gd name="T31" fmla="*/ 158770638 h 192"/>
                <a:gd name="T32" fmla="*/ 17641921 w 165"/>
                <a:gd name="T33" fmla="*/ 206652813 h 192"/>
                <a:gd name="T34" fmla="*/ 47883854 w 165"/>
                <a:gd name="T35" fmla="*/ 262096250 h 192"/>
                <a:gd name="T36" fmla="*/ 88206431 w 165"/>
                <a:gd name="T37" fmla="*/ 302418750 h 192"/>
                <a:gd name="T38" fmla="*/ 88206431 w 165"/>
                <a:gd name="T39" fmla="*/ 302418750 h 192"/>
                <a:gd name="T40" fmla="*/ 128529008 w 165"/>
                <a:gd name="T41" fmla="*/ 340221888 h 192"/>
                <a:gd name="T42" fmla="*/ 176411274 w 165"/>
                <a:gd name="T43" fmla="*/ 380544388 h 192"/>
                <a:gd name="T44" fmla="*/ 216733851 w 165"/>
                <a:gd name="T45" fmla="*/ 420866888 h 192"/>
                <a:gd name="T46" fmla="*/ 231854818 w 165"/>
                <a:gd name="T47" fmla="*/ 453628125 h 192"/>
                <a:gd name="T48" fmla="*/ 239416095 w 165"/>
                <a:gd name="T49" fmla="*/ 476310325 h 192"/>
                <a:gd name="T50" fmla="*/ 239416095 w 165"/>
                <a:gd name="T51" fmla="*/ 476310325 h 192"/>
                <a:gd name="T52" fmla="*/ 246975784 w 165"/>
                <a:gd name="T53" fmla="*/ 483870000 h 192"/>
                <a:gd name="T54" fmla="*/ 254537061 w 165"/>
                <a:gd name="T55" fmla="*/ 476310325 h 192"/>
                <a:gd name="T56" fmla="*/ 254537061 w 165"/>
                <a:gd name="T57" fmla="*/ 476310325 h 192"/>
                <a:gd name="T58" fmla="*/ 246975784 w 165"/>
                <a:gd name="T59" fmla="*/ 435987825 h 192"/>
                <a:gd name="T60" fmla="*/ 224295128 w 165"/>
                <a:gd name="T61" fmla="*/ 405745950 h 192"/>
                <a:gd name="T62" fmla="*/ 191532241 w 165"/>
                <a:gd name="T63" fmla="*/ 372983125 h 192"/>
                <a:gd name="T64" fmla="*/ 168851585 w 165"/>
                <a:gd name="T65" fmla="*/ 350302513 h 192"/>
                <a:gd name="T66" fmla="*/ 168851585 w 165"/>
                <a:gd name="T67" fmla="*/ 350302513 h 192"/>
                <a:gd name="T68" fmla="*/ 120967731 w 165"/>
                <a:gd name="T69" fmla="*/ 309980013 h 192"/>
                <a:gd name="T70" fmla="*/ 88206431 w 165"/>
                <a:gd name="T71" fmla="*/ 269657513 h 192"/>
                <a:gd name="T72" fmla="*/ 57964498 w 165"/>
                <a:gd name="T73" fmla="*/ 229335013 h 192"/>
                <a:gd name="T74" fmla="*/ 25201611 w 165"/>
                <a:gd name="T75" fmla="*/ 181451250 h 192"/>
                <a:gd name="T76" fmla="*/ 25201611 w 165"/>
                <a:gd name="T77" fmla="*/ 181451250 h 192"/>
                <a:gd name="T78" fmla="*/ 17641921 w 165"/>
                <a:gd name="T79" fmla="*/ 143649700 h 192"/>
                <a:gd name="T80" fmla="*/ 17641921 w 165"/>
                <a:gd name="T81" fmla="*/ 110886875 h 192"/>
                <a:gd name="T82" fmla="*/ 25201611 w 165"/>
                <a:gd name="T83" fmla="*/ 78125638 h 192"/>
                <a:gd name="T84" fmla="*/ 47883854 w 165"/>
                <a:gd name="T85" fmla="*/ 47883763 h 192"/>
                <a:gd name="T86" fmla="*/ 47883854 w 165"/>
                <a:gd name="T87" fmla="*/ 47883763 h 192"/>
                <a:gd name="T88" fmla="*/ 73085465 w 165"/>
                <a:gd name="T89" fmla="*/ 30241875 h 192"/>
                <a:gd name="T90" fmla="*/ 103327397 w 165"/>
                <a:gd name="T91" fmla="*/ 22682200 h 192"/>
                <a:gd name="T92" fmla="*/ 161290308 w 165"/>
                <a:gd name="T93" fmla="*/ 7561263 h 192"/>
                <a:gd name="T94" fmla="*/ 161290308 w 165"/>
                <a:gd name="T95" fmla="*/ 7561263 h 192"/>
                <a:gd name="T96" fmla="*/ 224295128 w 165"/>
                <a:gd name="T97" fmla="*/ 15120938 h 192"/>
                <a:gd name="T98" fmla="*/ 279738671 w 165"/>
                <a:gd name="T99" fmla="*/ 30241875 h 192"/>
                <a:gd name="T100" fmla="*/ 279738671 w 165"/>
                <a:gd name="T101" fmla="*/ 30241875 h 192"/>
                <a:gd name="T102" fmla="*/ 350303181 w 165"/>
                <a:gd name="T103" fmla="*/ 63004700 h 192"/>
                <a:gd name="T104" fmla="*/ 415827369 w 165"/>
                <a:gd name="T105" fmla="*/ 103327200 h 192"/>
                <a:gd name="T106" fmla="*/ 415827369 w 165"/>
                <a:gd name="T107" fmla="*/ 103327200 h 192"/>
                <a:gd name="T108" fmla="*/ 415827369 w 165"/>
                <a:gd name="T109" fmla="*/ 103327200 h 192"/>
                <a:gd name="T110" fmla="*/ 415827369 w 165"/>
                <a:gd name="T111" fmla="*/ 95765938 h 1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65" h="192">
                  <a:moveTo>
                    <a:pt x="165" y="38"/>
                  </a:moveTo>
                  <a:lnTo>
                    <a:pt x="165" y="38"/>
                  </a:lnTo>
                  <a:lnTo>
                    <a:pt x="142" y="22"/>
                  </a:lnTo>
                  <a:lnTo>
                    <a:pt x="117" y="9"/>
                  </a:lnTo>
                  <a:lnTo>
                    <a:pt x="92" y="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23" y="6"/>
                  </a:lnTo>
                  <a:lnTo>
                    <a:pt x="16" y="12"/>
                  </a:lnTo>
                  <a:lnTo>
                    <a:pt x="10" y="19"/>
                  </a:lnTo>
                  <a:lnTo>
                    <a:pt x="4" y="28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7" y="82"/>
                  </a:lnTo>
                  <a:lnTo>
                    <a:pt x="19" y="104"/>
                  </a:lnTo>
                  <a:lnTo>
                    <a:pt x="35" y="120"/>
                  </a:lnTo>
                  <a:lnTo>
                    <a:pt x="51" y="135"/>
                  </a:lnTo>
                  <a:lnTo>
                    <a:pt x="70" y="151"/>
                  </a:lnTo>
                  <a:lnTo>
                    <a:pt x="86" y="167"/>
                  </a:lnTo>
                  <a:lnTo>
                    <a:pt x="92" y="180"/>
                  </a:lnTo>
                  <a:lnTo>
                    <a:pt x="95" y="189"/>
                  </a:lnTo>
                  <a:lnTo>
                    <a:pt x="98" y="192"/>
                  </a:lnTo>
                  <a:lnTo>
                    <a:pt x="101" y="189"/>
                  </a:lnTo>
                  <a:lnTo>
                    <a:pt x="98" y="173"/>
                  </a:lnTo>
                  <a:lnTo>
                    <a:pt x="89" y="161"/>
                  </a:lnTo>
                  <a:lnTo>
                    <a:pt x="76" y="148"/>
                  </a:lnTo>
                  <a:lnTo>
                    <a:pt x="67" y="139"/>
                  </a:lnTo>
                  <a:lnTo>
                    <a:pt x="48" y="123"/>
                  </a:lnTo>
                  <a:lnTo>
                    <a:pt x="35" y="107"/>
                  </a:lnTo>
                  <a:lnTo>
                    <a:pt x="23" y="91"/>
                  </a:lnTo>
                  <a:lnTo>
                    <a:pt x="10" y="72"/>
                  </a:lnTo>
                  <a:lnTo>
                    <a:pt x="7" y="57"/>
                  </a:lnTo>
                  <a:lnTo>
                    <a:pt x="7" y="44"/>
                  </a:lnTo>
                  <a:lnTo>
                    <a:pt x="10" y="31"/>
                  </a:lnTo>
                  <a:lnTo>
                    <a:pt x="19" y="19"/>
                  </a:lnTo>
                  <a:lnTo>
                    <a:pt x="29" y="12"/>
                  </a:lnTo>
                  <a:lnTo>
                    <a:pt x="41" y="9"/>
                  </a:lnTo>
                  <a:lnTo>
                    <a:pt x="64" y="3"/>
                  </a:lnTo>
                  <a:lnTo>
                    <a:pt x="89" y="6"/>
                  </a:lnTo>
                  <a:lnTo>
                    <a:pt x="111" y="12"/>
                  </a:lnTo>
                  <a:lnTo>
                    <a:pt x="139" y="25"/>
                  </a:lnTo>
                  <a:lnTo>
                    <a:pt x="165" y="41"/>
                  </a:lnTo>
                  <a:lnTo>
                    <a:pt x="165" y="38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0" name="Freeform 47"/>
            <p:cNvSpPr>
              <a:spLocks/>
            </p:cNvSpPr>
            <p:nvPr/>
          </p:nvSpPr>
          <p:spPr bwMode="auto">
            <a:xfrm>
              <a:off x="7340600" y="3217863"/>
              <a:ext cx="261938" cy="304800"/>
            </a:xfrm>
            <a:custGeom>
              <a:avLst/>
              <a:gdLst>
                <a:gd name="T0" fmla="*/ 415827369 w 165"/>
                <a:gd name="T1" fmla="*/ 95765938 h 192"/>
                <a:gd name="T2" fmla="*/ 415827369 w 165"/>
                <a:gd name="T3" fmla="*/ 95765938 h 192"/>
                <a:gd name="T4" fmla="*/ 357862871 w 165"/>
                <a:gd name="T5" fmla="*/ 55443438 h 192"/>
                <a:gd name="T6" fmla="*/ 294859638 w 165"/>
                <a:gd name="T7" fmla="*/ 22682200 h 192"/>
                <a:gd name="T8" fmla="*/ 231854818 w 165"/>
                <a:gd name="T9" fmla="*/ 7561263 h 192"/>
                <a:gd name="T10" fmla="*/ 161290308 w 165"/>
                <a:gd name="T11" fmla="*/ 0 h 192"/>
                <a:gd name="T12" fmla="*/ 161290308 w 165"/>
                <a:gd name="T13" fmla="*/ 0 h 192"/>
                <a:gd name="T14" fmla="*/ 113408041 w 165"/>
                <a:gd name="T15" fmla="*/ 0 h 192"/>
                <a:gd name="T16" fmla="*/ 57964498 w 165"/>
                <a:gd name="T17" fmla="*/ 15120938 h 192"/>
                <a:gd name="T18" fmla="*/ 40322577 w 165"/>
                <a:gd name="T19" fmla="*/ 30241875 h 192"/>
                <a:gd name="T20" fmla="*/ 25201611 w 165"/>
                <a:gd name="T21" fmla="*/ 47883763 h 192"/>
                <a:gd name="T22" fmla="*/ 10080644 w 165"/>
                <a:gd name="T23" fmla="*/ 70564375 h 192"/>
                <a:gd name="T24" fmla="*/ 0 w 165"/>
                <a:gd name="T25" fmla="*/ 103327200 h 192"/>
                <a:gd name="T26" fmla="*/ 0 w 165"/>
                <a:gd name="T27" fmla="*/ 103327200 h 192"/>
                <a:gd name="T28" fmla="*/ 0 w 165"/>
                <a:gd name="T29" fmla="*/ 126007813 h 192"/>
                <a:gd name="T30" fmla="*/ 0 w 165"/>
                <a:gd name="T31" fmla="*/ 158770638 h 192"/>
                <a:gd name="T32" fmla="*/ 17641921 w 165"/>
                <a:gd name="T33" fmla="*/ 206652813 h 192"/>
                <a:gd name="T34" fmla="*/ 47883854 w 165"/>
                <a:gd name="T35" fmla="*/ 262096250 h 192"/>
                <a:gd name="T36" fmla="*/ 88206431 w 165"/>
                <a:gd name="T37" fmla="*/ 302418750 h 192"/>
                <a:gd name="T38" fmla="*/ 88206431 w 165"/>
                <a:gd name="T39" fmla="*/ 302418750 h 192"/>
                <a:gd name="T40" fmla="*/ 128529008 w 165"/>
                <a:gd name="T41" fmla="*/ 340221888 h 192"/>
                <a:gd name="T42" fmla="*/ 176411274 w 165"/>
                <a:gd name="T43" fmla="*/ 380544388 h 192"/>
                <a:gd name="T44" fmla="*/ 216733851 w 165"/>
                <a:gd name="T45" fmla="*/ 420866888 h 192"/>
                <a:gd name="T46" fmla="*/ 231854818 w 165"/>
                <a:gd name="T47" fmla="*/ 453628125 h 192"/>
                <a:gd name="T48" fmla="*/ 239416095 w 165"/>
                <a:gd name="T49" fmla="*/ 476310325 h 192"/>
                <a:gd name="T50" fmla="*/ 239416095 w 165"/>
                <a:gd name="T51" fmla="*/ 476310325 h 192"/>
                <a:gd name="T52" fmla="*/ 246975784 w 165"/>
                <a:gd name="T53" fmla="*/ 483870000 h 192"/>
                <a:gd name="T54" fmla="*/ 254537061 w 165"/>
                <a:gd name="T55" fmla="*/ 476310325 h 192"/>
                <a:gd name="T56" fmla="*/ 254537061 w 165"/>
                <a:gd name="T57" fmla="*/ 476310325 h 192"/>
                <a:gd name="T58" fmla="*/ 246975784 w 165"/>
                <a:gd name="T59" fmla="*/ 435987825 h 192"/>
                <a:gd name="T60" fmla="*/ 224295128 w 165"/>
                <a:gd name="T61" fmla="*/ 405745950 h 192"/>
                <a:gd name="T62" fmla="*/ 191532241 w 165"/>
                <a:gd name="T63" fmla="*/ 372983125 h 192"/>
                <a:gd name="T64" fmla="*/ 168851585 w 165"/>
                <a:gd name="T65" fmla="*/ 350302513 h 192"/>
                <a:gd name="T66" fmla="*/ 168851585 w 165"/>
                <a:gd name="T67" fmla="*/ 350302513 h 192"/>
                <a:gd name="T68" fmla="*/ 120967731 w 165"/>
                <a:gd name="T69" fmla="*/ 309980013 h 192"/>
                <a:gd name="T70" fmla="*/ 88206431 w 165"/>
                <a:gd name="T71" fmla="*/ 269657513 h 192"/>
                <a:gd name="T72" fmla="*/ 57964498 w 165"/>
                <a:gd name="T73" fmla="*/ 229335013 h 192"/>
                <a:gd name="T74" fmla="*/ 25201611 w 165"/>
                <a:gd name="T75" fmla="*/ 181451250 h 192"/>
                <a:gd name="T76" fmla="*/ 25201611 w 165"/>
                <a:gd name="T77" fmla="*/ 181451250 h 192"/>
                <a:gd name="T78" fmla="*/ 17641921 w 165"/>
                <a:gd name="T79" fmla="*/ 143649700 h 192"/>
                <a:gd name="T80" fmla="*/ 17641921 w 165"/>
                <a:gd name="T81" fmla="*/ 110886875 h 192"/>
                <a:gd name="T82" fmla="*/ 25201611 w 165"/>
                <a:gd name="T83" fmla="*/ 78125638 h 192"/>
                <a:gd name="T84" fmla="*/ 47883854 w 165"/>
                <a:gd name="T85" fmla="*/ 47883763 h 192"/>
                <a:gd name="T86" fmla="*/ 47883854 w 165"/>
                <a:gd name="T87" fmla="*/ 47883763 h 192"/>
                <a:gd name="T88" fmla="*/ 73085465 w 165"/>
                <a:gd name="T89" fmla="*/ 30241875 h 192"/>
                <a:gd name="T90" fmla="*/ 103327397 w 165"/>
                <a:gd name="T91" fmla="*/ 22682200 h 192"/>
                <a:gd name="T92" fmla="*/ 161290308 w 165"/>
                <a:gd name="T93" fmla="*/ 7561263 h 192"/>
                <a:gd name="T94" fmla="*/ 161290308 w 165"/>
                <a:gd name="T95" fmla="*/ 7561263 h 192"/>
                <a:gd name="T96" fmla="*/ 224295128 w 165"/>
                <a:gd name="T97" fmla="*/ 15120938 h 192"/>
                <a:gd name="T98" fmla="*/ 279738671 w 165"/>
                <a:gd name="T99" fmla="*/ 30241875 h 192"/>
                <a:gd name="T100" fmla="*/ 279738671 w 165"/>
                <a:gd name="T101" fmla="*/ 30241875 h 192"/>
                <a:gd name="T102" fmla="*/ 350303181 w 165"/>
                <a:gd name="T103" fmla="*/ 63004700 h 192"/>
                <a:gd name="T104" fmla="*/ 415827369 w 165"/>
                <a:gd name="T105" fmla="*/ 103327200 h 192"/>
                <a:gd name="T106" fmla="*/ 415827369 w 165"/>
                <a:gd name="T107" fmla="*/ 103327200 h 192"/>
                <a:gd name="T108" fmla="*/ 415827369 w 165"/>
                <a:gd name="T109" fmla="*/ 103327200 h 192"/>
                <a:gd name="T110" fmla="*/ 415827369 w 165"/>
                <a:gd name="T111" fmla="*/ 95765938 h 1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65" h="192">
                  <a:moveTo>
                    <a:pt x="165" y="38"/>
                  </a:moveTo>
                  <a:lnTo>
                    <a:pt x="165" y="38"/>
                  </a:lnTo>
                  <a:lnTo>
                    <a:pt x="142" y="22"/>
                  </a:lnTo>
                  <a:lnTo>
                    <a:pt x="117" y="9"/>
                  </a:lnTo>
                  <a:lnTo>
                    <a:pt x="92" y="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23" y="6"/>
                  </a:lnTo>
                  <a:lnTo>
                    <a:pt x="16" y="12"/>
                  </a:lnTo>
                  <a:lnTo>
                    <a:pt x="10" y="19"/>
                  </a:lnTo>
                  <a:lnTo>
                    <a:pt x="4" y="28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7" y="82"/>
                  </a:lnTo>
                  <a:lnTo>
                    <a:pt x="19" y="104"/>
                  </a:lnTo>
                  <a:lnTo>
                    <a:pt x="35" y="120"/>
                  </a:lnTo>
                  <a:lnTo>
                    <a:pt x="51" y="135"/>
                  </a:lnTo>
                  <a:lnTo>
                    <a:pt x="70" y="151"/>
                  </a:lnTo>
                  <a:lnTo>
                    <a:pt x="86" y="167"/>
                  </a:lnTo>
                  <a:lnTo>
                    <a:pt x="92" y="180"/>
                  </a:lnTo>
                  <a:lnTo>
                    <a:pt x="95" y="189"/>
                  </a:lnTo>
                  <a:lnTo>
                    <a:pt x="98" y="192"/>
                  </a:lnTo>
                  <a:lnTo>
                    <a:pt x="101" y="189"/>
                  </a:lnTo>
                  <a:lnTo>
                    <a:pt x="98" y="173"/>
                  </a:lnTo>
                  <a:lnTo>
                    <a:pt x="89" y="161"/>
                  </a:lnTo>
                  <a:lnTo>
                    <a:pt x="76" y="148"/>
                  </a:lnTo>
                  <a:lnTo>
                    <a:pt x="67" y="139"/>
                  </a:lnTo>
                  <a:lnTo>
                    <a:pt x="48" y="123"/>
                  </a:lnTo>
                  <a:lnTo>
                    <a:pt x="35" y="107"/>
                  </a:lnTo>
                  <a:lnTo>
                    <a:pt x="23" y="91"/>
                  </a:lnTo>
                  <a:lnTo>
                    <a:pt x="10" y="72"/>
                  </a:lnTo>
                  <a:lnTo>
                    <a:pt x="7" y="57"/>
                  </a:lnTo>
                  <a:lnTo>
                    <a:pt x="7" y="44"/>
                  </a:lnTo>
                  <a:lnTo>
                    <a:pt x="10" y="31"/>
                  </a:lnTo>
                  <a:lnTo>
                    <a:pt x="19" y="19"/>
                  </a:lnTo>
                  <a:lnTo>
                    <a:pt x="29" y="12"/>
                  </a:lnTo>
                  <a:lnTo>
                    <a:pt x="41" y="9"/>
                  </a:lnTo>
                  <a:lnTo>
                    <a:pt x="64" y="3"/>
                  </a:lnTo>
                  <a:lnTo>
                    <a:pt x="89" y="6"/>
                  </a:lnTo>
                  <a:lnTo>
                    <a:pt x="111" y="12"/>
                  </a:lnTo>
                  <a:lnTo>
                    <a:pt x="139" y="25"/>
                  </a:lnTo>
                  <a:lnTo>
                    <a:pt x="165" y="41"/>
                  </a:lnTo>
                  <a:lnTo>
                    <a:pt x="165" y="3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1" name="Freeform 48"/>
            <p:cNvSpPr>
              <a:spLocks/>
            </p:cNvSpPr>
            <p:nvPr/>
          </p:nvSpPr>
          <p:spPr bwMode="auto">
            <a:xfrm>
              <a:off x="7351713" y="3478213"/>
              <a:ext cx="149225" cy="44450"/>
            </a:xfrm>
            <a:custGeom>
              <a:avLst/>
              <a:gdLst>
                <a:gd name="T0" fmla="*/ 236894688 w 94"/>
                <a:gd name="T1" fmla="*/ 55443438 h 28"/>
                <a:gd name="T2" fmla="*/ 236894688 w 94"/>
                <a:gd name="T3" fmla="*/ 55443438 h 28"/>
                <a:gd name="T4" fmla="*/ 199093138 w 94"/>
                <a:gd name="T5" fmla="*/ 47883763 h 28"/>
                <a:gd name="T6" fmla="*/ 151209375 w 94"/>
                <a:gd name="T7" fmla="*/ 30241875 h 28"/>
                <a:gd name="T8" fmla="*/ 110886875 w 94"/>
                <a:gd name="T9" fmla="*/ 15120938 h 28"/>
                <a:gd name="T10" fmla="*/ 70564375 w 94"/>
                <a:gd name="T11" fmla="*/ 0 h 28"/>
                <a:gd name="T12" fmla="*/ 70564375 w 94"/>
                <a:gd name="T13" fmla="*/ 0 h 28"/>
                <a:gd name="T14" fmla="*/ 47883763 w 94"/>
                <a:gd name="T15" fmla="*/ 0 h 28"/>
                <a:gd name="T16" fmla="*/ 22682200 w 94"/>
                <a:gd name="T17" fmla="*/ 7561263 h 28"/>
                <a:gd name="T18" fmla="*/ 7561263 w 94"/>
                <a:gd name="T19" fmla="*/ 15120938 h 28"/>
                <a:gd name="T20" fmla="*/ 0 w 94"/>
                <a:gd name="T21" fmla="*/ 40322500 h 28"/>
                <a:gd name="T22" fmla="*/ 0 w 94"/>
                <a:gd name="T23" fmla="*/ 40322500 h 28"/>
                <a:gd name="T24" fmla="*/ 0 w 94"/>
                <a:gd name="T25" fmla="*/ 47883763 h 28"/>
                <a:gd name="T26" fmla="*/ 7561263 w 94"/>
                <a:gd name="T27" fmla="*/ 47883763 h 28"/>
                <a:gd name="T28" fmla="*/ 7561263 w 94"/>
                <a:gd name="T29" fmla="*/ 47883763 h 28"/>
                <a:gd name="T30" fmla="*/ 7561263 w 94"/>
                <a:gd name="T31" fmla="*/ 30241875 h 28"/>
                <a:gd name="T32" fmla="*/ 15120938 w 94"/>
                <a:gd name="T33" fmla="*/ 15120938 h 28"/>
                <a:gd name="T34" fmla="*/ 47883763 w 94"/>
                <a:gd name="T35" fmla="*/ 7561263 h 28"/>
                <a:gd name="T36" fmla="*/ 78125638 w 94"/>
                <a:gd name="T37" fmla="*/ 15120938 h 28"/>
                <a:gd name="T38" fmla="*/ 103327200 w 94"/>
                <a:gd name="T39" fmla="*/ 15120938 h 28"/>
                <a:gd name="T40" fmla="*/ 103327200 w 94"/>
                <a:gd name="T41" fmla="*/ 15120938 h 28"/>
                <a:gd name="T42" fmla="*/ 166330313 w 94"/>
                <a:gd name="T43" fmla="*/ 47883763 h 28"/>
                <a:gd name="T44" fmla="*/ 206652813 w 94"/>
                <a:gd name="T45" fmla="*/ 55443438 h 28"/>
                <a:gd name="T46" fmla="*/ 236894688 w 94"/>
                <a:gd name="T47" fmla="*/ 70564375 h 28"/>
                <a:gd name="T48" fmla="*/ 236894688 w 94"/>
                <a:gd name="T49" fmla="*/ 70564375 h 28"/>
                <a:gd name="T50" fmla="*/ 236894688 w 94"/>
                <a:gd name="T51" fmla="*/ 63004700 h 28"/>
                <a:gd name="T52" fmla="*/ 236894688 w 94"/>
                <a:gd name="T53" fmla="*/ 55443438 h 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94" h="28">
                  <a:moveTo>
                    <a:pt x="94" y="22"/>
                  </a:moveTo>
                  <a:lnTo>
                    <a:pt x="94" y="22"/>
                  </a:lnTo>
                  <a:lnTo>
                    <a:pt x="79" y="19"/>
                  </a:lnTo>
                  <a:lnTo>
                    <a:pt x="60" y="12"/>
                  </a:lnTo>
                  <a:lnTo>
                    <a:pt x="44" y="6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9" y="3"/>
                  </a:lnTo>
                  <a:lnTo>
                    <a:pt x="3" y="6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3" y="19"/>
                  </a:lnTo>
                  <a:lnTo>
                    <a:pt x="3" y="12"/>
                  </a:lnTo>
                  <a:lnTo>
                    <a:pt x="6" y="6"/>
                  </a:lnTo>
                  <a:lnTo>
                    <a:pt x="19" y="3"/>
                  </a:lnTo>
                  <a:lnTo>
                    <a:pt x="31" y="6"/>
                  </a:lnTo>
                  <a:lnTo>
                    <a:pt x="41" y="6"/>
                  </a:lnTo>
                  <a:lnTo>
                    <a:pt x="66" y="19"/>
                  </a:lnTo>
                  <a:lnTo>
                    <a:pt x="82" y="22"/>
                  </a:lnTo>
                  <a:lnTo>
                    <a:pt x="94" y="28"/>
                  </a:lnTo>
                  <a:lnTo>
                    <a:pt x="94" y="25"/>
                  </a:lnTo>
                  <a:lnTo>
                    <a:pt x="94" y="22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2" name="Freeform 49"/>
            <p:cNvSpPr>
              <a:spLocks/>
            </p:cNvSpPr>
            <p:nvPr/>
          </p:nvSpPr>
          <p:spPr bwMode="auto">
            <a:xfrm>
              <a:off x="7351713" y="3478213"/>
              <a:ext cx="149225" cy="44450"/>
            </a:xfrm>
            <a:custGeom>
              <a:avLst/>
              <a:gdLst>
                <a:gd name="T0" fmla="*/ 236894688 w 94"/>
                <a:gd name="T1" fmla="*/ 55443438 h 28"/>
                <a:gd name="T2" fmla="*/ 236894688 w 94"/>
                <a:gd name="T3" fmla="*/ 55443438 h 28"/>
                <a:gd name="T4" fmla="*/ 199093138 w 94"/>
                <a:gd name="T5" fmla="*/ 47883763 h 28"/>
                <a:gd name="T6" fmla="*/ 151209375 w 94"/>
                <a:gd name="T7" fmla="*/ 30241875 h 28"/>
                <a:gd name="T8" fmla="*/ 110886875 w 94"/>
                <a:gd name="T9" fmla="*/ 15120938 h 28"/>
                <a:gd name="T10" fmla="*/ 70564375 w 94"/>
                <a:gd name="T11" fmla="*/ 0 h 28"/>
                <a:gd name="T12" fmla="*/ 70564375 w 94"/>
                <a:gd name="T13" fmla="*/ 0 h 28"/>
                <a:gd name="T14" fmla="*/ 47883763 w 94"/>
                <a:gd name="T15" fmla="*/ 0 h 28"/>
                <a:gd name="T16" fmla="*/ 22682200 w 94"/>
                <a:gd name="T17" fmla="*/ 7561263 h 28"/>
                <a:gd name="T18" fmla="*/ 7561263 w 94"/>
                <a:gd name="T19" fmla="*/ 15120938 h 28"/>
                <a:gd name="T20" fmla="*/ 0 w 94"/>
                <a:gd name="T21" fmla="*/ 40322500 h 28"/>
                <a:gd name="T22" fmla="*/ 0 w 94"/>
                <a:gd name="T23" fmla="*/ 40322500 h 28"/>
                <a:gd name="T24" fmla="*/ 0 w 94"/>
                <a:gd name="T25" fmla="*/ 47883763 h 28"/>
                <a:gd name="T26" fmla="*/ 7561263 w 94"/>
                <a:gd name="T27" fmla="*/ 47883763 h 28"/>
                <a:gd name="T28" fmla="*/ 7561263 w 94"/>
                <a:gd name="T29" fmla="*/ 47883763 h 28"/>
                <a:gd name="T30" fmla="*/ 7561263 w 94"/>
                <a:gd name="T31" fmla="*/ 30241875 h 28"/>
                <a:gd name="T32" fmla="*/ 15120938 w 94"/>
                <a:gd name="T33" fmla="*/ 15120938 h 28"/>
                <a:gd name="T34" fmla="*/ 47883763 w 94"/>
                <a:gd name="T35" fmla="*/ 7561263 h 28"/>
                <a:gd name="T36" fmla="*/ 78125638 w 94"/>
                <a:gd name="T37" fmla="*/ 15120938 h 28"/>
                <a:gd name="T38" fmla="*/ 103327200 w 94"/>
                <a:gd name="T39" fmla="*/ 15120938 h 28"/>
                <a:gd name="T40" fmla="*/ 103327200 w 94"/>
                <a:gd name="T41" fmla="*/ 15120938 h 28"/>
                <a:gd name="T42" fmla="*/ 166330313 w 94"/>
                <a:gd name="T43" fmla="*/ 47883763 h 28"/>
                <a:gd name="T44" fmla="*/ 206652813 w 94"/>
                <a:gd name="T45" fmla="*/ 55443438 h 28"/>
                <a:gd name="T46" fmla="*/ 236894688 w 94"/>
                <a:gd name="T47" fmla="*/ 70564375 h 28"/>
                <a:gd name="T48" fmla="*/ 236894688 w 94"/>
                <a:gd name="T49" fmla="*/ 70564375 h 28"/>
                <a:gd name="T50" fmla="*/ 236894688 w 94"/>
                <a:gd name="T51" fmla="*/ 63004700 h 28"/>
                <a:gd name="T52" fmla="*/ 236894688 w 94"/>
                <a:gd name="T53" fmla="*/ 55443438 h 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94" h="28">
                  <a:moveTo>
                    <a:pt x="94" y="22"/>
                  </a:moveTo>
                  <a:lnTo>
                    <a:pt x="94" y="22"/>
                  </a:lnTo>
                  <a:lnTo>
                    <a:pt x="79" y="19"/>
                  </a:lnTo>
                  <a:lnTo>
                    <a:pt x="60" y="12"/>
                  </a:lnTo>
                  <a:lnTo>
                    <a:pt x="44" y="6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9" y="3"/>
                  </a:lnTo>
                  <a:lnTo>
                    <a:pt x="3" y="6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3" y="19"/>
                  </a:lnTo>
                  <a:lnTo>
                    <a:pt x="3" y="12"/>
                  </a:lnTo>
                  <a:lnTo>
                    <a:pt x="6" y="6"/>
                  </a:lnTo>
                  <a:lnTo>
                    <a:pt x="19" y="3"/>
                  </a:lnTo>
                  <a:lnTo>
                    <a:pt x="31" y="6"/>
                  </a:lnTo>
                  <a:lnTo>
                    <a:pt x="41" y="6"/>
                  </a:lnTo>
                  <a:lnTo>
                    <a:pt x="66" y="19"/>
                  </a:lnTo>
                  <a:lnTo>
                    <a:pt x="82" y="22"/>
                  </a:lnTo>
                  <a:lnTo>
                    <a:pt x="94" y="28"/>
                  </a:lnTo>
                  <a:lnTo>
                    <a:pt x="94" y="25"/>
                  </a:lnTo>
                  <a:lnTo>
                    <a:pt x="94" y="2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3" name="Freeform 50"/>
            <p:cNvSpPr>
              <a:spLocks/>
            </p:cNvSpPr>
            <p:nvPr/>
          </p:nvSpPr>
          <p:spPr bwMode="auto">
            <a:xfrm>
              <a:off x="7351713" y="3503613"/>
              <a:ext cx="149225" cy="58738"/>
            </a:xfrm>
            <a:custGeom>
              <a:avLst/>
              <a:gdLst>
                <a:gd name="T0" fmla="*/ 78125638 w 94"/>
                <a:gd name="T1" fmla="*/ 15121066 h 37"/>
                <a:gd name="T2" fmla="*/ 78125638 w 94"/>
                <a:gd name="T3" fmla="*/ 15121066 h 37"/>
                <a:gd name="T4" fmla="*/ 47883763 w 94"/>
                <a:gd name="T5" fmla="*/ 7561327 h 37"/>
                <a:gd name="T6" fmla="*/ 22682200 w 94"/>
                <a:gd name="T7" fmla="*/ 0 h 37"/>
                <a:gd name="T8" fmla="*/ 22682200 w 94"/>
                <a:gd name="T9" fmla="*/ 0 h 37"/>
                <a:gd name="T10" fmla="*/ 7561263 w 94"/>
                <a:gd name="T11" fmla="*/ 7561327 h 37"/>
                <a:gd name="T12" fmla="*/ 0 w 94"/>
                <a:gd name="T13" fmla="*/ 15121066 h 37"/>
                <a:gd name="T14" fmla="*/ 7561263 w 94"/>
                <a:gd name="T15" fmla="*/ 30242132 h 37"/>
                <a:gd name="T16" fmla="*/ 7561263 w 94"/>
                <a:gd name="T17" fmla="*/ 30242132 h 37"/>
                <a:gd name="T18" fmla="*/ 22682200 w 94"/>
                <a:gd name="T19" fmla="*/ 47884170 h 37"/>
                <a:gd name="T20" fmla="*/ 40322500 w 94"/>
                <a:gd name="T21" fmla="*/ 55443909 h 37"/>
                <a:gd name="T22" fmla="*/ 78125638 w 94"/>
                <a:gd name="T23" fmla="*/ 70564976 h 37"/>
                <a:gd name="T24" fmla="*/ 78125638 w 94"/>
                <a:gd name="T25" fmla="*/ 70564976 h 37"/>
                <a:gd name="T26" fmla="*/ 158770638 w 94"/>
                <a:gd name="T27" fmla="*/ 85686042 h 37"/>
                <a:gd name="T28" fmla="*/ 229335013 w 94"/>
                <a:gd name="T29" fmla="*/ 93247369 h 37"/>
                <a:gd name="T30" fmla="*/ 229335013 w 94"/>
                <a:gd name="T31" fmla="*/ 93247369 h 37"/>
                <a:gd name="T32" fmla="*/ 236894688 w 94"/>
                <a:gd name="T33" fmla="*/ 93247369 h 37"/>
                <a:gd name="T34" fmla="*/ 229335013 w 94"/>
                <a:gd name="T35" fmla="*/ 85686042 h 37"/>
                <a:gd name="T36" fmla="*/ 229335013 w 94"/>
                <a:gd name="T37" fmla="*/ 85686042 h 37"/>
                <a:gd name="T38" fmla="*/ 151209375 w 94"/>
                <a:gd name="T39" fmla="*/ 78126303 h 37"/>
                <a:gd name="T40" fmla="*/ 70564375 w 94"/>
                <a:gd name="T41" fmla="*/ 55443909 h 37"/>
                <a:gd name="T42" fmla="*/ 70564375 w 94"/>
                <a:gd name="T43" fmla="*/ 55443909 h 37"/>
                <a:gd name="T44" fmla="*/ 47883763 w 94"/>
                <a:gd name="T45" fmla="*/ 47884170 h 37"/>
                <a:gd name="T46" fmla="*/ 47883763 w 94"/>
                <a:gd name="T47" fmla="*/ 47884170 h 37"/>
                <a:gd name="T48" fmla="*/ 15120938 w 94"/>
                <a:gd name="T49" fmla="*/ 22682393 h 37"/>
                <a:gd name="T50" fmla="*/ 15120938 w 94"/>
                <a:gd name="T51" fmla="*/ 15121066 h 37"/>
                <a:gd name="T52" fmla="*/ 22682200 w 94"/>
                <a:gd name="T53" fmla="*/ 7561327 h 37"/>
                <a:gd name="T54" fmla="*/ 22682200 w 94"/>
                <a:gd name="T55" fmla="*/ 7561327 h 37"/>
                <a:gd name="T56" fmla="*/ 47883763 w 94"/>
                <a:gd name="T57" fmla="*/ 15121066 h 37"/>
                <a:gd name="T58" fmla="*/ 70564375 w 94"/>
                <a:gd name="T59" fmla="*/ 22682393 h 37"/>
                <a:gd name="T60" fmla="*/ 70564375 w 94"/>
                <a:gd name="T61" fmla="*/ 22682393 h 37"/>
                <a:gd name="T62" fmla="*/ 78125638 w 94"/>
                <a:gd name="T63" fmla="*/ 15121066 h 37"/>
                <a:gd name="T64" fmla="*/ 78125638 w 94"/>
                <a:gd name="T65" fmla="*/ 15121066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4" h="37">
                  <a:moveTo>
                    <a:pt x="31" y="6"/>
                  </a:moveTo>
                  <a:lnTo>
                    <a:pt x="31" y="6"/>
                  </a:lnTo>
                  <a:lnTo>
                    <a:pt x="19" y="3"/>
                  </a:lnTo>
                  <a:lnTo>
                    <a:pt x="9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3" y="12"/>
                  </a:lnTo>
                  <a:lnTo>
                    <a:pt x="9" y="19"/>
                  </a:lnTo>
                  <a:lnTo>
                    <a:pt x="16" y="22"/>
                  </a:lnTo>
                  <a:lnTo>
                    <a:pt x="31" y="28"/>
                  </a:lnTo>
                  <a:lnTo>
                    <a:pt x="63" y="34"/>
                  </a:lnTo>
                  <a:lnTo>
                    <a:pt x="91" y="37"/>
                  </a:lnTo>
                  <a:lnTo>
                    <a:pt x="94" y="37"/>
                  </a:lnTo>
                  <a:lnTo>
                    <a:pt x="91" y="34"/>
                  </a:lnTo>
                  <a:lnTo>
                    <a:pt x="60" y="31"/>
                  </a:lnTo>
                  <a:lnTo>
                    <a:pt x="28" y="22"/>
                  </a:lnTo>
                  <a:lnTo>
                    <a:pt x="19" y="19"/>
                  </a:lnTo>
                  <a:lnTo>
                    <a:pt x="6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9" y="6"/>
                  </a:lnTo>
                  <a:lnTo>
                    <a:pt x="28" y="9"/>
                  </a:lnTo>
                  <a:lnTo>
                    <a:pt x="31" y="6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4" name="Freeform 51"/>
            <p:cNvSpPr>
              <a:spLocks/>
            </p:cNvSpPr>
            <p:nvPr/>
          </p:nvSpPr>
          <p:spPr bwMode="auto">
            <a:xfrm>
              <a:off x="7351713" y="3503613"/>
              <a:ext cx="149225" cy="58738"/>
            </a:xfrm>
            <a:custGeom>
              <a:avLst/>
              <a:gdLst>
                <a:gd name="T0" fmla="*/ 78125638 w 94"/>
                <a:gd name="T1" fmla="*/ 15121066 h 37"/>
                <a:gd name="T2" fmla="*/ 78125638 w 94"/>
                <a:gd name="T3" fmla="*/ 15121066 h 37"/>
                <a:gd name="T4" fmla="*/ 47883763 w 94"/>
                <a:gd name="T5" fmla="*/ 7561327 h 37"/>
                <a:gd name="T6" fmla="*/ 22682200 w 94"/>
                <a:gd name="T7" fmla="*/ 0 h 37"/>
                <a:gd name="T8" fmla="*/ 22682200 w 94"/>
                <a:gd name="T9" fmla="*/ 0 h 37"/>
                <a:gd name="T10" fmla="*/ 7561263 w 94"/>
                <a:gd name="T11" fmla="*/ 7561327 h 37"/>
                <a:gd name="T12" fmla="*/ 0 w 94"/>
                <a:gd name="T13" fmla="*/ 15121066 h 37"/>
                <a:gd name="T14" fmla="*/ 7561263 w 94"/>
                <a:gd name="T15" fmla="*/ 30242132 h 37"/>
                <a:gd name="T16" fmla="*/ 7561263 w 94"/>
                <a:gd name="T17" fmla="*/ 30242132 h 37"/>
                <a:gd name="T18" fmla="*/ 22682200 w 94"/>
                <a:gd name="T19" fmla="*/ 47884170 h 37"/>
                <a:gd name="T20" fmla="*/ 40322500 w 94"/>
                <a:gd name="T21" fmla="*/ 55443909 h 37"/>
                <a:gd name="T22" fmla="*/ 78125638 w 94"/>
                <a:gd name="T23" fmla="*/ 70564976 h 37"/>
                <a:gd name="T24" fmla="*/ 78125638 w 94"/>
                <a:gd name="T25" fmla="*/ 70564976 h 37"/>
                <a:gd name="T26" fmla="*/ 158770638 w 94"/>
                <a:gd name="T27" fmla="*/ 85686042 h 37"/>
                <a:gd name="T28" fmla="*/ 229335013 w 94"/>
                <a:gd name="T29" fmla="*/ 93247369 h 37"/>
                <a:gd name="T30" fmla="*/ 229335013 w 94"/>
                <a:gd name="T31" fmla="*/ 93247369 h 37"/>
                <a:gd name="T32" fmla="*/ 236894688 w 94"/>
                <a:gd name="T33" fmla="*/ 93247369 h 37"/>
                <a:gd name="T34" fmla="*/ 229335013 w 94"/>
                <a:gd name="T35" fmla="*/ 85686042 h 37"/>
                <a:gd name="T36" fmla="*/ 229335013 w 94"/>
                <a:gd name="T37" fmla="*/ 85686042 h 37"/>
                <a:gd name="T38" fmla="*/ 151209375 w 94"/>
                <a:gd name="T39" fmla="*/ 78126303 h 37"/>
                <a:gd name="T40" fmla="*/ 70564375 w 94"/>
                <a:gd name="T41" fmla="*/ 55443909 h 37"/>
                <a:gd name="T42" fmla="*/ 70564375 w 94"/>
                <a:gd name="T43" fmla="*/ 55443909 h 37"/>
                <a:gd name="T44" fmla="*/ 47883763 w 94"/>
                <a:gd name="T45" fmla="*/ 47884170 h 37"/>
                <a:gd name="T46" fmla="*/ 47883763 w 94"/>
                <a:gd name="T47" fmla="*/ 47884170 h 37"/>
                <a:gd name="T48" fmla="*/ 15120938 w 94"/>
                <a:gd name="T49" fmla="*/ 22682393 h 37"/>
                <a:gd name="T50" fmla="*/ 15120938 w 94"/>
                <a:gd name="T51" fmla="*/ 15121066 h 37"/>
                <a:gd name="T52" fmla="*/ 22682200 w 94"/>
                <a:gd name="T53" fmla="*/ 7561327 h 37"/>
                <a:gd name="T54" fmla="*/ 22682200 w 94"/>
                <a:gd name="T55" fmla="*/ 7561327 h 37"/>
                <a:gd name="T56" fmla="*/ 47883763 w 94"/>
                <a:gd name="T57" fmla="*/ 15121066 h 37"/>
                <a:gd name="T58" fmla="*/ 70564375 w 94"/>
                <a:gd name="T59" fmla="*/ 22682393 h 37"/>
                <a:gd name="T60" fmla="*/ 70564375 w 94"/>
                <a:gd name="T61" fmla="*/ 22682393 h 37"/>
                <a:gd name="T62" fmla="*/ 78125638 w 94"/>
                <a:gd name="T63" fmla="*/ 15121066 h 37"/>
                <a:gd name="T64" fmla="*/ 78125638 w 94"/>
                <a:gd name="T65" fmla="*/ 15121066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4" h="37">
                  <a:moveTo>
                    <a:pt x="31" y="6"/>
                  </a:moveTo>
                  <a:lnTo>
                    <a:pt x="31" y="6"/>
                  </a:lnTo>
                  <a:lnTo>
                    <a:pt x="19" y="3"/>
                  </a:lnTo>
                  <a:lnTo>
                    <a:pt x="9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3" y="12"/>
                  </a:lnTo>
                  <a:lnTo>
                    <a:pt x="9" y="19"/>
                  </a:lnTo>
                  <a:lnTo>
                    <a:pt x="16" y="22"/>
                  </a:lnTo>
                  <a:lnTo>
                    <a:pt x="31" y="28"/>
                  </a:lnTo>
                  <a:lnTo>
                    <a:pt x="63" y="34"/>
                  </a:lnTo>
                  <a:lnTo>
                    <a:pt x="91" y="37"/>
                  </a:lnTo>
                  <a:lnTo>
                    <a:pt x="94" y="37"/>
                  </a:lnTo>
                  <a:lnTo>
                    <a:pt x="91" y="34"/>
                  </a:lnTo>
                  <a:lnTo>
                    <a:pt x="60" y="31"/>
                  </a:lnTo>
                  <a:lnTo>
                    <a:pt x="28" y="22"/>
                  </a:lnTo>
                  <a:lnTo>
                    <a:pt x="19" y="19"/>
                  </a:lnTo>
                  <a:lnTo>
                    <a:pt x="6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9" y="6"/>
                  </a:lnTo>
                  <a:lnTo>
                    <a:pt x="28" y="9"/>
                  </a:lnTo>
                  <a:lnTo>
                    <a:pt x="31" y="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5" name="Freeform 52"/>
            <p:cNvSpPr>
              <a:spLocks/>
            </p:cNvSpPr>
            <p:nvPr/>
          </p:nvSpPr>
          <p:spPr bwMode="auto">
            <a:xfrm>
              <a:off x="6875463" y="3171826"/>
              <a:ext cx="220663" cy="120650"/>
            </a:xfrm>
            <a:custGeom>
              <a:avLst/>
              <a:gdLst>
                <a:gd name="T0" fmla="*/ 15120972 w 139"/>
                <a:gd name="T1" fmla="*/ 183972200 h 76"/>
                <a:gd name="T2" fmla="*/ 15120972 w 139"/>
                <a:gd name="T3" fmla="*/ 183972200 h 76"/>
                <a:gd name="T4" fmla="*/ 47883871 w 139"/>
                <a:gd name="T5" fmla="*/ 151209375 h 76"/>
                <a:gd name="T6" fmla="*/ 88206462 w 139"/>
                <a:gd name="T7" fmla="*/ 120967500 h 76"/>
                <a:gd name="T8" fmla="*/ 173891969 w 139"/>
                <a:gd name="T9" fmla="*/ 80645000 h 76"/>
                <a:gd name="T10" fmla="*/ 173891969 w 139"/>
                <a:gd name="T11" fmla="*/ 80645000 h 76"/>
                <a:gd name="T12" fmla="*/ 254537152 w 139"/>
                <a:gd name="T13" fmla="*/ 40322500 h 76"/>
                <a:gd name="T14" fmla="*/ 342742027 w 139"/>
                <a:gd name="T15" fmla="*/ 17641888 h 76"/>
                <a:gd name="T16" fmla="*/ 342742027 w 139"/>
                <a:gd name="T17" fmla="*/ 17641888 h 76"/>
                <a:gd name="T18" fmla="*/ 350303306 w 139"/>
                <a:gd name="T19" fmla="*/ 17641888 h 76"/>
                <a:gd name="T20" fmla="*/ 350303306 w 139"/>
                <a:gd name="T21" fmla="*/ 10080625 h 76"/>
                <a:gd name="T22" fmla="*/ 350303306 w 139"/>
                <a:gd name="T23" fmla="*/ 0 h 76"/>
                <a:gd name="T24" fmla="*/ 342742027 w 139"/>
                <a:gd name="T25" fmla="*/ 0 h 76"/>
                <a:gd name="T26" fmla="*/ 342742027 w 139"/>
                <a:gd name="T27" fmla="*/ 0 h 76"/>
                <a:gd name="T28" fmla="*/ 294859743 w 139"/>
                <a:gd name="T29" fmla="*/ 10080625 h 76"/>
                <a:gd name="T30" fmla="*/ 246975872 w 139"/>
                <a:gd name="T31" fmla="*/ 25201563 h 76"/>
                <a:gd name="T32" fmla="*/ 158770997 w 139"/>
                <a:gd name="T33" fmla="*/ 65524063 h 76"/>
                <a:gd name="T34" fmla="*/ 158770997 w 139"/>
                <a:gd name="T35" fmla="*/ 65524063 h 76"/>
                <a:gd name="T36" fmla="*/ 70564535 w 139"/>
                <a:gd name="T37" fmla="*/ 113407825 h 76"/>
                <a:gd name="T38" fmla="*/ 32762899 w 139"/>
                <a:gd name="T39" fmla="*/ 143649700 h 76"/>
                <a:gd name="T40" fmla="*/ 0 w 139"/>
                <a:gd name="T41" fmla="*/ 176410938 h 76"/>
                <a:gd name="T42" fmla="*/ 0 w 139"/>
                <a:gd name="T43" fmla="*/ 176410938 h 76"/>
                <a:gd name="T44" fmla="*/ 0 w 139"/>
                <a:gd name="T45" fmla="*/ 183972200 h 76"/>
                <a:gd name="T46" fmla="*/ 0 w 139"/>
                <a:gd name="T47" fmla="*/ 183972200 h 76"/>
                <a:gd name="T48" fmla="*/ 7561280 w 139"/>
                <a:gd name="T49" fmla="*/ 191531875 h 76"/>
                <a:gd name="T50" fmla="*/ 15120972 w 139"/>
                <a:gd name="T51" fmla="*/ 183972200 h 7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39" h="76">
                  <a:moveTo>
                    <a:pt x="6" y="73"/>
                  </a:moveTo>
                  <a:lnTo>
                    <a:pt x="6" y="73"/>
                  </a:lnTo>
                  <a:lnTo>
                    <a:pt x="19" y="60"/>
                  </a:lnTo>
                  <a:lnTo>
                    <a:pt x="35" y="48"/>
                  </a:lnTo>
                  <a:lnTo>
                    <a:pt x="69" y="32"/>
                  </a:lnTo>
                  <a:lnTo>
                    <a:pt x="101" y="16"/>
                  </a:lnTo>
                  <a:lnTo>
                    <a:pt x="136" y="7"/>
                  </a:lnTo>
                  <a:lnTo>
                    <a:pt x="139" y="7"/>
                  </a:lnTo>
                  <a:lnTo>
                    <a:pt x="139" y="4"/>
                  </a:lnTo>
                  <a:lnTo>
                    <a:pt x="139" y="0"/>
                  </a:lnTo>
                  <a:lnTo>
                    <a:pt x="136" y="0"/>
                  </a:lnTo>
                  <a:lnTo>
                    <a:pt x="117" y="4"/>
                  </a:lnTo>
                  <a:lnTo>
                    <a:pt x="98" y="10"/>
                  </a:lnTo>
                  <a:lnTo>
                    <a:pt x="63" y="26"/>
                  </a:lnTo>
                  <a:lnTo>
                    <a:pt x="28" y="45"/>
                  </a:lnTo>
                  <a:lnTo>
                    <a:pt x="13" y="57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3" y="76"/>
                  </a:lnTo>
                  <a:lnTo>
                    <a:pt x="6" y="73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6" name="Freeform 53"/>
            <p:cNvSpPr>
              <a:spLocks/>
            </p:cNvSpPr>
            <p:nvPr/>
          </p:nvSpPr>
          <p:spPr bwMode="auto">
            <a:xfrm>
              <a:off x="6875463" y="3171826"/>
              <a:ext cx="220663" cy="120650"/>
            </a:xfrm>
            <a:custGeom>
              <a:avLst/>
              <a:gdLst>
                <a:gd name="T0" fmla="*/ 15120972 w 139"/>
                <a:gd name="T1" fmla="*/ 183972200 h 76"/>
                <a:gd name="T2" fmla="*/ 15120972 w 139"/>
                <a:gd name="T3" fmla="*/ 183972200 h 76"/>
                <a:gd name="T4" fmla="*/ 47883871 w 139"/>
                <a:gd name="T5" fmla="*/ 151209375 h 76"/>
                <a:gd name="T6" fmla="*/ 88206462 w 139"/>
                <a:gd name="T7" fmla="*/ 120967500 h 76"/>
                <a:gd name="T8" fmla="*/ 173891969 w 139"/>
                <a:gd name="T9" fmla="*/ 80645000 h 76"/>
                <a:gd name="T10" fmla="*/ 173891969 w 139"/>
                <a:gd name="T11" fmla="*/ 80645000 h 76"/>
                <a:gd name="T12" fmla="*/ 254537152 w 139"/>
                <a:gd name="T13" fmla="*/ 40322500 h 76"/>
                <a:gd name="T14" fmla="*/ 342742027 w 139"/>
                <a:gd name="T15" fmla="*/ 17641888 h 76"/>
                <a:gd name="T16" fmla="*/ 342742027 w 139"/>
                <a:gd name="T17" fmla="*/ 17641888 h 76"/>
                <a:gd name="T18" fmla="*/ 350303306 w 139"/>
                <a:gd name="T19" fmla="*/ 17641888 h 76"/>
                <a:gd name="T20" fmla="*/ 350303306 w 139"/>
                <a:gd name="T21" fmla="*/ 10080625 h 76"/>
                <a:gd name="T22" fmla="*/ 350303306 w 139"/>
                <a:gd name="T23" fmla="*/ 0 h 76"/>
                <a:gd name="T24" fmla="*/ 342742027 w 139"/>
                <a:gd name="T25" fmla="*/ 0 h 76"/>
                <a:gd name="T26" fmla="*/ 342742027 w 139"/>
                <a:gd name="T27" fmla="*/ 0 h 76"/>
                <a:gd name="T28" fmla="*/ 294859743 w 139"/>
                <a:gd name="T29" fmla="*/ 10080625 h 76"/>
                <a:gd name="T30" fmla="*/ 246975872 w 139"/>
                <a:gd name="T31" fmla="*/ 25201563 h 76"/>
                <a:gd name="T32" fmla="*/ 158770997 w 139"/>
                <a:gd name="T33" fmla="*/ 65524063 h 76"/>
                <a:gd name="T34" fmla="*/ 158770997 w 139"/>
                <a:gd name="T35" fmla="*/ 65524063 h 76"/>
                <a:gd name="T36" fmla="*/ 70564535 w 139"/>
                <a:gd name="T37" fmla="*/ 113407825 h 76"/>
                <a:gd name="T38" fmla="*/ 32762899 w 139"/>
                <a:gd name="T39" fmla="*/ 143649700 h 76"/>
                <a:gd name="T40" fmla="*/ 0 w 139"/>
                <a:gd name="T41" fmla="*/ 176410938 h 76"/>
                <a:gd name="T42" fmla="*/ 0 w 139"/>
                <a:gd name="T43" fmla="*/ 176410938 h 76"/>
                <a:gd name="T44" fmla="*/ 0 w 139"/>
                <a:gd name="T45" fmla="*/ 183972200 h 76"/>
                <a:gd name="T46" fmla="*/ 0 w 139"/>
                <a:gd name="T47" fmla="*/ 183972200 h 76"/>
                <a:gd name="T48" fmla="*/ 7561280 w 139"/>
                <a:gd name="T49" fmla="*/ 191531875 h 76"/>
                <a:gd name="T50" fmla="*/ 15120972 w 139"/>
                <a:gd name="T51" fmla="*/ 183972200 h 7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39" h="76">
                  <a:moveTo>
                    <a:pt x="6" y="73"/>
                  </a:moveTo>
                  <a:lnTo>
                    <a:pt x="6" y="73"/>
                  </a:lnTo>
                  <a:lnTo>
                    <a:pt x="19" y="60"/>
                  </a:lnTo>
                  <a:lnTo>
                    <a:pt x="35" y="48"/>
                  </a:lnTo>
                  <a:lnTo>
                    <a:pt x="69" y="32"/>
                  </a:lnTo>
                  <a:lnTo>
                    <a:pt x="101" y="16"/>
                  </a:lnTo>
                  <a:lnTo>
                    <a:pt x="136" y="7"/>
                  </a:lnTo>
                  <a:lnTo>
                    <a:pt x="139" y="7"/>
                  </a:lnTo>
                  <a:lnTo>
                    <a:pt x="139" y="4"/>
                  </a:lnTo>
                  <a:lnTo>
                    <a:pt x="139" y="0"/>
                  </a:lnTo>
                  <a:lnTo>
                    <a:pt x="136" y="0"/>
                  </a:lnTo>
                  <a:lnTo>
                    <a:pt x="117" y="4"/>
                  </a:lnTo>
                  <a:lnTo>
                    <a:pt x="98" y="10"/>
                  </a:lnTo>
                  <a:lnTo>
                    <a:pt x="63" y="26"/>
                  </a:lnTo>
                  <a:lnTo>
                    <a:pt x="28" y="45"/>
                  </a:lnTo>
                  <a:lnTo>
                    <a:pt x="13" y="57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3" y="76"/>
                  </a:lnTo>
                  <a:lnTo>
                    <a:pt x="6" y="7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7" name="Freeform 54"/>
            <p:cNvSpPr>
              <a:spLocks/>
            </p:cNvSpPr>
            <p:nvPr/>
          </p:nvSpPr>
          <p:spPr bwMode="auto">
            <a:xfrm>
              <a:off x="6754813" y="3243263"/>
              <a:ext cx="160338" cy="34925"/>
            </a:xfrm>
            <a:custGeom>
              <a:avLst/>
              <a:gdLst>
                <a:gd name="T0" fmla="*/ 0 w 101"/>
                <a:gd name="T1" fmla="*/ 7561263 h 22"/>
                <a:gd name="T2" fmla="*/ 0 w 101"/>
                <a:gd name="T3" fmla="*/ 7561263 h 22"/>
                <a:gd name="T4" fmla="*/ 65524267 w 101"/>
                <a:gd name="T5" fmla="*/ 7561263 h 22"/>
                <a:gd name="T6" fmla="*/ 128529163 w 101"/>
                <a:gd name="T7" fmla="*/ 22682200 h 22"/>
                <a:gd name="T8" fmla="*/ 246976083 w 101"/>
                <a:gd name="T9" fmla="*/ 55443438 h 22"/>
                <a:gd name="T10" fmla="*/ 246976083 w 101"/>
                <a:gd name="T11" fmla="*/ 55443438 h 22"/>
                <a:gd name="T12" fmla="*/ 254537369 w 101"/>
                <a:gd name="T13" fmla="*/ 47883763 h 22"/>
                <a:gd name="T14" fmla="*/ 246976083 w 101"/>
                <a:gd name="T15" fmla="*/ 37803138 h 22"/>
                <a:gd name="T16" fmla="*/ 246976083 w 101"/>
                <a:gd name="T17" fmla="*/ 37803138 h 22"/>
                <a:gd name="T18" fmla="*/ 128529163 w 101"/>
                <a:gd name="T19" fmla="*/ 7561263 h 22"/>
                <a:gd name="T20" fmla="*/ 65524267 w 101"/>
                <a:gd name="T21" fmla="*/ 0 h 22"/>
                <a:gd name="T22" fmla="*/ 0 w 101"/>
                <a:gd name="T23" fmla="*/ 0 h 22"/>
                <a:gd name="T24" fmla="*/ 0 w 101"/>
                <a:gd name="T25" fmla="*/ 0 h 22"/>
                <a:gd name="T26" fmla="*/ 0 w 101"/>
                <a:gd name="T27" fmla="*/ 0 h 22"/>
                <a:gd name="T28" fmla="*/ 0 w 101"/>
                <a:gd name="T29" fmla="*/ 7561263 h 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1" h="22">
                  <a:moveTo>
                    <a:pt x="0" y="3"/>
                  </a:moveTo>
                  <a:lnTo>
                    <a:pt x="0" y="3"/>
                  </a:lnTo>
                  <a:lnTo>
                    <a:pt x="26" y="3"/>
                  </a:lnTo>
                  <a:lnTo>
                    <a:pt x="51" y="9"/>
                  </a:lnTo>
                  <a:lnTo>
                    <a:pt x="98" y="22"/>
                  </a:lnTo>
                  <a:lnTo>
                    <a:pt x="101" y="19"/>
                  </a:lnTo>
                  <a:lnTo>
                    <a:pt x="98" y="15"/>
                  </a:lnTo>
                  <a:lnTo>
                    <a:pt x="51" y="3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8" name="Freeform 55"/>
            <p:cNvSpPr>
              <a:spLocks/>
            </p:cNvSpPr>
            <p:nvPr/>
          </p:nvSpPr>
          <p:spPr bwMode="auto">
            <a:xfrm>
              <a:off x="6754813" y="3243263"/>
              <a:ext cx="160338" cy="34925"/>
            </a:xfrm>
            <a:custGeom>
              <a:avLst/>
              <a:gdLst>
                <a:gd name="T0" fmla="*/ 0 w 101"/>
                <a:gd name="T1" fmla="*/ 7561263 h 22"/>
                <a:gd name="T2" fmla="*/ 0 w 101"/>
                <a:gd name="T3" fmla="*/ 7561263 h 22"/>
                <a:gd name="T4" fmla="*/ 65524267 w 101"/>
                <a:gd name="T5" fmla="*/ 7561263 h 22"/>
                <a:gd name="T6" fmla="*/ 128529163 w 101"/>
                <a:gd name="T7" fmla="*/ 22682200 h 22"/>
                <a:gd name="T8" fmla="*/ 246976083 w 101"/>
                <a:gd name="T9" fmla="*/ 55443438 h 22"/>
                <a:gd name="T10" fmla="*/ 246976083 w 101"/>
                <a:gd name="T11" fmla="*/ 55443438 h 22"/>
                <a:gd name="T12" fmla="*/ 254537369 w 101"/>
                <a:gd name="T13" fmla="*/ 47883763 h 22"/>
                <a:gd name="T14" fmla="*/ 246976083 w 101"/>
                <a:gd name="T15" fmla="*/ 37803138 h 22"/>
                <a:gd name="T16" fmla="*/ 246976083 w 101"/>
                <a:gd name="T17" fmla="*/ 37803138 h 22"/>
                <a:gd name="T18" fmla="*/ 128529163 w 101"/>
                <a:gd name="T19" fmla="*/ 7561263 h 22"/>
                <a:gd name="T20" fmla="*/ 65524267 w 101"/>
                <a:gd name="T21" fmla="*/ 0 h 22"/>
                <a:gd name="T22" fmla="*/ 0 w 101"/>
                <a:gd name="T23" fmla="*/ 0 h 22"/>
                <a:gd name="T24" fmla="*/ 0 w 101"/>
                <a:gd name="T25" fmla="*/ 0 h 22"/>
                <a:gd name="T26" fmla="*/ 0 w 101"/>
                <a:gd name="T27" fmla="*/ 0 h 22"/>
                <a:gd name="T28" fmla="*/ 0 w 101"/>
                <a:gd name="T29" fmla="*/ 7561263 h 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1" h="22">
                  <a:moveTo>
                    <a:pt x="0" y="3"/>
                  </a:moveTo>
                  <a:lnTo>
                    <a:pt x="0" y="3"/>
                  </a:lnTo>
                  <a:lnTo>
                    <a:pt x="26" y="3"/>
                  </a:lnTo>
                  <a:lnTo>
                    <a:pt x="51" y="9"/>
                  </a:lnTo>
                  <a:lnTo>
                    <a:pt x="98" y="22"/>
                  </a:lnTo>
                  <a:lnTo>
                    <a:pt x="101" y="19"/>
                  </a:lnTo>
                  <a:lnTo>
                    <a:pt x="98" y="15"/>
                  </a:lnTo>
                  <a:lnTo>
                    <a:pt x="51" y="3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Freeform 56"/>
            <p:cNvSpPr>
              <a:spLocks/>
            </p:cNvSpPr>
            <p:nvPr/>
          </p:nvSpPr>
          <p:spPr bwMode="auto">
            <a:xfrm>
              <a:off x="7096125" y="3071813"/>
              <a:ext cx="79375" cy="130175"/>
            </a:xfrm>
            <a:custGeom>
              <a:avLst/>
              <a:gdLst>
                <a:gd name="T0" fmla="*/ 118448138 w 50"/>
                <a:gd name="T1" fmla="*/ 0 h 82"/>
                <a:gd name="T2" fmla="*/ 118448138 w 50"/>
                <a:gd name="T3" fmla="*/ 0 h 82"/>
                <a:gd name="T4" fmla="*/ 78125638 w 50"/>
                <a:gd name="T5" fmla="*/ 47883763 h 82"/>
                <a:gd name="T6" fmla="*/ 47883763 w 50"/>
                <a:gd name="T7" fmla="*/ 95765938 h 82"/>
                <a:gd name="T8" fmla="*/ 47883763 w 50"/>
                <a:gd name="T9" fmla="*/ 95765938 h 82"/>
                <a:gd name="T10" fmla="*/ 0 w 50"/>
                <a:gd name="T11" fmla="*/ 199093138 h 82"/>
                <a:gd name="T12" fmla="*/ 0 w 50"/>
                <a:gd name="T13" fmla="*/ 199093138 h 82"/>
                <a:gd name="T14" fmla="*/ 0 w 50"/>
                <a:gd name="T15" fmla="*/ 206652813 h 82"/>
                <a:gd name="T16" fmla="*/ 7561263 w 50"/>
                <a:gd name="T17" fmla="*/ 206652813 h 82"/>
                <a:gd name="T18" fmla="*/ 7561263 w 50"/>
                <a:gd name="T19" fmla="*/ 206652813 h 82"/>
                <a:gd name="T20" fmla="*/ 55443438 w 50"/>
                <a:gd name="T21" fmla="*/ 103327200 h 82"/>
                <a:gd name="T22" fmla="*/ 55443438 w 50"/>
                <a:gd name="T23" fmla="*/ 103327200 h 82"/>
                <a:gd name="T24" fmla="*/ 88206263 w 50"/>
                <a:gd name="T25" fmla="*/ 47883763 h 82"/>
                <a:gd name="T26" fmla="*/ 126007813 w 50"/>
                <a:gd name="T27" fmla="*/ 7561263 h 82"/>
                <a:gd name="T28" fmla="*/ 126007813 w 50"/>
                <a:gd name="T29" fmla="*/ 7561263 h 82"/>
                <a:gd name="T30" fmla="*/ 118448138 w 50"/>
                <a:gd name="T31" fmla="*/ 0 h 82"/>
                <a:gd name="T32" fmla="*/ 118448138 w 50"/>
                <a:gd name="T33" fmla="*/ 0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82">
                  <a:moveTo>
                    <a:pt x="47" y="0"/>
                  </a:moveTo>
                  <a:lnTo>
                    <a:pt x="47" y="0"/>
                  </a:lnTo>
                  <a:lnTo>
                    <a:pt x="31" y="19"/>
                  </a:lnTo>
                  <a:lnTo>
                    <a:pt x="19" y="38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3" y="82"/>
                  </a:lnTo>
                  <a:lnTo>
                    <a:pt x="22" y="41"/>
                  </a:lnTo>
                  <a:lnTo>
                    <a:pt x="35" y="19"/>
                  </a:lnTo>
                  <a:lnTo>
                    <a:pt x="50" y="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Freeform 57"/>
            <p:cNvSpPr>
              <a:spLocks/>
            </p:cNvSpPr>
            <p:nvPr/>
          </p:nvSpPr>
          <p:spPr bwMode="auto">
            <a:xfrm>
              <a:off x="7096125" y="3071813"/>
              <a:ext cx="79375" cy="130175"/>
            </a:xfrm>
            <a:custGeom>
              <a:avLst/>
              <a:gdLst>
                <a:gd name="T0" fmla="*/ 118448138 w 50"/>
                <a:gd name="T1" fmla="*/ 0 h 82"/>
                <a:gd name="T2" fmla="*/ 118448138 w 50"/>
                <a:gd name="T3" fmla="*/ 0 h 82"/>
                <a:gd name="T4" fmla="*/ 78125638 w 50"/>
                <a:gd name="T5" fmla="*/ 47883763 h 82"/>
                <a:gd name="T6" fmla="*/ 47883763 w 50"/>
                <a:gd name="T7" fmla="*/ 95765938 h 82"/>
                <a:gd name="T8" fmla="*/ 47883763 w 50"/>
                <a:gd name="T9" fmla="*/ 95765938 h 82"/>
                <a:gd name="T10" fmla="*/ 0 w 50"/>
                <a:gd name="T11" fmla="*/ 199093138 h 82"/>
                <a:gd name="T12" fmla="*/ 0 w 50"/>
                <a:gd name="T13" fmla="*/ 199093138 h 82"/>
                <a:gd name="T14" fmla="*/ 0 w 50"/>
                <a:gd name="T15" fmla="*/ 206652813 h 82"/>
                <a:gd name="T16" fmla="*/ 7561263 w 50"/>
                <a:gd name="T17" fmla="*/ 206652813 h 82"/>
                <a:gd name="T18" fmla="*/ 7561263 w 50"/>
                <a:gd name="T19" fmla="*/ 206652813 h 82"/>
                <a:gd name="T20" fmla="*/ 55443438 w 50"/>
                <a:gd name="T21" fmla="*/ 103327200 h 82"/>
                <a:gd name="T22" fmla="*/ 55443438 w 50"/>
                <a:gd name="T23" fmla="*/ 103327200 h 82"/>
                <a:gd name="T24" fmla="*/ 88206263 w 50"/>
                <a:gd name="T25" fmla="*/ 47883763 h 82"/>
                <a:gd name="T26" fmla="*/ 126007813 w 50"/>
                <a:gd name="T27" fmla="*/ 7561263 h 82"/>
                <a:gd name="T28" fmla="*/ 126007813 w 50"/>
                <a:gd name="T29" fmla="*/ 7561263 h 82"/>
                <a:gd name="T30" fmla="*/ 118448138 w 50"/>
                <a:gd name="T31" fmla="*/ 0 h 82"/>
                <a:gd name="T32" fmla="*/ 118448138 w 50"/>
                <a:gd name="T33" fmla="*/ 0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82">
                  <a:moveTo>
                    <a:pt x="47" y="0"/>
                  </a:moveTo>
                  <a:lnTo>
                    <a:pt x="47" y="0"/>
                  </a:lnTo>
                  <a:lnTo>
                    <a:pt x="31" y="19"/>
                  </a:lnTo>
                  <a:lnTo>
                    <a:pt x="19" y="38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3" y="82"/>
                  </a:lnTo>
                  <a:lnTo>
                    <a:pt x="22" y="41"/>
                  </a:lnTo>
                  <a:lnTo>
                    <a:pt x="35" y="19"/>
                  </a:lnTo>
                  <a:lnTo>
                    <a:pt x="50" y="3"/>
                  </a:lnTo>
                  <a:lnTo>
                    <a:pt x="4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Freeform 58"/>
            <p:cNvSpPr>
              <a:spLocks/>
            </p:cNvSpPr>
            <p:nvPr/>
          </p:nvSpPr>
          <p:spPr bwMode="auto">
            <a:xfrm>
              <a:off x="7126288" y="3508376"/>
              <a:ext cx="490538" cy="244475"/>
            </a:xfrm>
            <a:custGeom>
              <a:avLst/>
              <a:gdLst>
                <a:gd name="T0" fmla="*/ 778729869 w 309"/>
                <a:gd name="T1" fmla="*/ 0 h 154"/>
                <a:gd name="T2" fmla="*/ 778729869 w 309"/>
                <a:gd name="T3" fmla="*/ 0 h 154"/>
                <a:gd name="T4" fmla="*/ 730846057 w 309"/>
                <a:gd name="T5" fmla="*/ 47883763 h 154"/>
                <a:gd name="T6" fmla="*/ 682963834 w 309"/>
                <a:gd name="T7" fmla="*/ 85685313 h 154"/>
                <a:gd name="T8" fmla="*/ 682963834 w 309"/>
                <a:gd name="T9" fmla="*/ 85685313 h 154"/>
                <a:gd name="T10" fmla="*/ 652721928 w 309"/>
                <a:gd name="T11" fmla="*/ 103327200 h 154"/>
                <a:gd name="T12" fmla="*/ 612399387 w 309"/>
                <a:gd name="T13" fmla="*/ 110886875 h 154"/>
                <a:gd name="T14" fmla="*/ 531754305 w 309"/>
                <a:gd name="T15" fmla="*/ 118448138 h 154"/>
                <a:gd name="T16" fmla="*/ 531754305 w 309"/>
                <a:gd name="T17" fmla="*/ 118448138 h 154"/>
                <a:gd name="T18" fmla="*/ 388104458 w 309"/>
                <a:gd name="T19" fmla="*/ 126007813 h 154"/>
                <a:gd name="T20" fmla="*/ 309980328 w 309"/>
                <a:gd name="T21" fmla="*/ 126007813 h 154"/>
                <a:gd name="T22" fmla="*/ 236894929 w 309"/>
                <a:gd name="T23" fmla="*/ 133569075 h 154"/>
                <a:gd name="T24" fmla="*/ 236894929 w 309"/>
                <a:gd name="T25" fmla="*/ 133569075 h 154"/>
                <a:gd name="T26" fmla="*/ 181451435 w 309"/>
                <a:gd name="T27" fmla="*/ 143649700 h 154"/>
                <a:gd name="T28" fmla="*/ 126007941 w 309"/>
                <a:gd name="T29" fmla="*/ 166330313 h 154"/>
                <a:gd name="T30" fmla="*/ 78125717 w 309"/>
                <a:gd name="T31" fmla="*/ 191531875 h 154"/>
                <a:gd name="T32" fmla="*/ 40322541 w 309"/>
                <a:gd name="T33" fmla="*/ 229335013 h 154"/>
                <a:gd name="T34" fmla="*/ 40322541 w 309"/>
                <a:gd name="T35" fmla="*/ 229335013 h 154"/>
                <a:gd name="T36" fmla="*/ 15120953 w 309"/>
                <a:gd name="T37" fmla="*/ 269657513 h 154"/>
                <a:gd name="T38" fmla="*/ 0 w 309"/>
                <a:gd name="T39" fmla="*/ 309980013 h 154"/>
                <a:gd name="T40" fmla="*/ 0 w 309"/>
                <a:gd name="T41" fmla="*/ 332660625 h 154"/>
                <a:gd name="T42" fmla="*/ 7561270 w 309"/>
                <a:gd name="T43" fmla="*/ 350302513 h 154"/>
                <a:gd name="T44" fmla="*/ 15120953 w 309"/>
                <a:gd name="T45" fmla="*/ 372983125 h 154"/>
                <a:gd name="T46" fmla="*/ 40322541 w 309"/>
                <a:gd name="T47" fmla="*/ 388104063 h 154"/>
                <a:gd name="T48" fmla="*/ 40322541 w 309"/>
                <a:gd name="T49" fmla="*/ 388104063 h 154"/>
                <a:gd name="T50" fmla="*/ 47883811 w 309"/>
                <a:gd name="T51" fmla="*/ 388104063 h 154"/>
                <a:gd name="T52" fmla="*/ 47883811 w 309"/>
                <a:gd name="T53" fmla="*/ 380544388 h 154"/>
                <a:gd name="T54" fmla="*/ 47883811 w 309"/>
                <a:gd name="T55" fmla="*/ 380544388 h 154"/>
                <a:gd name="T56" fmla="*/ 30241906 w 309"/>
                <a:gd name="T57" fmla="*/ 350302513 h 154"/>
                <a:gd name="T58" fmla="*/ 15120953 w 309"/>
                <a:gd name="T59" fmla="*/ 325100950 h 154"/>
                <a:gd name="T60" fmla="*/ 15120953 w 309"/>
                <a:gd name="T61" fmla="*/ 302418750 h 154"/>
                <a:gd name="T62" fmla="*/ 30241906 w 309"/>
                <a:gd name="T63" fmla="*/ 269657513 h 154"/>
                <a:gd name="T64" fmla="*/ 30241906 w 309"/>
                <a:gd name="T65" fmla="*/ 269657513 h 154"/>
                <a:gd name="T66" fmla="*/ 47883811 w 309"/>
                <a:gd name="T67" fmla="*/ 246975313 h 154"/>
                <a:gd name="T68" fmla="*/ 63004764 w 309"/>
                <a:gd name="T69" fmla="*/ 229335013 h 154"/>
                <a:gd name="T70" fmla="*/ 110886988 w 309"/>
                <a:gd name="T71" fmla="*/ 191531875 h 154"/>
                <a:gd name="T72" fmla="*/ 110886988 w 309"/>
                <a:gd name="T73" fmla="*/ 191531875 h 154"/>
                <a:gd name="T74" fmla="*/ 166330482 w 309"/>
                <a:gd name="T75" fmla="*/ 166330313 h 154"/>
                <a:gd name="T76" fmla="*/ 229335246 w 309"/>
                <a:gd name="T77" fmla="*/ 151209375 h 154"/>
                <a:gd name="T78" fmla="*/ 357862552 w 309"/>
                <a:gd name="T79" fmla="*/ 143649700 h 154"/>
                <a:gd name="T80" fmla="*/ 357862552 w 309"/>
                <a:gd name="T81" fmla="*/ 143649700 h 154"/>
                <a:gd name="T82" fmla="*/ 483870493 w 309"/>
                <a:gd name="T83" fmla="*/ 143649700 h 154"/>
                <a:gd name="T84" fmla="*/ 549394622 w 309"/>
                <a:gd name="T85" fmla="*/ 143649700 h 154"/>
                <a:gd name="T86" fmla="*/ 612399387 w 309"/>
                <a:gd name="T87" fmla="*/ 126007813 h 154"/>
                <a:gd name="T88" fmla="*/ 612399387 w 309"/>
                <a:gd name="T89" fmla="*/ 126007813 h 154"/>
                <a:gd name="T90" fmla="*/ 667842881 w 309"/>
                <a:gd name="T91" fmla="*/ 110886875 h 154"/>
                <a:gd name="T92" fmla="*/ 708165422 w 309"/>
                <a:gd name="T93" fmla="*/ 85685313 h 154"/>
                <a:gd name="T94" fmla="*/ 745967010 w 309"/>
                <a:gd name="T95" fmla="*/ 47883763 h 154"/>
                <a:gd name="T96" fmla="*/ 778729869 w 309"/>
                <a:gd name="T97" fmla="*/ 7561263 h 154"/>
                <a:gd name="T98" fmla="*/ 778729869 w 309"/>
                <a:gd name="T99" fmla="*/ 7561263 h 154"/>
                <a:gd name="T100" fmla="*/ 778729869 w 309"/>
                <a:gd name="T101" fmla="*/ 0 h 154"/>
                <a:gd name="T102" fmla="*/ 778729869 w 309"/>
                <a:gd name="T103" fmla="*/ 0 h 1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09" h="154">
                  <a:moveTo>
                    <a:pt x="309" y="0"/>
                  </a:moveTo>
                  <a:lnTo>
                    <a:pt x="309" y="0"/>
                  </a:lnTo>
                  <a:lnTo>
                    <a:pt x="290" y="19"/>
                  </a:lnTo>
                  <a:lnTo>
                    <a:pt x="271" y="34"/>
                  </a:lnTo>
                  <a:lnTo>
                    <a:pt x="259" y="41"/>
                  </a:lnTo>
                  <a:lnTo>
                    <a:pt x="243" y="44"/>
                  </a:lnTo>
                  <a:lnTo>
                    <a:pt x="211" y="47"/>
                  </a:lnTo>
                  <a:lnTo>
                    <a:pt x="154" y="50"/>
                  </a:lnTo>
                  <a:lnTo>
                    <a:pt x="123" y="50"/>
                  </a:lnTo>
                  <a:lnTo>
                    <a:pt x="94" y="53"/>
                  </a:lnTo>
                  <a:lnTo>
                    <a:pt x="72" y="57"/>
                  </a:lnTo>
                  <a:lnTo>
                    <a:pt x="50" y="66"/>
                  </a:lnTo>
                  <a:lnTo>
                    <a:pt x="31" y="76"/>
                  </a:lnTo>
                  <a:lnTo>
                    <a:pt x="16" y="91"/>
                  </a:lnTo>
                  <a:lnTo>
                    <a:pt x="6" y="107"/>
                  </a:lnTo>
                  <a:lnTo>
                    <a:pt x="0" y="123"/>
                  </a:lnTo>
                  <a:lnTo>
                    <a:pt x="0" y="132"/>
                  </a:lnTo>
                  <a:lnTo>
                    <a:pt x="3" y="139"/>
                  </a:lnTo>
                  <a:lnTo>
                    <a:pt x="6" y="148"/>
                  </a:lnTo>
                  <a:lnTo>
                    <a:pt x="16" y="154"/>
                  </a:lnTo>
                  <a:lnTo>
                    <a:pt x="19" y="154"/>
                  </a:lnTo>
                  <a:lnTo>
                    <a:pt x="19" y="151"/>
                  </a:lnTo>
                  <a:lnTo>
                    <a:pt x="12" y="139"/>
                  </a:lnTo>
                  <a:lnTo>
                    <a:pt x="6" y="129"/>
                  </a:lnTo>
                  <a:lnTo>
                    <a:pt x="6" y="120"/>
                  </a:lnTo>
                  <a:lnTo>
                    <a:pt x="12" y="107"/>
                  </a:lnTo>
                  <a:lnTo>
                    <a:pt x="19" y="98"/>
                  </a:lnTo>
                  <a:lnTo>
                    <a:pt x="25" y="91"/>
                  </a:lnTo>
                  <a:lnTo>
                    <a:pt x="44" y="76"/>
                  </a:lnTo>
                  <a:lnTo>
                    <a:pt x="66" y="66"/>
                  </a:lnTo>
                  <a:lnTo>
                    <a:pt x="91" y="60"/>
                  </a:lnTo>
                  <a:lnTo>
                    <a:pt x="142" y="57"/>
                  </a:lnTo>
                  <a:lnTo>
                    <a:pt x="192" y="57"/>
                  </a:lnTo>
                  <a:lnTo>
                    <a:pt x="218" y="57"/>
                  </a:lnTo>
                  <a:lnTo>
                    <a:pt x="243" y="50"/>
                  </a:lnTo>
                  <a:lnTo>
                    <a:pt x="265" y="44"/>
                  </a:lnTo>
                  <a:lnTo>
                    <a:pt x="281" y="34"/>
                  </a:lnTo>
                  <a:lnTo>
                    <a:pt x="296" y="19"/>
                  </a:lnTo>
                  <a:lnTo>
                    <a:pt x="309" y="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Freeform 59"/>
            <p:cNvSpPr>
              <a:spLocks/>
            </p:cNvSpPr>
            <p:nvPr/>
          </p:nvSpPr>
          <p:spPr bwMode="auto">
            <a:xfrm>
              <a:off x="7126288" y="3508376"/>
              <a:ext cx="490538" cy="244475"/>
            </a:xfrm>
            <a:custGeom>
              <a:avLst/>
              <a:gdLst>
                <a:gd name="T0" fmla="*/ 778729869 w 309"/>
                <a:gd name="T1" fmla="*/ 0 h 154"/>
                <a:gd name="T2" fmla="*/ 778729869 w 309"/>
                <a:gd name="T3" fmla="*/ 0 h 154"/>
                <a:gd name="T4" fmla="*/ 730846057 w 309"/>
                <a:gd name="T5" fmla="*/ 47883763 h 154"/>
                <a:gd name="T6" fmla="*/ 682963834 w 309"/>
                <a:gd name="T7" fmla="*/ 85685313 h 154"/>
                <a:gd name="T8" fmla="*/ 682963834 w 309"/>
                <a:gd name="T9" fmla="*/ 85685313 h 154"/>
                <a:gd name="T10" fmla="*/ 652721928 w 309"/>
                <a:gd name="T11" fmla="*/ 103327200 h 154"/>
                <a:gd name="T12" fmla="*/ 612399387 w 309"/>
                <a:gd name="T13" fmla="*/ 110886875 h 154"/>
                <a:gd name="T14" fmla="*/ 531754305 w 309"/>
                <a:gd name="T15" fmla="*/ 118448138 h 154"/>
                <a:gd name="T16" fmla="*/ 531754305 w 309"/>
                <a:gd name="T17" fmla="*/ 118448138 h 154"/>
                <a:gd name="T18" fmla="*/ 388104458 w 309"/>
                <a:gd name="T19" fmla="*/ 126007813 h 154"/>
                <a:gd name="T20" fmla="*/ 309980328 w 309"/>
                <a:gd name="T21" fmla="*/ 126007813 h 154"/>
                <a:gd name="T22" fmla="*/ 236894929 w 309"/>
                <a:gd name="T23" fmla="*/ 133569075 h 154"/>
                <a:gd name="T24" fmla="*/ 236894929 w 309"/>
                <a:gd name="T25" fmla="*/ 133569075 h 154"/>
                <a:gd name="T26" fmla="*/ 181451435 w 309"/>
                <a:gd name="T27" fmla="*/ 143649700 h 154"/>
                <a:gd name="T28" fmla="*/ 126007941 w 309"/>
                <a:gd name="T29" fmla="*/ 166330313 h 154"/>
                <a:gd name="T30" fmla="*/ 78125717 w 309"/>
                <a:gd name="T31" fmla="*/ 191531875 h 154"/>
                <a:gd name="T32" fmla="*/ 40322541 w 309"/>
                <a:gd name="T33" fmla="*/ 229335013 h 154"/>
                <a:gd name="T34" fmla="*/ 40322541 w 309"/>
                <a:gd name="T35" fmla="*/ 229335013 h 154"/>
                <a:gd name="T36" fmla="*/ 15120953 w 309"/>
                <a:gd name="T37" fmla="*/ 269657513 h 154"/>
                <a:gd name="T38" fmla="*/ 0 w 309"/>
                <a:gd name="T39" fmla="*/ 309980013 h 154"/>
                <a:gd name="T40" fmla="*/ 0 w 309"/>
                <a:gd name="T41" fmla="*/ 332660625 h 154"/>
                <a:gd name="T42" fmla="*/ 7561270 w 309"/>
                <a:gd name="T43" fmla="*/ 350302513 h 154"/>
                <a:gd name="T44" fmla="*/ 15120953 w 309"/>
                <a:gd name="T45" fmla="*/ 372983125 h 154"/>
                <a:gd name="T46" fmla="*/ 40322541 w 309"/>
                <a:gd name="T47" fmla="*/ 388104063 h 154"/>
                <a:gd name="T48" fmla="*/ 40322541 w 309"/>
                <a:gd name="T49" fmla="*/ 388104063 h 154"/>
                <a:gd name="T50" fmla="*/ 47883811 w 309"/>
                <a:gd name="T51" fmla="*/ 388104063 h 154"/>
                <a:gd name="T52" fmla="*/ 47883811 w 309"/>
                <a:gd name="T53" fmla="*/ 380544388 h 154"/>
                <a:gd name="T54" fmla="*/ 47883811 w 309"/>
                <a:gd name="T55" fmla="*/ 380544388 h 154"/>
                <a:gd name="T56" fmla="*/ 30241906 w 309"/>
                <a:gd name="T57" fmla="*/ 350302513 h 154"/>
                <a:gd name="T58" fmla="*/ 15120953 w 309"/>
                <a:gd name="T59" fmla="*/ 325100950 h 154"/>
                <a:gd name="T60" fmla="*/ 15120953 w 309"/>
                <a:gd name="T61" fmla="*/ 302418750 h 154"/>
                <a:gd name="T62" fmla="*/ 30241906 w 309"/>
                <a:gd name="T63" fmla="*/ 269657513 h 154"/>
                <a:gd name="T64" fmla="*/ 30241906 w 309"/>
                <a:gd name="T65" fmla="*/ 269657513 h 154"/>
                <a:gd name="T66" fmla="*/ 47883811 w 309"/>
                <a:gd name="T67" fmla="*/ 246975313 h 154"/>
                <a:gd name="T68" fmla="*/ 63004764 w 309"/>
                <a:gd name="T69" fmla="*/ 229335013 h 154"/>
                <a:gd name="T70" fmla="*/ 110886988 w 309"/>
                <a:gd name="T71" fmla="*/ 191531875 h 154"/>
                <a:gd name="T72" fmla="*/ 110886988 w 309"/>
                <a:gd name="T73" fmla="*/ 191531875 h 154"/>
                <a:gd name="T74" fmla="*/ 166330482 w 309"/>
                <a:gd name="T75" fmla="*/ 166330313 h 154"/>
                <a:gd name="T76" fmla="*/ 229335246 w 309"/>
                <a:gd name="T77" fmla="*/ 151209375 h 154"/>
                <a:gd name="T78" fmla="*/ 357862552 w 309"/>
                <a:gd name="T79" fmla="*/ 143649700 h 154"/>
                <a:gd name="T80" fmla="*/ 357862552 w 309"/>
                <a:gd name="T81" fmla="*/ 143649700 h 154"/>
                <a:gd name="T82" fmla="*/ 483870493 w 309"/>
                <a:gd name="T83" fmla="*/ 143649700 h 154"/>
                <a:gd name="T84" fmla="*/ 549394622 w 309"/>
                <a:gd name="T85" fmla="*/ 143649700 h 154"/>
                <a:gd name="T86" fmla="*/ 612399387 w 309"/>
                <a:gd name="T87" fmla="*/ 126007813 h 154"/>
                <a:gd name="T88" fmla="*/ 612399387 w 309"/>
                <a:gd name="T89" fmla="*/ 126007813 h 154"/>
                <a:gd name="T90" fmla="*/ 667842881 w 309"/>
                <a:gd name="T91" fmla="*/ 110886875 h 154"/>
                <a:gd name="T92" fmla="*/ 708165422 w 309"/>
                <a:gd name="T93" fmla="*/ 85685313 h 154"/>
                <a:gd name="T94" fmla="*/ 745967010 w 309"/>
                <a:gd name="T95" fmla="*/ 47883763 h 154"/>
                <a:gd name="T96" fmla="*/ 778729869 w 309"/>
                <a:gd name="T97" fmla="*/ 7561263 h 154"/>
                <a:gd name="T98" fmla="*/ 778729869 w 309"/>
                <a:gd name="T99" fmla="*/ 7561263 h 154"/>
                <a:gd name="T100" fmla="*/ 778729869 w 309"/>
                <a:gd name="T101" fmla="*/ 0 h 154"/>
                <a:gd name="T102" fmla="*/ 778729869 w 309"/>
                <a:gd name="T103" fmla="*/ 0 h 1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09" h="154">
                  <a:moveTo>
                    <a:pt x="309" y="0"/>
                  </a:moveTo>
                  <a:lnTo>
                    <a:pt x="309" y="0"/>
                  </a:lnTo>
                  <a:lnTo>
                    <a:pt x="290" y="19"/>
                  </a:lnTo>
                  <a:lnTo>
                    <a:pt x="271" y="34"/>
                  </a:lnTo>
                  <a:lnTo>
                    <a:pt x="259" y="41"/>
                  </a:lnTo>
                  <a:lnTo>
                    <a:pt x="243" y="44"/>
                  </a:lnTo>
                  <a:lnTo>
                    <a:pt x="211" y="47"/>
                  </a:lnTo>
                  <a:lnTo>
                    <a:pt x="154" y="50"/>
                  </a:lnTo>
                  <a:lnTo>
                    <a:pt x="123" y="50"/>
                  </a:lnTo>
                  <a:lnTo>
                    <a:pt x="94" y="53"/>
                  </a:lnTo>
                  <a:lnTo>
                    <a:pt x="72" y="57"/>
                  </a:lnTo>
                  <a:lnTo>
                    <a:pt x="50" y="66"/>
                  </a:lnTo>
                  <a:lnTo>
                    <a:pt x="31" y="76"/>
                  </a:lnTo>
                  <a:lnTo>
                    <a:pt x="16" y="91"/>
                  </a:lnTo>
                  <a:lnTo>
                    <a:pt x="6" y="107"/>
                  </a:lnTo>
                  <a:lnTo>
                    <a:pt x="0" y="123"/>
                  </a:lnTo>
                  <a:lnTo>
                    <a:pt x="0" y="132"/>
                  </a:lnTo>
                  <a:lnTo>
                    <a:pt x="3" y="139"/>
                  </a:lnTo>
                  <a:lnTo>
                    <a:pt x="6" y="148"/>
                  </a:lnTo>
                  <a:lnTo>
                    <a:pt x="16" y="154"/>
                  </a:lnTo>
                  <a:lnTo>
                    <a:pt x="19" y="154"/>
                  </a:lnTo>
                  <a:lnTo>
                    <a:pt x="19" y="151"/>
                  </a:lnTo>
                  <a:lnTo>
                    <a:pt x="12" y="139"/>
                  </a:lnTo>
                  <a:lnTo>
                    <a:pt x="6" y="129"/>
                  </a:lnTo>
                  <a:lnTo>
                    <a:pt x="6" y="120"/>
                  </a:lnTo>
                  <a:lnTo>
                    <a:pt x="12" y="107"/>
                  </a:lnTo>
                  <a:lnTo>
                    <a:pt x="19" y="98"/>
                  </a:lnTo>
                  <a:lnTo>
                    <a:pt x="25" y="91"/>
                  </a:lnTo>
                  <a:lnTo>
                    <a:pt x="44" y="76"/>
                  </a:lnTo>
                  <a:lnTo>
                    <a:pt x="66" y="66"/>
                  </a:lnTo>
                  <a:lnTo>
                    <a:pt x="91" y="60"/>
                  </a:lnTo>
                  <a:lnTo>
                    <a:pt x="142" y="57"/>
                  </a:lnTo>
                  <a:lnTo>
                    <a:pt x="192" y="57"/>
                  </a:lnTo>
                  <a:lnTo>
                    <a:pt x="218" y="57"/>
                  </a:lnTo>
                  <a:lnTo>
                    <a:pt x="243" y="50"/>
                  </a:lnTo>
                  <a:lnTo>
                    <a:pt x="265" y="44"/>
                  </a:lnTo>
                  <a:lnTo>
                    <a:pt x="281" y="34"/>
                  </a:lnTo>
                  <a:lnTo>
                    <a:pt x="296" y="19"/>
                  </a:lnTo>
                  <a:lnTo>
                    <a:pt x="309" y="3"/>
                  </a:lnTo>
                  <a:lnTo>
                    <a:pt x="30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Freeform 60"/>
            <p:cNvSpPr>
              <a:spLocks/>
            </p:cNvSpPr>
            <p:nvPr/>
          </p:nvSpPr>
          <p:spPr bwMode="auto">
            <a:xfrm>
              <a:off x="6740525" y="3222626"/>
              <a:ext cx="144463" cy="180975"/>
            </a:xfrm>
            <a:custGeom>
              <a:avLst/>
              <a:gdLst>
                <a:gd name="T0" fmla="*/ 0 w 91"/>
                <a:gd name="T1" fmla="*/ 7561263 h 114"/>
                <a:gd name="T2" fmla="*/ 0 w 91"/>
                <a:gd name="T3" fmla="*/ 7561263 h 114"/>
                <a:gd name="T4" fmla="*/ 7561289 w 91"/>
                <a:gd name="T5" fmla="*/ 22682200 h 114"/>
                <a:gd name="T6" fmla="*/ 15120990 w 91"/>
                <a:gd name="T7" fmla="*/ 47883763 h 114"/>
                <a:gd name="T8" fmla="*/ 15120990 w 91"/>
                <a:gd name="T9" fmla="*/ 47883763 h 114"/>
                <a:gd name="T10" fmla="*/ 40322640 w 91"/>
                <a:gd name="T11" fmla="*/ 88206263 h 114"/>
                <a:gd name="T12" fmla="*/ 40322640 w 91"/>
                <a:gd name="T13" fmla="*/ 88206263 h 114"/>
                <a:gd name="T14" fmla="*/ 88206568 w 91"/>
                <a:gd name="T15" fmla="*/ 158770638 h 114"/>
                <a:gd name="T16" fmla="*/ 88206568 w 91"/>
                <a:gd name="T17" fmla="*/ 158770638 h 114"/>
                <a:gd name="T18" fmla="*/ 143650197 w 91"/>
                <a:gd name="T19" fmla="*/ 239415638 h 114"/>
                <a:gd name="T20" fmla="*/ 181451878 w 91"/>
                <a:gd name="T21" fmla="*/ 269657513 h 114"/>
                <a:gd name="T22" fmla="*/ 214214816 w 91"/>
                <a:gd name="T23" fmla="*/ 287297813 h 114"/>
                <a:gd name="T24" fmla="*/ 214214816 w 91"/>
                <a:gd name="T25" fmla="*/ 287297813 h 114"/>
                <a:gd name="T26" fmla="*/ 229335806 w 91"/>
                <a:gd name="T27" fmla="*/ 287297813 h 114"/>
                <a:gd name="T28" fmla="*/ 221774518 w 91"/>
                <a:gd name="T29" fmla="*/ 277217188 h 114"/>
                <a:gd name="T30" fmla="*/ 221774518 w 91"/>
                <a:gd name="T31" fmla="*/ 277217188 h 114"/>
                <a:gd name="T32" fmla="*/ 191532538 w 91"/>
                <a:gd name="T33" fmla="*/ 246975313 h 114"/>
                <a:gd name="T34" fmla="*/ 151209898 w 91"/>
                <a:gd name="T35" fmla="*/ 206652813 h 114"/>
                <a:gd name="T36" fmla="*/ 88206568 w 91"/>
                <a:gd name="T37" fmla="*/ 126007813 h 114"/>
                <a:gd name="T38" fmla="*/ 88206568 w 91"/>
                <a:gd name="T39" fmla="*/ 126007813 h 114"/>
                <a:gd name="T40" fmla="*/ 30241980 w 91"/>
                <a:gd name="T41" fmla="*/ 47883763 h 114"/>
                <a:gd name="T42" fmla="*/ 30241980 w 91"/>
                <a:gd name="T43" fmla="*/ 47883763 h 114"/>
                <a:gd name="T44" fmla="*/ 22682279 w 91"/>
                <a:gd name="T45" fmla="*/ 22682200 h 114"/>
                <a:gd name="T46" fmla="*/ 0 w 91"/>
                <a:gd name="T47" fmla="*/ 0 h 114"/>
                <a:gd name="T48" fmla="*/ 0 w 91"/>
                <a:gd name="T49" fmla="*/ 0 h 114"/>
                <a:gd name="T50" fmla="*/ 0 w 91"/>
                <a:gd name="T51" fmla="*/ 0 h 114"/>
                <a:gd name="T52" fmla="*/ 0 w 91"/>
                <a:gd name="T53" fmla="*/ 7561263 h 11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91" h="114">
                  <a:moveTo>
                    <a:pt x="0" y="3"/>
                  </a:moveTo>
                  <a:lnTo>
                    <a:pt x="0" y="3"/>
                  </a:lnTo>
                  <a:lnTo>
                    <a:pt x="3" y="9"/>
                  </a:lnTo>
                  <a:lnTo>
                    <a:pt x="6" y="19"/>
                  </a:lnTo>
                  <a:lnTo>
                    <a:pt x="16" y="35"/>
                  </a:lnTo>
                  <a:lnTo>
                    <a:pt x="35" y="63"/>
                  </a:lnTo>
                  <a:lnTo>
                    <a:pt x="57" y="95"/>
                  </a:lnTo>
                  <a:lnTo>
                    <a:pt x="72" y="107"/>
                  </a:lnTo>
                  <a:lnTo>
                    <a:pt x="85" y="114"/>
                  </a:lnTo>
                  <a:lnTo>
                    <a:pt x="91" y="114"/>
                  </a:lnTo>
                  <a:lnTo>
                    <a:pt x="88" y="110"/>
                  </a:lnTo>
                  <a:lnTo>
                    <a:pt x="76" y="98"/>
                  </a:lnTo>
                  <a:lnTo>
                    <a:pt x="60" y="82"/>
                  </a:lnTo>
                  <a:lnTo>
                    <a:pt x="35" y="50"/>
                  </a:lnTo>
                  <a:lnTo>
                    <a:pt x="12" y="19"/>
                  </a:lnTo>
                  <a:lnTo>
                    <a:pt x="9" y="9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Freeform 61"/>
            <p:cNvSpPr>
              <a:spLocks/>
            </p:cNvSpPr>
            <p:nvPr/>
          </p:nvSpPr>
          <p:spPr bwMode="auto">
            <a:xfrm>
              <a:off x="6740525" y="3222626"/>
              <a:ext cx="144463" cy="180975"/>
            </a:xfrm>
            <a:custGeom>
              <a:avLst/>
              <a:gdLst>
                <a:gd name="T0" fmla="*/ 0 w 91"/>
                <a:gd name="T1" fmla="*/ 7561263 h 114"/>
                <a:gd name="T2" fmla="*/ 0 w 91"/>
                <a:gd name="T3" fmla="*/ 7561263 h 114"/>
                <a:gd name="T4" fmla="*/ 7561289 w 91"/>
                <a:gd name="T5" fmla="*/ 22682200 h 114"/>
                <a:gd name="T6" fmla="*/ 15120990 w 91"/>
                <a:gd name="T7" fmla="*/ 47883763 h 114"/>
                <a:gd name="T8" fmla="*/ 15120990 w 91"/>
                <a:gd name="T9" fmla="*/ 47883763 h 114"/>
                <a:gd name="T10" fmla="*/ 40322640 w 91"/>
                <a:gd name="T11" fmla="*/ 88206263 h 114"/>
                <a:gd name="T12" fmla="*/ 40322640 w 91"/>
                <a:gd name="T13" fmla="*/ 88206263 h 114"/>
                <a:gd name="T14" fmla="*/ 88206568 w 91"/>
                <a:gd name="T15" fmla="*/ 158770638 h 114"/>
                <a:gd name="T16" fmla="*/ 88206568 w 91"/>
                <a:gd name="T17" fmla="*/ 158770638 h 114"/>
                <a:gd name="T18" fmla="*/ 143650197 w 91"/>
                <a:gd name="T19" fmla="*/ 239415638 h 114"/>
                <a:gd name="T20" fmla="*/ 181451878 w 91"/>
                <a:gd name="T21" fmla="*/ 269657513 h 114"/>
                <a:gd name="T22" fmla="*/ 214214816 w 91"/>
                <a:gd name="T23" fmla="*/ 287297813 h 114"/>
                <a:gd name="T24" fmla="*/ 214214816 w 91"/>
                <a:gd name="T25" fmla="*/ 287297813 h 114"/>
                <a:gd name="T26" fmla="*/ 229335806 w 91"/>
                <a:gd name="T27" fmla="*/ 287297813 h 114"/>
                <a:gd name="T28" fmla="*/ 221774518 w 91"/>
                <a:gd name="T29" fmla="*/ 277217188 h 114"/>
                <a:gd name="T30" fmla="*/ 221774518 w 91"/>
                <a:gd name="T31" fmla="*/ 277217188 h 114"/>
                <a:gd name="T32" fmla="*/ 191532538 w 91"/>
                <a:gd name="T33" fmla="*/ 246975313 h 114"/>
                <a:gd name="T34" fmla="*/ 151209898 w 91"/>
                <a:gd name="T35" fmla="*/ 206652813 h 114"/>
                <a:gd name="T36" fmla="*/ 88206568 w 91"/>
                <a:gd name="T37" fmla="*/ 126007813 h 114"/>
                <a:gd name="T38" fmla="*/ 88206568 w 91"/>
                <a:gd name="T39" fmla="*/ 126007813 h 114"/>
                <a:gd name="T40" fmla="*/ 30241980 w 91"/>
                <a:gd name="T41" fmla="*/ 47883763 h 114"/>
                <a:gd name="T42" fmla="*/ 30241980 w 91"/>
                <a:gd name="T43" fmla="*/ 47883763 h 114"/>
                <a:gd name="T44" fmla="*/ 22682279 w 91"/>
                <a:gd name="T45" fmla="*/ 22682200 h 114"/>
                <a:gd name="T46" fmla="*/ 0 w 91"/>
                <a:gd name="T47" fmla="*/ 0 h 114"/>
                <a:gd name="T48" fmla="*/ 0 w 91"/>
                <a:gd name="T49" fmla="*/ 0 h 114"/>
                <a:gd name="T50" fmla="*/ 0 w 91"/>
                <a:gd name="T51" fmla="*/ 0 h 114"/>
                <a:gd name="T52" fmla="*/ 0 w 91"/>
                <a:gd name="T53" fmla="*/ 7561263 h 11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91" h="114">
                  <a:moveTo>
                    <a:pt x="0" y="3"/>
                  </a:moveTo>
                  <a:lnTo>
                    <a:pt x="0" y="3"/>
                  </a:lnTo>
                  <a:lnTo>
                    <a:pt x="3" y="9"/>
                  </a:lnTo>
                  <a:lnTo>
                    <a:pt x="6" y="19"/>
                  </a:lnTo>
                  <a:lnTo>
                    <a:pt x="16" y="35"/>
                  </a:lnTo>
                  <a:lnTo>
                    <a:pt x="35" y="63"/>
                  </a:lnTo>
                  <a:lnTo>
                    <a:pt x="57" y="95"/>
                  </a:lnTo>
                  <a:lnTo>
                    <a:pt x="72" y="107"/>
                  </a:lnTo>
                  <a:lnTo>
                    <a:pt x="85" y="114"/>
                  </a:lnTo>
                  <a:lnTo>
                    <a:pt x="91" y="114"/>
                  </a:lnTo>
                  <a:lnTo>
                    <a:pt x="88" y="110"/>
                  </a:lnTo>
                  <a:lnTo>
                    <a:pt x="76" y="98"/>
                  </a:lnTo>
                  <a:lnTo>
                    <a:pt x="60" y="82"/>
                  </a:lnTo>
                  <a:lnTo>
                    <a:pt x="35" y="50"/>
                  </a:lnTo>
                  <a:lnTo>
                    <a:pt x="12" y="19"/>
                  </a:lnTo>
                  <a:lnTo>
                    <a:pt x="9" y="9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Freeform 62"/>
            <p:cNvSpPr>
              <a:spLocks/>
            </p:cNvSpPr>
            <p:nvPr/>
          </p:nvSpPr>
          <p:spPr bwMode="auto">
            <a:xfrm>
              <a:off x="6854825" y="3287713"/>
              <a:ext cx="25400" cy="74613"/>
            </a:xfrm>
            <a:custGeom>
              <a:avLst/>
              <a:gdLst>
                <a:gd name="T0" fmla="*/ 32762825 w 16"/>
                <a:gd name="T1" fmla="*/ 0 h 47"/>
                <a:gd name="T2" fmla="*/ 32762825 w 16"/>
                <a:gd name="T3" fmla="*/ 0 h 47"/>
                <a:gd name="T4" fmla="*/ 10080625 w 16"/>
                <a:gd name="T5" fmla="*/ 55443809 h 47"/>
                <a:gd name="T6" fmla="*/ 0 w 16"/>
                <a:gd name="T7" fmla="*/ 118448931 h 47"/>
                <a:gd name="T8" fmla="*/ 0 w 16"/>
                <a:gd name="T9" fmla="*/ 118448931 h 47"/>
                <a:gd name="T10" fmla="*/ 10080625 w 16"/>
                <a:gd name="T11" fmla="*/ 118448931 h 47"/>
                <a:gd name="T12" fmla="*/ 10080625 w 16"/>
                <a:gd name="T13" fmla="*/ 118448931 h 47"/>
                <a:gd name="T14" fmla="*/ 10080625 w 16"/>
                <a:gd name="T15" fmla="*/ 118448931 h 47"/>
                <a:gd name="T16" fmla="*/ 17641888 w 16"/>
                <a:gd name="T17" fmla="*/ 63005122 h 47"/>
                <a:gd name="T18" fmla="*/ 40322500 w 16"/>
                <a:gd name="T19" fmla="*/ 7561313 h 47"/>
                <a:gd name="T20" fmla="*/ 40322500 w 16"/>
                <a:gd name="T21" fmla="*/ 7561313 h 47"/>
                <a:gd name="T22" fmla="*/ 40322500 w 16"/>
                <a:gd name="T23" fmla="*/ 0 h 47"/>
                <a:gd name="T24" fmla="*/ 32762825 w 16"/>
                <a:gd name="T25" fmla="*/ 0 h 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" h="47">
                  <a:moveTo>
                    <a:pt x="13" y="0"/>
                  </a:moveTo>
                  <a:lnTo>
                    <a:pt x="13" y="0"/>
                  </a:lnTo>
                  <a:lnTo>
                    <a:pt x="4" y="22"/>
                  </a:lnTo>
                  <a:lnTo>
                    <a:pt x="0" y="47"/>
                  </a:lnTo>
                  <a:lnTo>
                    <a:pt x="4" y="47"/>
                  </a:lnTo>
                  <a:lnTo>
                    <a:pt x="7" y="25"/>
                  </a:lnTo>
                  <a:lnTo>
                    <a:pt x="16" y="3"/>
                  </a:lnTo>
                  <a:lnTo>
                    <a:pt x="1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Freeform 63"/>
            <p:cNvSpPr>
              <a:spLocks/>
            </p:cNvSpPr>
            <p:nvPr/>
          </p:nvSpPr>
          <p:spPr bwMode="auto">
            <a:xfrm>
              <a:off x="6854825" y="3287713"/>
              <a:ext cx="25400" cy="74613"/>
            </a:xfrm>
            <a:custGeom>
              <a:avLst/>
              <a:gdLst>
                <a:gd name="T0" fmla="*/ 32762825 w 16"/>
                <a:gd name="T1" fmla="*/ 0 h 47"/>
                <a:gd name="T2" fmla="*/ 32762825 w 16"/>
                <a:gd name="T3" fmla="*/ 0 h 47"/>
                <a:gd name="T4" fmla="*/ 10080625 w 16"/>
                <a:gd name="T5" fmla="*/ 55443809 h 47"/>
                <a:gd name="T6" fmla="*/ 0 w 16"/>
                <a:gd name="T7" fmla="*/ 118448931 h 47"/>
                <a:gd name="T8" fmla="*/ 0 w 16"/>
                <a:gd name="T9" fmla="*/ 118448931 h 47"/>
                <a:gd name="T10" fmla="*/ 10080625 w 16"/>
                <a:gd name="T11" fmla="*/ 118448931 h 47"/>
                <a:gd name="T12" fmla="*/ 10080625 w 16"/>
                <a:gd name="T13" fmla="*/ 118448931 h 47"/>
                <a:gd name="T14" fmla="*/ 10080625 w 16"/>
                <a:gd name="T15" fmla="*/ 118448931 h 47"/>
                <a:gd name="T16" fmla="*/ 17641888 w 16"/>
                <a:gd name="T17" fmla="*/ 63005122 h 47"/>
                <a:gd name="T18" fmla="*/ 40322500 w 16"/>
                <a:gd name="T19" fmla="*/ 7561313 h 47"/>
                <a:gd name="T20" fmla="*/ 40322500 w 16"/>
                <a:gd name="T21" fmla="*/ 7561313 h 47"/>
                <a:gd name="T22" fmla="*/ 40322500 w 16"/>
                <a:gd name="T23" fmla="*/ 0 h 47"/>
                <a:gd name="T24" fmla="*/ 32762825 w 16"/>
                <a:gd name="T25" fmla="*/ 0 h 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" h="47">
                  <a:moveTo>
                    <a:pt x="13" y="0"/>
                  </a:moveTo>
                  <a:lnTo>
                    <a:pt x="13" y="0"/>
                  </a:lnTo>
                  <a:lnTo>
                    <a:pt x="4" y="22"/>
                  </a:lnTo>
                  <a:lnTo>
                    <a:pt x="0" y="47"/>
                  </a:lnTo>
                  <a:lnTo>
                    <a:pt x="4" y="47"/>
                  </a:lnTo>
                  <a:lnTo>
                    <a:pt x="7" y="25"/>
                  </a:lnTo>
                  <a:lnTo>
                    <a:pt x="16" y="3"/>
                  </a:lnTo>
                  <a:lnTo>
                    <a:pt x="16" y="0"/>
                  </a:lnTo>
                  <a:lnTo>
                    <a:pt x="1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Freeform 64"/>
            <p:cNvSpPr>
              <a:spLocks/>
            </p:cNvSpPr>
            <p:nvPr/>
          </p:nvSpPr>
          <p:spPr bwMode="auto">
            <a:xfrm>
              <a:off x="7161213" y="3052763"/>
              <a:ext cx="60325" cy="190500"/>
            </a:xfrm>
            <a:custGeom>
              <a:avLst/>
              <a:gdLst>
                <a:gd name="T0" fmla="*/ 0 w 38"/>
                <a:gd name="T1" fmla="*/ 7561263 h 120"/>
                <a:gd name="T2" fmla="*/ 0 w 38"/>
                <a:gd name="T3" fmla="*/ 7561263 h 120"/>
                <a:gd name="T4" fmla="*/ 15120938 w 38"/>
                <a:gd name="T5" fmla="*/ 37803138 h 120"/>
                <a:gd name="T6" fmla="*/ 32762825 w 38"/>
                <a:gd name="T7" fmla="*/ 63004700 h 120"/>
                <a:gd name="T8" fmla="*/ 47883763 w 38"/>
                <a:gd name="T9" fmla="*/ 126007813 h 120"/>
                <a:gd name="T10" fmla="*/ 47883763 w 38"/>
                <a:gd name="T11" fmla="*/ 126007813 h 120"/>
                <a:gd name="T12" fmla="*/ 78125638 w 38"/>
                <a:gd name="T13" fmla="*/ 292338125 h 120"/>
                <a:gd name="T14" fmla="*/ 78125638 w 38"/>
                <a:gd name="T15" fmla="*/ 292338125 h 120"/>
                <a:gd name="T16" fmla="*/ 88206263 w 38"/>
                <a:gd name="T17" fmla="*/ 302418750 h 120"/>
                <a:gd name="T18" fmla="*/ 95765938 w 38"/>
                <a:gd name="T19" fmla="*/ 292338125 h 120"/>
                <a:gd name="T20" fmla="*/ 95765938 w 38"/>
                <a:gd name="T21" fmla="*/ 292338125 h 120"/>
                <a:gd name="T22" fmla="*/ 88206263 w 38"/>
                <a:gd name="T23" fmla="*/ 246975313 h 120"/>
                <a:gd name="T24" fmla="*/ 78125638 w 38"/>
                <a:gd name="T25" fmla="*/ 199093138 h 120"/>
                <a:gd name="T26" fmla="*/ 55443438 w 38"/>
                <a:gd name="T27" fmla="*/ 103327200 h 120"/>
                <a:gd name="T28" fmla="*/ 55443438 w 38"/>
                <a:gd name="T29" fmla="*/ 103327200 h 120"/>
                <a:gd name="T30" fmla="*/ 40322500 w 38"/>
                <a:gd name="T31" fmla="*/ 47883763 h 120"/>
                <a:gd name="T32" fmla="*/ 22682200 w 38"/>
                <a:gd name="T33" fmla="*/ 22682200 h 120"/>
                <a:gd name="T34" fmla="*/ 7561263 w 38"/>
                <a:gd name="T35" fmla="*/ 0 h 120"/>
                <a:gd name="T36" fmla="*/ 7561263 w 38"/>
                <a:gd name="T37" fmla="*/ 0 h 120"/>
                <a:gd name="T38" fmla="*/ 0 w 38"/>
                <a:gd name="T39" fmla="*/ 7561263 h 120"/>
                <a:gd name="T40" fmla="*/ 0 w 38"/>
                <a:gd name="T41" fmla="*/ 7561263 h 1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8" h="120">
                  <a:moveTo>
                    <a:pt x="0" y="3"/>
                  </a:moveTo>
                  <a:lnTo>
                    <a:pt x="0" y="3"/>
                  </a:lnTo>
                  <a:lnTo>
                    <a:pt x="6" y="15"/>
                  </a:lnTo>
                  <a:lnTo>
                    <a:pt x="13" y="25"/>
                  </a:lnTo>
                  <a:lnTo>
                    <a:pt x="19" y="50"/>
                  </a:lnTo>
                  <a:lnTo>
                    <a:pt x="31" y="116"/>
                  </a:lnTo>
                  <a:lnTo>
                    <a:pt x="35" y="120"/>
                  </a:lnTo>
                  <a:lnTo>
                    <a:pt x="38" y="116"/>
                  </a:lnTo>
                  <a:lnTo>
                    <a:pt x="35" y="98"/>
                  </a:lnTo>
                  <a:lnTo>
                    <a:pt x="31" y="79"/>
                  </a:lnTo>
                  <a:lnTo>
                    <a:pt x="22" y="41"/>
                  </a:lnTo>
                  <a:lnTo>
                    <a:pt x="16" y="19"/>
                  </a:lnTo>
                  <a:lnTo>
                    <a:pt x="9" y="9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Freeform 65"/>
            <p:cNvSpPr>
              <a:spLocks/>
            </p:cNvSpPr>
            <p:nvPr/>
          </p:nvSpPr>
          <p:spPr bwMode="auto">
            <a:xfrm>
              <a:off x="7161213" y="3052763"/>
              <a:ext cx="60325" cy="190500"/>
            </a:xfrm>
            <a:custGeom>
              <a:avLst/>
              <a:gdLst>
                <a:gd name="T0" fmla="*/ 0 w 38"/>
                <a:gd name="T1" fmla="*/ 7561263 h 120"/>
                <a:gd name="T2" fmla="*/ 0 w 38"/>
                <a:gd name="T3" fmla="*/ 7561263 h 120"/>
                <a:gd name="T4" fmla="*/ 15120938 w 38"/>
                <a:gd name="T5" fmla="*/ 37803138 h 120"/>
                <a:gd name="T6" fmla="*/ 32762825 w 38"/>
                <a:gd name="T7" fmla="*/ 63004700 h 120"/>
                <a:gd name="T8" fmla="*/ 47883763 w 38"/>
                <a:gd name="T9" fmla="*/ 126007813 h 120"/>
                <a:gd name="T10" fmla="*/ 47883763 w 38"/>
                <a:gd name="T11" fmla="*/ 126007813 h 120"/>
                <a:gd name="T12" fmla="*/ 78125638 w 38"/>
                <a:gd name="T13" fmla="*/ 292338125 h 120"/>
                <a:gd name="T14" fmla="*/ 78125638 w 38"/>
                <a:gd name="T15" fmla="*/ 292338125 h 120"/>
                <a:gd name="T16" fmla="*/ 88206263 w 38"/>
                <a:gd name="T17" fmla="*/ 302418750 h 120"/>
                <a:gd name="T18" fmla="*/ 95765938 w 38"/>
                <a:gd name="T19" fmla="*/ 292338125 h 120"/>
                <a:gd name="T20" fmla="*/ 95765938 w 38"/>
                <a:gd name="T21" fmla="*/ 292338125 h 120"/>
                <a:gd name="T22" fmla="*/ 88206263 w 38"/>
                <a:gd name="T23" fmla="*/ 246975313 h 120"/>
                <a:gd name="T24" fmla="*/ 78125638 w 38"/>
                <a:gd name="T25" fmla="*/ 199093138 h 120"/>
                <a:gd name="T26" fmla="*/ 55443438 w 38"/>
                <a:gd name="T27" fmla="*/ 103327200 h 120"/>
                <a:gd name="T28" fmla="*/ 55443438 w 38"/>
                <a:gd name="T29" fmla="*/ 103327200 h 120"/>
                <a:gd name="T30" fmla="*/ 40322500 w 38"/>
                <a:gd name="T31" fmla="*/ 47883763 h 120"/>
                <a:gd name="T32" fmla="*/ 22682200 w 38"/>
                <a:gd name="T33" fmla="*/ 22682200 h 120"/>
                <a:gd name="T34" fmla="*/ 7561263 w 38"/>
                <a:gd name="T35" fmla="*/ 0 h 120"/>
                <a:gd name="T36" fmla="*/ 7561263 w 38"/>
                <a:gd name="T37" fmla="*/ 0 h 120"/>
                <a:gd name="T38" fmla="*/ 0 w 38"/>
                <a:gd name="T39" fmla="*/ 7561263 h 120"/>
                <a:gd name="T40" fmla="*/ 0 w 38"/>
                <a:gd name="T41" fmla="*/ 7561263 h 1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8" h="120">
                  <a:moveTo>
                    <a:pt x="0" y="3"/>
                  </a:moveTo>
                  <a:lnTo>
                    <a:pt x="0" y="3"/>
                  </a:lnTo>
                  <a:lnTo>
                    <a:pt x="6" y="15"/>
                  </a:lnTo>
                  <a:lnTo>
                    <a:pt x="13" y="25"/>
                  </a:lnTo>
                  <a:lnTo>
                    <a:pt x="19" y="50"/>
                  </a:lnTo>
                  <a:lnTo>
                    <a:pt x="31" y="116"/>
                  </a:lnTo>
                  <a:lnTo>
                    <a:pt x="35" y="120"/>
                  </a:lnTo>
                  <a:lnTo>
                    <a:pt x="38" y="116"/>
                  </a:lnTo>
                  <a:lnTo>
                    <a:pt x="35" y="98"/>
                  </a:lnTo>
                  <a:lnTo>
                    <a:pt x="31" y="79"/>
                  </a:lnTo>
                  <a:lnTo>
                    <a:pt x="22" y="41"/>
                  </a:lnTo>
                  <a:lnTo>
                    <a:pt x="16" y="19"/>
                  </a:lnTo>
                  <a:lnTo>
                    <a:pt x="9" y="9"/>
                  </a:lnTo>
                  <a:lnTo>
                    <a:pt x="3" y="0"/>
                  </a:lnTo>
                  <a:lnTo>
                    <a:pt x="0" y="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Freeform 66"/>
            <p:cNvSpPr>
              <a:spLocks/>
            </p:cNvSpPr>
            <p:nvPr/>
          </p:nvSpPr>
          <p:spPr bwMode="auto">
            <a:xfrm>
              <a:off x="7135813" y="3171826"/>
              <a:ext cx="95250" cy="90488"/>
            </a:xfrm>
            <a:custGeom>
              <a:avLst/>
              <a:gdLst>
                <a:gd name="T0" fmla="*/ 0 w 60"/>
                <a:gd name="T1" fmla="*/ 10080681 h 57"/>
                <a:gd name="T2" fmla="*/ 0 w 60"/>
                <a:gd name="T3" fmla="*/ 10080681 h 57"/>
                <a:gd name="T4" fmla="*/ 25201563 w 60"/>
                <a:gd name="T5" fmla="*/ 17641985 h 57"/>
                <a:gd name="T6" fmla="*/ 47883763 w 60"/>
                <a:gd name="T7" fmla="*/ 25201702 h 57"/>
                <a:gd name="T8" fmla="*/ 88206263 w 60"/>
                <a:gd name="T9" fmla="*/ 57964708 h 57"/>
                <a:gd name="T10" fmla="*/ 118448138 w 60"/>
                <a:gd name="T11" fmla="*/ 95766467 h 57"/>
                <a:gd name="T12" fmla="*/ 143649700 w 60"/>
                <a:gd name="T13" fmla="*/ 136089189 h 57"/>
                <a:gd name="T14" fmla="*/ 143649700 w 60"/>
                <a:gd name="T15" fmla="*/ 136089189 h 57"/>
                <a:gd name="T16" fmla="*/ 143649700 w 60"/>
                <a:gd name="T17" fmla="*/ 143650494 h 57"/>
                <a:gd name="T18" fmla="*/ 151209375 w 60"/>
                <a:gd name="T19" fmla="*/ 136089189 h 57"/>
                <a:gd name="T20" fmla="*/ 151209375 w 60"/>
                <a:gd name="T21" fmla="*/ 136089189 h 57"/>
                <a:gd name="T22" fmla="*/ 118448138 w 60"/>
                <a:gd name="T23" fmla="*/ 88206750 h 57"/>
                <a:gd name="T24" fmla="*/ 88206263 w 60"/>
                <a:gd name="T25" fmla="*/ 47884027 h 57"/>
                <a:gd name="T26" fmla="*/ 88206263 w 60"/>
                <a:gd name="T27" fmla="*/ 47884027 h 57"/>
                <a:gd name="T28" fmla="*/ 47883763 w 60"/>
                <a:gd name="T29" fmla="*/ 17641985 h 57"/>
                <a:gd name="T30" fmla="*/ 25201563 w 60"/>
                <a:gd name="T31" fmla="*/ 10080681 h 57"/>
                <a:gd name="T32" fmla="*/ 0 w 60"/>
                <a:gd name="T33" fmla="*/ 0 h 57"/>
                <a:gd name="T34" fmla="*/ 0 w 60"/>
                <a:gd name="T35" fmla="*/ 0 h 57"/>
                <a:gd name="T36" fmla="*/ 0 w 60"/>
                <a:gd name="T37" fmla="*/ 0 h 57"/>
                <a:gd name="T38" fmla="*/ 0 w 60"/>
                <a:gd name="T39" fmla="*/ 10080681 h 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0" h="57">
                  <a:moveTo>
                    <a:pt x="0" y="4"/>
                  </a:moveTo>
                  <a:lnTo>
                    <a:pt x="0" y="4"/>
                  </a:lnTo>
                  <a:lnTo>
                    <a:pt x="10" y="7"/>
                  </a:lnTo>
                  <a:lnTo>
                    <a:pt x="19" y="10"/>
                  </a:lnTo>
                  <a:lnTo>
                    <a:pt x="35" y="23"/>
                  </a:lnTo>
                  <a:lnTo>
                    <a:pt x="47" y="38"/>
                  </a:lnTo>
                  <a:lnTo>
                    <a:pt x="57" y="54"/>
                  </a:lnTo>
                  <a:lnTo>
                    <a:pt x="57" y="57"/>
                  </a:lnTo>
                  <a:lnTo>
                    <a:pt x="60" y="54"/>
                  </a:lnTo>
                  <a:lnTo>
                    <a:pt x="47" y="35"/>
                  </a:lnTo>
                  <a:lnTo>
                    <a:pt x="35" y="19"/>
                  </a:lnTo>
                  <a:lnTo>
                    <a:pt x="19" y="7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Freeform 67"/>
            <p:cNvSpPr>
              <a:spLocks/>
            </p:cNvSpPr>
            <p:nvPr/>
          </p:nvSpPr>
          <p:spPr bwMode="auto">
            <a:xfrm>
              <a:off x="7135813" y="3171826"/>
              <a:ext cx="95250" cy="90488"/>
            </a:xfrm>
            <a:custGeom>
              <a:avLst/>
              <a:gdLst>
                <a:gd name="T0" fmla="*/ 0 w 60"/>
                <a:gd name="T1" fmla="*/ 10080681 h 57"/>
                <a:gd name="T2" fmla="*/ 0 w 60"/>
                <a:gd name="T3" fmla="*/ 10080681 h 57"/>
                <a:gd name="T4" fmla="*/ 25201563 w 60"/>
                <a:gd name="T5" fmla="*/ 17641985 h 57"/>
                <a:gd name="T6" fmla="*/ 47883763 w 60"/>
                <a:gd name="T7" fmla="*/ 25201702 h 57"/>
                <a:gd name="T8" fmla="*/ 88206263 w 60"/>
                <a:gd name="T9" fmla="*/ 57964708 h 57"/>
                <a:gd name="T10" fmla="*/ 118448138 w 60"/>
                <a:gd name="T11" fmla="*/ 95766467 h 57"/>
                <a:gd name="T12" fmla="*/ 143649700 w 60"/>
                <a:gd name="T13" fmla="*/ 136089189 h 57"/>
                <a:gd name="T14" fmla="*/ 143649700 w 60"/>
                <a:gd name="T15" fmla="*/ 136089189 h 57"/>
                <a:gd name="T16" fmla="*/ 143649700 w 60"/>
                <a:gd name="T17" fmla="*/ 143650494 h 57"/>
                <a:gd name="T18" fmla="*/ 151209375 w 60"/>
                <a:gd name="T19" fmla="*/ 136089189 h 57"/>
                <a:gd name="T20" fmla="*/ 151209375 w 60"/>
                <a:gd name="T21" fmla="*/ 136089189 h 57"/>
                <a:gd name="T22" fmla="*/ 118448138 w 60"/>
                <a:gd name="T23" fmla="*/ 88206750 h 57"/>
                <a:gd name="T24" fmla="*/ 88206263 w 60"/>
                <a:gd name="T25" fmla="*/ 47884027 h 57"/>
                <a:gd name="T26" fmla="*/ 88206263 w 60"/>
                <a:gd name="T27" fmla="*/ 47884027 h 57"/>
                <a:gd name="T28" fmla="*/ 47883763 w 60"/>
                <a:gd name="T29" fmla="*/ 17641985 h 57"/>
                <a:gd name="T30" fmla="*/ 25201563 w 60"/>
                <a:gd name="T31" fmla="*/ 10080681 h 57"/>
                <a:gd name="T32" fmla="*/ 0 w 60"/>
                <a:gd name="T33" fmla="*/ 0 h 57"/>
                <a:gd name="T34" fmla="*/ 0 w 60"/>
                <a:gd name="T35" fmla="*/ 0 h 57"/>
                <a:gd name="T36" fmla="*/ 0 w 60"/>
                <a:gd name="T37" fmla="*/ 0 h 57"/>
                <a:gd name="T38" fmla="*/ 0 w 60"/>
                <a:gd name="T39" fmla="*/ 10080681 h 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0" h="57">
                  <a:moveTo>
                    <a:pt x="0" y="4"/>
                  </a:moveTo>
                  <a:lnTo>
                    <a:pt x="0" y="4"/>
                  </a:lnTo>
                  <a:lnTo>
                    <a:pt x="10" y="7"/>
                  </a:lnTo>
                  <a:lnTo>
                    <a:pt x="19" y="10"/>
                  </a:lnTo>
                  <a:lnTo>
                    <a:pt x="35" y="23"/>
                  </a:lnTo>
                  <a:lnTo>
                    <a:pt x="47" y="38"/>
                  </a:lnTo>
                  <a:lnTo>
                    <a:pt x="57" y="54"/>
                  </a:lnTo>
                  <a:lnTo>
                    <a:pt x="57" y="57"/>
                  </a:lnTo>
                  <a:lnTo>
                    <a:pt x="60" y="54"/>
                  </a:lnTo>
                  <a:lnTo>
                    <a:pt x="47" y="35"/>
                  </a:lnTo>
                  <a:lnTo>
                    <a:pt x="35" y="19"/>
                  </a:lnTo>
                  <a:lnTo>
                    <a:pt x="19" y="7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Freeform 68"/>
            <p:cNvSpPr>
              <a:spLocks/>
            </p:cNvSpPr>
            <p:nvPr/>
          </p:nvSpPr>
          <p:spPr bwMode="auto">
            <a:xfrm>
              <a:off x="6819900" y="3257551"/>
              <a:ext cx="60325" cy="60325"/>
            </a:xfrm>
            <a:custGeom>
              <a:avLst/>
              <a:gdLst>
                <a:gd name="T0" fmla="*/ 0 w 38"/>
                <a:gd name="T1" fmla="*/ 7561263 h 38"/>
                <a:gd name="T2" fmla="*/ 0 w 38"/>
                <a:gd name="T3" fmla="*/ 7561263 h 38"/>
                <a:gd name="T4" fmla="*/ 40322500 w 38"/>
                <a:gd name="T5" fmla="*/ 55443438 h 38"/>
                <a:gd name="T6" fmla="*/ 88206263 w 38"/>
                <a:gd name="T7" fmla="*/ 95765938 h 38"/>
                <a:gd name="T8" fmla="*/ 88206263 w 38"/>
                <a:gd name="T9" fmla="*/ 95765938 h 38"/>
                <a:gd name="T10" fmla="*/ 95765938 w 38"/>
                <a:gd name="T11" fmla="*/ 95765938 h 38"/>
                <a:gd name="T12" fmla="*/ 95765938 w 38"/>
                <a:gd name="T13" fmla="*/ 88206263 h 38"/>
                <a:gd name="T14" fmla="*/ 95765938 w 38"/>
                <a:gd name="T15" fmla="*/ 88206263 h 38"/>
                <a:gd name="T16" fmla="*/ 7561263 w 38"/>
                <a:gd name="T17" fmla="*/ 0 h 38"/>
                <a:gd name="T18" fmla="*/ 7561263 w 38"/>
                <a:gd name="T19" fmla="*/ 0 h 38"/>
                <a:gd name="T20" fmla="*/ 0 w 38"/>
                <a:gd name="T21" fmla="*/ 0 h 38"/>
                <a:gd name="T22" fmla="*/ 0 w 38"/>
                <a:gd name="T23" fmla="*/ 7561263 h 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8" h="38">
                  <a:moveTo>
                    <a:pt x="0" y="3"/>
                  </a:moveTo>
                  <a:lnTo>
                    <a:pt x="0" y="3"/>
                  </a:lnTo>
                  <a:lnTo>
                    <a:pt x="16" y="22"/>
                  </a:lnTo>
                  <a:lnTo>
                    <a:pt x="35" y="38"/>
                  </a:lnTo>
                  <a:lnTo>
                    <a:pt x="38" y="38"/>
                  </a:lnTo>
                  <a:lnTo>
                    <a:pt x="38" y="35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2" name="Freeform 69"/>
            <p:cNvSpPr>
              <a:spLocks/>
            </p:cNvSpPr>
            <p:nvPr/>
          </p:nvSpPr>
          <p:spPr bwMode="auto">
            <a:xfrm>
              <a:off x="6819900" y="3257551"/>
              <a:ext cx="60325" cy="60325"/>
            </a:xfrm>
            <a:custGeom>
              <a:avLst/>
              <a:gdLst>
                <a:gd name="T0" fmla="*/ 0 w 38"/>
                <a:gd name="T1" fmla="*/ 7561263 h 38"/>
                <a:gd name="T2" fmla="*/ 0 w 38"/>
                <a:gd name="T3" fmla="*/ 7561263 h 38"/>
                <a:gd name="T4" fmla="*/ 40322500 w 38"/>
                <a:gd name="T5" fmla="*/ 55443438 h 38"/>
                <a:gd name="T6" fmla="*/ 88206263 w 38"/>
                <a:gd name="T7" fmla="*/ 95765938 h 38"/>
                <a:gd name="T8" fmla="*/ 88206263 w 38"/>
                <a:gd name="T9" fmla="*/ 95765938 h 38"/>
                <a:gd name="T10" fmla="*/ 95765938 w 38"/>
                <a:gd name="T11" fmla="*/ 95765938 h 38"/>
                <a:gd name="T12" fmla="*/ 95765938 w 38"/>
                <a:gd name="T13" fmla="*/ 88206263 h 38"/>
                <a:gd name="T14" fmla="*/ 95765938 w 38"/>
                <a:gd name="T15" fmla="*/ 88206263 h 38"/>
                <a:gd name="T16" fmla="*/ 7561263 w 38"/>
                <a:gd name="T17" fmla="*/ 0 h 38"/>
                <a:gd name="T18" fmla="*/ 7561263 w 38"/>
                <a:gd name="T19" fmla="*/ 0 h 38"/>
                <a:gd name="T20" fmla="*/ 0 w 38"/>
                <a:gd name="T21" fmla="*/ 0 h 38"/>
                <a:gd name="T22" fmla="*/ 0 w 38"/>
                <a:gd name="T23" fmla="*/ 7561263 h 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8" h="38">
                  <a:moveTo>
                    <a:pt x="0" y="3"/>
                  </a:moveTo>
                  <a:lnTo>
                    <a:pt x="0" y="3"/>
                  </a:lnTo>
                  <a:lnTo>
                    <a:pt x="16" y="22"/>
                  </a:lnTo>
                  <a:lnTo>
                    <a:pt x="35" y="38"/>
                  </a:lnTo>
                  <a:lnTo>
                    <a:pt x="38" y="38"/>
                  </a:lnTo>
                  <a:lnTo>
                    <a:pt x="38" y="35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3" name="Freeform 70"/>
            <p:cNvSpPr>
              <a:spLocks/>
            </p:cNvSpPr>
            <p:nvPr/>
          </p:nvSpPr>
          <p:spPr bwMode="auto">
            <a:xfrm>
              <a:off x="7131050" y="3132138"/>
              <a:ext cx="14288" cy="76200"/>
            </a:xfrm>
            <a:custGeom>
              <a:avLst/>
              <a:gdLst>
                <a:gd name="T0" fmla="*/ 15121467 w 9"/>
                <a:gd name="T1" fmla="*/ 0 h 48"/>
                <a:gd name="T2" fmla="*/ 15121467 w 9"/>
                <a:gd name="T3" fmla="*/ 0 h 48"/>
                <a:gd name="T4" fmla="*/ 7561527 w 9"/>
                <a:gd name="T5" fmla="*/ 55443438 h 48"/>
                <a:gd name="T6" fmla="*/ 7561527 w 9"/>
                <a:gd name="T7" fmla="*/ 55443438 h 48"/>
                <a:gd name="T8" fmla="*/ 0 w 9"/>
                <a:gd name="T9" fmla="*/ 88206263 h 48"/>
                <a:gd name="T10" fmla="*/ 7561527 w 9"/>
                <a:gd name="T11" fmla="*/ 110886875 h 48"/>
                <a:gd name="T12" fmla="*/ 7561527 w 9"/>
                <a:gd name="T13" fmla="*/ 110886875 h 48"/>
                <a:gd name="T14" fmla="*/ 7561527 w 9"/>
                <a:gd name="T15" fmla="*/ 120967500 h 48"/>
                <a:gd name="T16" fmla="*/ 15121467 w 9"/>
                <a:gd name="T17" fmla="*/ 110886875 h 48"/>
                <a:gd name="T18" fmla="*/ 15121467 w 9"/>
                <a:gd name="T19" fmla="*/ 110886875 h 48"/>
                <a:gd name="T20" fmla="*/ 15121467 w 9"/>
                <a:gd name="T21" fmla="*/ 80645000 h 48"/>
                <a:gd name="T22" fmla="*/ 15121467 w 9"/>
                <a:gd name="T23" fmla="*/ 55443438 h 48"/>
                <a:gd name="T24" fmla="*/ 15121467 w 9"/>
                <a:gd name="T25" fmla="*/ 55443438 h 48"/>
                <a:gd name="T26" fmla="*/ 22682994 w 9"/>
                <a:gd name="T27" fmla="*/ 0 h 48"/>
                <a:gd name="T28" fmla="*/ 22682994 w 9"/>
                <a:gd name="T29" fmla="*/ 0 h 48"/>
                <a:gd name="T30" fmla="*/ 22682994 w 9"/>
                <a:gd name="T31" fmla="*/ 0 h 48"/>
                <a:gd name="T32" fmla="*/ 15121467 w 9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" h="48">
                  <a:moveTo>
                    <a:pt x="6" y="0"/>
                  </a:moveTo>
                  <a:lnTo>
                    <a:pt x="6" y="0"/>
                  </a:lnTo>
                  <a:lnTo>
                    <a:pt x="3" y="22"/>
                  </a:lnTo>
                  <a:lnTo>
                    <a:pt x="0" y="35"/>
                  </a:lnTo>
                  <a:lnTo>
                    <a:pt x="3" y="44"/>
                  </a:lnTo>
                  <a:lnTo>
                    <a:pt x="3" y="48"/>
                  </a:lnTo>
                  <a:lnTo>
                    <a:pt x="6" y="44"/>
                  </a:lnTo>
                  <a:lnTo>
                    <a:pt x="6" y="32"/>
                  </a:lnTo>
                  <a:lnTo>
                    <a:pt x="6" y="22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547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4" name="Freeform 71"/>
            <p:cNvSpPr>
              <a:spLocks/>
            </p:cNvSpPr>
            <p:nvPr/>
          </p:nvSpPr>
          <p:spPr bwMode="auto">
            <a:xfrm>
              <a:off x="7131050" y="3132138"/>
              <a:ext cx="14288" cy="76200"/>
            </a:xfrm>
            <a:custGeom>
              <a:avLst/>
              <a:gdLst>
                <a:gd name="T0" fmla="*/ 15121467 w 9"/>
                <a:gd name="T1" fmla="*/ 0 h 48"/>
                <a:gd name="T2" fmla="*/ 15121467 w 9"/>
                <a:gd name="T3" fmla="*/ 0 h 48"/>
                <a:gd name="T4" fmla="*/ 7561527 w 9"/>
                <a:gd name="T5" fmla="*/ 55443438 h 48"/>
                <a:gd name="T6" fmla="*/ 7561527 w 9"/>
                <a:gd name="T7" fmla="*/ 55443438 h 48"/>
                <a:gd name="T8" fmla="*/ 0 w 9"/>
                <a:gd name="T9" fmla="*/ 88206263 h 48"/>
                <a:gd name="T10" fmla="*/ 7561527 w 9"/>
                <a:gd name="T11" fmla="*/ 110886875 h 48"/>
                <a:gd name="T12" fmla="*/ 7561527 w 9"/>
                <a:gd name="T13" fmla="*/ 110886875 h 48"/>
                <a:gd name="T14" fmla="*/ 7561527 w 9"/>
                <a:gd name="T15" fmla="*/ 120967500 h 48"/>
                <a:gd name="T16" fmla="*/ 15121467 w 9"/>
                <a:gd name="T17" fmla="*/ 110886875 h 48"/>
                <a:gd name="T18" fmla="*/ 15121467 w 9"/>
                <a:gd name="T19" fmla="*/ 110886875 h 48"/>
                <a:gd name="T20" fmla="*/ 15121467 w 9"/>
                <a:gd name="T21" fmla="*/ 80645000 h 48"/>
                <a:gd name="T22" fmla="*/ 15121467 w 9"/>
                <a:gd name="T23" fmla="*/ 55443438 h 48"/>
                <a:gd name="T24" fmla="*/ 15121467 w 9"/>
                <a:gd name="T25" fmla="*/ 55443438 h 48"/>
                <a:gd name="T26" fmla="*/ 22682994 w 9"/>
                <a:gd name="T27" fmla="*/ 0 h 48"/>
                <a:gd name="T28" fmla="*/ 22682994 w 9"/>
                <a:gd name="T29" fmla="*/ 0 h 48"/>
                <a:gd name="T30" fmla="*/ 22682994 w 9"/>
                <a:gd name="T31" fmla="*/ 0 h 48"/>
                <a:gd name="T32" fmla="*/ 15121467 w 9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" h="48">
                  <a:moveTo>
                    <a:pt x="6" y="0"/>
                  </a:moveTo>
                  <a:lnTo>
                    <a:pt x="6" y="0"/>
                  </a:lnTo>
                  <a:lnTo>
                    <a:pt x="3" y="22"/>
                  </a:lnTo>
                  <a:lnTo>
                    <a:pt x="0" y="35"/>
                  </a:lnTo>
                  <a:lnTo>
                    <a:pt x="3" y="44"/>
                  </a:lnTo>
                  <a:lnTo>
                    <a:pt x="3" y="48"/>
                  </a:lnTo>
                  <a:lnTo>
                    <a:pt x="6" y="44"/>
                  </a:lnTo>
                  <a:lnTo>
                    <a:pt x="6" y="32"/>
                  </a:lnTo>
                  <a:lnTo>
                    <a:pt x="6" y="22"/>
                  </a:lnTo>
                  <a:lnTo>
                    <a:pt x="9" y="0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1" name="AutoShape 110"/>
          <p:cNvSpPr>
            <a:spLocks noChangeAspect="1" noChangeArrowheads="1" noTextEdit="1"/>
          </p:cNvSpPr>
          <p:nvPr/>
        </p:nvSpPr>
        <p:spPr bwMode="auto">
          <a:xfrm>
            <a:off x="5676900" y="2813050"/>
            <a:ext cx="1685925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2" name="Freeform 112"/>
          <p:cNvSpPr>
            <a:spLocks/>
          </p:cNvSpPr>
          <p:nvPr/>
        </p:nvSpPr>
        <p:spPr bwMode="auto">
          <a:xfrm>
            <a:off x="6459538" y="4038600"/>
            <a:ext cx="509587" cy="530225"/>
          </a:xfrm>
          <a:custGeom>
            <a:avLst/>
            <a:gdLst>
              <a:gd name="T0" fmla="*/ 8875572 w 640"/>
              <a:gd name="T1" fmla="*/ 42339301 h 667"/>
              <a:gd name="T2" fmla="*/ 12045363 w 640"/>
              <a:gd name="T3" fmla="*/ 68879964 h 667"/>
              <a:gd name="T4" fmla="*/ 19653337 w 640"/>
              <a:gd name="T5" fmla="*/ 109956105 h 667"/>
              <a:gd name="T6" fmla="*/ 32333295 w 640"/>
              <a:gd name="T7" fmla="*/ 149135519 h 667"/>
              <a:gd name="T8" fmla="*/ 50084440 w 640"/>
              <a:gd name="T9" fmla="*/ 175044205 h 667"/>
              <a:gd name="T10" fmla="*/ 55790222 w 640"/>
              <a:gd name="T11" fmla="*/ 188946911 h 667"/>
              <a:gd name="T12" fmla="*/ 54522624 w 640"/>
              <a:gd name="T13" fmla="*/ 195897867 h 667"/>
              <a:gd name="T14" fmla="*/ 50084440 w 640"/>
              <a:gd name="T15" fmla="*/ 197161821 h 667"/>
              <a:gd name="T16" fmla="*/ 48816842 w 640"/>
              <a:gd name="T17" fmla="*/ 199057753 h 667"/>
              <a:gd name="T18" fmla="*/ 41208867 w 640"/>
              <a:gd name="T19" fmla="*/ 212328482 h 667"/>
              <a:gd name="T20" fmla="*/ 31064901 w 640"/>
              <a:gd name="T21" fmla="*/ 234446098 h 667"/>
              <a:gd name="T22" fmla="*/ 20921731 w 640"/>
              <a:gd name="T23" fmla="*/ 259722807 h 667"/>
              <a:gd name="T24" fmla="*/ 10143966 w 640"/>
              <a:gd name="T25" fmla="*/ 301430130 h 667"/>
              <a:gd name="T26" fmla="*/ 1902193 w 640"/>
              <a:gd name="T27" fmla="*/ 358304115 h 667"/>
              <a:gd name="T28" fmla="*/ 633799 w 640"/>
              <a:gd name="T29" fmla="*/ 369678912 h 667"/>
              <a:gd name="T30" fmla="*/ 0 w 640"/>
              <a:gd name="T31" fmla="*/ 379157776 h 667"/>
              <a:gd name="T32" fmla="*/ 1902193 w 640"/>
              <a:gd name="T33" fmla="*/ 393692460 h 667"/>
              <a:gd name="T34" fmla="*/ 12045363 w 640"/>
              <a:gd name="T35" fmla="*/ 408226349 h 667"/>
              <a:gd name="T36" fmla="*/ 34869287 w 640"/>
              <a:gd name="T37" fmla="*/ 417705213 h 667"/>
              <a:gd name="T38" fmla="*/ 64666590 w 640"/>
              <a:gd name="T39" fmla="*/ 421497077 h 667"/>
              <a:gd name="T40" fmla="*/ 93829299 w 640"/>
              <a:gd name="T41" fmla="*/ 420865100 h 667"/>
              <a:gd name="T42" fmla="*/ 112215039 w 640"/>
              <a:gd name="T43" fmla="*/ 418969168 h 667"/>
              <a:gd name="T44" fmla="*/ 180685218 w 640"/>
              <a:gd name="T45" fmla="*/ 304590017 h 667"/>
              <a:gd name="T46" fmla="*/ 199704757 w 640"/>
              <a:gd name="T47" fmla="*/ 288160196 h 667"/>
              <a:gd name="T48" fmla="*/ 209214128 w 640"/>
              <a:gd name="T49" fmla="*/ 333026612 h 667"/>
              <a:gd name="T50" fmla="*/ 221260287 w 640"/>
              <a:gd name="T51" fmla="*/ 358304115 h 667"/>
              <a:gd name="T52" fmla="*/ 235207842 w 640"/>
              <a:gd name="T53" fmla="*/ 377261844 h 667"/>
              <a:gd name="T54" fmla="*/ 252325188 w 640"/>
              <a:gd name="T55" fmla="*/ 396851552 h 667"/>
              <a:gd name="T56" fmla="*/ 271978525 w 640"/>
              <a:gd name="T57" fmla="*/ 411386235 h 667"/>
              <a:gd name="T58" fmla="*/ 288462072 w 640"/>
              <a:gd name="T59" fmla="*/ 413914144 h 667"/>
              <a:gd name="T60" fmla="*/ 304945619 w 640"/>
              <a:gd name="T61" fmla="*/ 413282167 h 667"/>
              <a:gd name="T62" fmla="*/ 326501149 w 640"/>
              <a:gd name="T63" fmla="*/ 411386235 h 667"/>
              <a:gd name="T64" fmla="*/ 348056680 w 640"/>
              <a:gd name="T65" fmla="*/ 407594371 h 667"/>
              <a:gd name="T66" fmla="*/ 370246008 w 640"/>
              <a:gd name="T67" fmla="*/ 402539348 h 667"/>
              <a:gd name="T68" fmla="*/ 388631748 w 640"/>
              <a:gd name="T69" fmla="*/ 394956415 h 667"/>
              <a:gd name="T70" fmla="*/ 401310910 w 640"/>
              <a:gd name="T71" fmla="*/ 388004664 h 667"/>
              <a:gd name="T72" fmla="*/ 405749094 w 640"/>
              <a:gd name="T73" fmla="*/ 378525799 h 667"/>
              <a:gd name="T74" fmla="*/ 396239723 w 640"/>
              <a:gd name="T75" fmla="*/ 360200047 h 667"/>
              <a:gd name="T76" fmla="*/ 372782000 w 640"/>
              <a:gd name="T77" fmla="*/ 322915769 h 667"/>
              <a:gd name="T78" fmla="*/ 348690478 w 640"/>
              <a:gd name="T79" fmla="*/ 279312514 h 667"/>
              <a:gd name="T80" fmla="*/ 336645116 w 640"/>
              <a:gd name="T81" fmla="*/ 242029031 h 667"/>
              <a:gd name="T82" fmla="*/ 343618495 w 640"/>
              <a:gd name="T83" fmla="*/ 218015483 h 667"/>
              <a:gd name="T84" fmla="*/ 352494864 w 640"/>
              <a:gd name="T85" fmla="*/ 192738775 h 667"/>
              <a:gd name="T86" fmla="*/ 357566051 w 640"/>
              <a:gd name="T87" fmla="*/ 165565340 h 667"/>
              <a:gd name="T88" fmla="*/ 360736637 w 640"/>
              <a:gd name="T89" fmla="*/ 139656654 h 667"/>
              <a:gd name="T90" fmla="*/ 359468243 w 640"/>
              <a:gd name="T91" fmla="*/ 96685376 h 667"/>
              <a:gd name="T92" fmla="*/ 350592671 w 640"/>
              <a:gd name="T93" fmla="*/ 15798638 h 667"/>
              <a:gd name="T94" fmla="*/ 8875572 w 640"/>
              <a:gd name="T95" fmla="*/ 37915460 h 66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40" h="667">
                <a:moveTo>
                  <a:pt x="14" y="60"/>
                </a:moveTo>
                <a:lnTo>
                  <a:pt x="14" y="67"/>
                </a:lnTo>
                <a:lnTo>
                  <a:pt x="17" y="84"/>
                </a:lnTo>
                <a:lnTo>
                  <a:pt x="19" y="109"/>
                </a:lnTo>
                <a:lnTo>
                  <a:pt x="24" y="140"/>
                </a:lnTo>
                <a:lnTo>
                  <a:pt x="31" y="174"/>
                </a:lnTo>
                <a:lnTo>
                  <a:pt x="40" y="206"/>
                </a:lnTo>
                <a:lnTo>
                  <a:pt x="51" y="236"/>
                </a:lnTo>
                <a:lnTo>
                  <a:pt x="66" y="260"/>
                </a:lnTo>
                <a:lnTo>
                  <a:pt x="79" y="277"/>
                </a:lnTo>
                <a:lnTo>
                  <a:pt x="86" y="290"/>
                </a:lnTo>
                <a:lnTo>
                  <a:pt x="88" y="299"/>
                </a:lnTo>
                <a:lnTo>
                  <a:pt x="88" y="305"/>
                </a:lnTo>
                <a:lnTo>
                  <a:pt x="86" y="310"/>
                </a:lnTo>
                <a:lnTo>
                  <a:pt x="82" y="311"/>
                </a:lnTo>
                <a:lnTo>
                  <a:pt x="79" y="312"/>
                </a:lnTo>
                <a:lnTo>
                  <a:pt x="78" y="312"/>
                </a:lnTo>
                <a:lnTo>
                  <a:pt x="77" y="315"/>
                </a:lnTo>
                <a:lnTo>
                  <a:pt x="72" y="324"/>
                </a:lnTo>
                <a:lnTo>
                  <a:pt x="65" y="336"/>
                </a:lnTo>
                <a:lnTo>
                  <a:pt x="58" y="352"/>
                </a:lnTo>
                <a:lnTo>
                  <a:pt x="49" y="371"/>
                </a:lnTo>
                <a:lnTo>
                  <a:pt x="41" y="390"/>
                </a:lnTo>
                <a:lnTo>
                  <a:pt x="33" y="411"/>
                </a:lnTo>
                <a:lnTo>
                  <a:pt x="26" y="431"/>
                </a:lnTo>
                <a:lnTo>
                  <a:pt x="16" y="477"/>
                </a:lnTo>
                <a:lnTo>
                  <a:pt x="8" y="526"/>
                </a:lnTo>
                <a:lnTo>
                  <a:pt x="3" y="567"/>
                </a:lnTo>
                <a:lnTo>
                  <a:pt x="2" y="583"/>
                </a:lnTo>
                <a:lnTo>
                  <a:pt x="1" y="585"/>
                </a:lnTo>
                <a:lnTo>
                  <a:pt x="0" y="591"/>
                </a:lnTo>
                <a:lnTo>
                  <a:pt x="0" y="600"/>
                </a:lnTo>
                <a:lnTo>
                  <a:pt x="0" y="612"/>
                </a:lnTo>
                <a:lnTo>
                  <a:pt x="3" y="623"/>
                </a:lnTo>
                <a:lnTo>
                  <a:pt x="9" y="636"/>
                </a:lnTo>
                <a:lnTo>
                  <a:pt x="19" y="646"/>
                </a:lnTo>
                <a:lnTo>
                  <a:pt x="34" y="655"/>
                </a:lnTo>
                <a:lnTo>
                  <a:pt x="55" y="661"/>
                </a:lnTo>
                <a:lnTo>
                  <a:pt x="78" y="664"/>
                </a:lnTo>
                <a:lnTo>
                  <a:pt x="102" y="667"/>
                </a:lnTo>
                <a:lnTo>
                  <a:pt x="126" y="667"/>
                </a:lnTo>
                <a:lnTo>
                  <a:pt x="148" y="666"/>
                </a:lnTo>
                <a:lnTo>
                  <a:pt x="165" y="664"/>
                </a:lnTo>
                <a:lnTo>
                  <a:pt x="177" y="663"/>
                </a:lnTo>
                <a:lnTo>
                  <a:pt x="182" y="663"/>
                </a:lnTo>
                <a:lnTo>
                  <a:pt x="285" y="482"/>
                </a:lnTo>
                <a:lnTo>
                  <a:pt x="313" y="442"/>
                </a:lnTo>
                <a:lnTo>
                  <a:pt x="315" y="456"/>
                </a:lnTo>
                <a:lnTo>
                  <a:pt x="321" y="489"/>
                </a:lnTo>
                <a:lnTo>
                  <a:pt x="330" y="527"/>
                </a:lnTo>
                <a:lnTo>
                  <a:pt x="342" y="555"/>
                </a:lnTo>
                <a:lnTo>
                  <a:pt x="349" y="567"/>
                </a:lnTo>
                <a:lnTo>
                  <a:pt x="359" y="580"/>
                </a:lnTo>
                <a:lnTo>
                  <a:pt x="371" y="597"/>
                </a:lnTo>
                <a:lnTo>
                  <a:pt x="383" y="613"/>
                </a:lnTo>
                <a:lnTo>
                  <a:pt x="398" y="628"/>
                </a:lnTo>
                <a:lnTo>
                  <a:pt x="413" y="641"/>
                </a:lnTo>
                <a:lnTo>
                  <a:pt x="429" y="651"/>
                </a:lnTo>
                <a:lnTo>
                  <a:pt x="446" y="655"/>
                </a:lnTo>
                <a:lnTo>
                  <a:pt x="455" y="655"/>
                </a:lnTo>
                <a:lnTo>
                  <a:pt x="467" y="655"/>
                </a:lnTo>
                <a:lnTo>
                  <a:pt x="481" y="654"/>
                </a:lnTo>
                <a:lnTo>
                  <a:pt x="497" y="653"/>
                </a:lnTo>
                <a:lnTo>
                  <a:pt x="515" y="651"/>
                </a:lnTo>
                <a:lnTo>
                  <a:pt x="532" y="648"/>
                </a:lnTo>
                <a:lnTo>
                  <a:pt x="549" y="645"/>
                </a:lnTo>
                <a:lnTo>
                  <a:pt x="568" y="640"/>
                </a:lnTo>
                <a:lnTo>
                  <a:pt x="584" y="637"/>
                </a:lnTo>
                <a:lnTo>
                  <a:pt x="599" y="631"/>
                </a:lnTo>
                <a:lnTo>
                  <a:pt x="613" y="625"/>
                </a:lnTo>
                <a:lnTo>
                  <a:pt x="624" y="620"/>
                </a:lnTo>
                <a:lnTo>
                  <a:pt x="633" y="614"/>
                </a:lnTo>
                <a:lnTo>
                  <a:pt x="638" y="606"/>
                </a:lnTo>
                <a:lnTo>
                  <a:pt x="640" y="599"/>
                </a:lnTo>
                <a:lnTo>
                  <a:pt x="638" y="591"/>
                </a:lnTo>
                <a:lnTo>
                  <a:pt x="625" y="570"/>
                </a:lnTo>
                <a:lnTo>
                  <a:pt x="608" y="542"/>
                </a:lnTo>
                <a:lnTo>
                  <a:pt x="588" y="511"/>
                </a:lnTo>
                <a:lnTo>
                  <a:pt x="568" y="477"/>
                </a:lnTo>
                <a:lnTo>
                  <a:pt x="550" y="442"/>
                </a:lnTo>
                <a:lnTo>
                  <a:pt x="537" y="411"/>
                </a:lnTo>
                <a:lnTo>
                  <a:pt x="531" y="383"/>
                </a:lnTo>
                <a:lnTo>
                  <a:pt x="534" y="363"/>
                </a:lnTo>
                <a:lnTo>
                  <a:pt x="542" y="345"/>
                </a:lnTo>
                <a:lnTo>
                  <a:pt x="549" y="326"/>
                </a:lnTo>
                <a:lnTo>
                  <a:pt x="556" y="305"/>
                </a:lnTo>
                <a:lnTo>
                  <a:pt x="561" y="283"/>
                </a:lnTo>
                <a:lnTo>
                  <a:pt x="564" y="262"/>
                </a:lnTo>
                <a:lnTo>
                  <a:pt x="568" y="241"/>
                </a:lnTo>
                <a:lnTo>
                  <a:pt x="569" y="221"/>
                </a:lnTo>
                <a:lnTo>
                  <a:pt x="570" y="204"/>
                </a:lnTo>
                <a:lnTo>
                  <a:pt x="567" y="153"/>
                </a:lnTo>
                <a:lnTo>
                  <a:pt x="560" y="85"/>
                </a:lnTo>
                <a:lnTo>
                  <a:pt x="553" y="25"/>
                </a:lnTo>
                <a:lnTo>
                  <a:pt x="549" y="0"/>
                </a:lnTo>
                <a:lnTo>
                  <a:pt x="14" y="60"/>
                </a:lnTo>
                <a:close/>
              </a:path>
            </a:pathLst>
          </a:custGeom>
          <a:solidFill>
            <a:srgbClr val="DBE5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Freeform 113"/>
          <p:cNvSpPr>
            <a:spLocks/>
          </p:cNvSpPr>
          <p:nvPr/>
        </p:nvSpPr>
        <p:spPr bwMode="auto">
          <a:xfrm>
            <a:off x="6496050" y="4068763"/>
            <a:ext cx="433388" cy="481012"/>
          </a:xfrm>
          <a:custGeom>
            <a:avLst/>
            <a:gdLst>
              <a:gd name="T0" fmla="*/ 54813263 w 546"/>
              <a:gd name="T1" fmla="*/ 13906415 h 605"/>
              <a:gd name="T2" fmla="*/ 33392307 w 546"/>
              <a:gd name="T3" fmla="*/ 20227946 h 605"/>
              <a:gd name="T4" fmla="*/ 17641114 w 546"/>
              <a:gd name="T5" fmla="*/ 29077772 h 605"/>
              <a:gd name="T6" fmla="*/ 10710875 w 546"/>
              <a:gd name="T7" fmla="*/ 48673644 h 605"/>
              <a:gd name="T8" fmla="*/ 12600796 w 546"/>
              <a:gd name="T9" fmla="*/ 81543857 h 605"/>
              <a:gd name="T10" fmla="*/ 23941909 w 546"/>
              <a:gd name="T11" fmla="*/ 111885776 h 605"/>
              <a:gd name="T12" fmla="*/ 38432626 w 546"/>
              <a:gd name="T13" fmla="*/ 135274090 h 605"/>
              <a:gd name="T14" fmla="*/ 48513262 w 546"/>
              <a:gd name="T15" fmla="*/ 148549227 h 605"/>
              <a:gd name="T16" fmla="*/ 48513262 w 546"/>
              <a:gd name="T17" fmla="*/ 156134905 h 605"/>
              <a:gd name="T18" fmla="*/ 39692308 w 546"/>
              <a:gd name="T19" fmla="*/ 197854944 h 605"/>
              <a:gd name="T20" fmla="*/ 25831830 w 546"/>
              <a:gd name="T21" fmla="*/ 259170856 h 605"/>
              <a:gd name="T22" fmla="*/ 11341113 w 546"/>
              <a:gd name="T23" fmla="*/ 315429383 h 605"/>
              <a:gd name="T24" fmla="*/ 1260476 w 546"/>
              <a:gd name="T25" fmla="*/ 347668318 h 605"/>
              <a:gd name="T26" fmla="*/ 1889921 w 546"/>
              <a:gd name="T27" fmla="*/ 369792485 h 605"/>
              <a:gd name="T28" fmla="*/ 14490717 w 546"/>
              <a:gd name="T29" fmla="*/ 382434752 h 605"/>
              <a:gd name="T30" fmla="*/ 39062864 w 546"/>
              <a:gd name="T31" fmla="*/ 378642311 h 605"/>
              <a:gd name="T32" fmla="*/ 64264455 w 546"/>
              <a:gd name="T33" fmla="*/ 363470954 h 605"/>
              <a:gd name="T34" fmla="*/ 85685411 w 546"/>
              <a:gd name="T35" fmla="*/ 344507155 h 605"/>
              <a:gd name="T36" fmla="*/ 108366844 w 546"/>
              <a:gd name="T37" fmla="*/ 321750914 h 605"/>
              <a:gd name="T38" fmla="*/ 131048276 w 546"/>
              <a:gd name="T39" fmla="*/ 296465584 h 605"/>
              <a:gd name="T40" fmla="*/ 153099470 w 546"/>
              <a:gd name="T41" fmla="*/ 271813123 h 605"/>
              <a:gd name="T42" fmla="*/ 171370823 w 546"/>
              <a:gd name="T43" fmla="*/ 249056883 h 605"/>
              <a:gd name="T44" fmla="*/ 184601857 w 546"/>
              <a:gd name="T45" fmla="*/ 231357231 h 605"/>
              <a:gd name="T46" fmla="*/ 192792572 w 546"/>
              <a:gd name="T47" fmla="*/ 221875332 h 605"/>
              <a:gd name="T48" fmla="*/ 194052255 w 546"/>
              <a:gd name="T49" fmla="*/ 226299847 h 605"/>
              <a:gd name="T50" fmla="*/ 200983288 w 546"/>
              <a:gd name="T51" fmla="*/ 261067077 h 605"/>
              <a:gd name="T52" fmla="*/ 214213528 w 546"/>
              <a:gd name="T53" fmla="*/ 312269015 h 605"/>
              <a:gd name="T54" fmla="*/ 235635278 w 546"/>
              <a:gd name="T55" fmla="*/ 355253201 h 605"/>
              <a:gd name="T56" fmla="*/ 265246950 w 546"/>
              <a:gd name="T57" fmla="*/ 373584927 h 605"/>
              <a:gd name="T58" fmla="*/ 299898940 w 546"/>
              <a:gd name="T59" fmla="*/ 381170605 h 605"/>
              <a:gd name="T60" fmla="*/ 329511405 w 546"/>
              <a:gd name="T61" fmla="*/ 379274384 h 605"/>
              <a:gd name="T62" fmla="*/ 344002122 w 546"/>
              <a:gd name="T63" fmla="*/ 363470954 h 605"/>
              <a:gd name="T64" fmla="*/ 335181168 w 546"/>
              <a:gd name="T65" fmla="*/ 329968667 h 605"/>
              <a:gd name="T66" fmla="*/ 311870291 w 546"/>
              <a:gd name="T67" fmla="*/ 275605565 h 605"/>
              <a:gd name="T68" fmla="*/ 288558620 w 546"/>
              <a:gd name="T69" fmla="*/ 214921727 h 605"/>
              <a:gd name="T70" fmla="*/ 279108222 w 546"/>
              <a:gd name="T71" fmla="*/ 161823568 h 605"/>
              <a:gd name="T72" fmla="*/ 292338462 w 546"/>
              <a:gd name="T73" fmla="*/ 125792191 h 605"/>
              <a:gd name="T74" fmla="*/ 299898940 w 546"/>
              <a:gd name="T75" fmla="*/ 90393683 h 605"/>
              <a:gd name="T76" fmla="*/ 296749336 w 546"/>
              <a:gd name="T77" fmla="*/ 56259323 h 605"/>
              <a:gd name="T78" fmla="*/ 283518302 w 546"/>
              <a:gd name="T79" fmla="*/ 32238140 h 605"/>
              <a:gd name="T80" fmla="*/ 267767109 w 546"/>
              <a:gd name="T81" fmla="*/ 24652461 h 605"/>
              <a:gd name="T82" fmla="*/ 249495757 w 546"/>
              <a:gd name="T83" fmla="*/ 19595872 h 605"/>
              <a:gd name="T84" fmla="*/ 225554641 w 546"/>
              <a:gd name="T85" fmla="*/ 13906415 h 605"/>
              <a:gd name="T86" fmla="*/ 197202653 w 546"/>
              <a:gd name="T87" fmla="*/ 7585678 h 605"/>
              <a:gd name="T88" fmla="*/ 166960743 w 546"/>
              <a:gd name="T89" fmla="*/ 2528294 h 605"/>
              <a:gd name="T90" fmla="*/ 135458356 w 546"/>
              <a:gd name="T91" fmla="*/ 0 h 605"/>
              <a:gd name="T92" fmla="*/ 105846685 w 546"/>
              <a:gd name="T93" fmla="*/ 0 h 605"/>
              <a:gd name="T94" fmla="*/ 78755172 w 546"/>
              <a:gd name="T95" fmla="*/ 4424515 h 60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46" h="605">
                <a:moveTo>
                  <a:pt x="107" y="14"/>
                </a:moveTo>
                <a:lnTo>
                  <a:pt x="87" y="22"/>
                </a:lnTo>
                <a:lnTo>
                  <a:pt x="69" y="26"/>
                </a:lnTo>
                <a:lnTo>
                  <a:pt x="53" y="32"/>
                </a:lnTo>
                <a:lnTo>
                  <a:pt x="39" y="38"/>
                </a:lnTo>
                <a:lnTo>
                  <a:pt x="28" y="46"/>
                </a:lnTo>
                <a:lnTo>
                  <a:pt x="20" y="59"/>
                </a:lnTo>
                <a:lnTo>
                  <a:pt x="17" y="77"/>
                </a:lnTo>
                <a:lnTo>
                  <a:pt x="16" y="101"/>
                </a:lnTo>
                <a:lnTo>
                  <a:pt x="20" y="129"/>
                </a:lnTo>
                <a:lnTo>
                  <a:pt x="27" y="154"/>
                </a:lnTo>
                <a:lnTo>
                  <a:pt x="38" y="177"/>
                </a:lnTo>
                <a:lnTo>
                  <a:pt x="49" y="198"/>
                </a:lnTo>
                <a:lnTo>
                  <a:pt x="61" y="214"/>
                </a:lnTo>
                <a:lnTo>
                  <a:pt x="70" y="227"/>
                </a:lnTo>
                <a:lnTo>
                  <a:pt x="77" y="235"/>
                </a:lnTo>
                <a:lnTo>
                  <a:pt x="79" y="237"/>
                </a:lnTo>
                <a:lnTo>
                  <a:pt x="77" y="247"/>
                </a:lnTo>
                <a:lnTo>
                  <a:pt x="71" y="274"/>
                </a:lnTo>
                <a:lnTo>
                  <a:pt x="63" y="313"/>
                </a:lnTo>
                <a:lnTo>
                  <a:pt x="53" y="360"/>
                </a:lnTo>
                <a:lnTo>
                  <a:pt x="41" y="410"/>
                </a:lnTo>
                <a:lnTo>
                  <a:pt x="30" y="458"/>
                </a:lnTo>
                <a:lnTo>
                  <a:pt x="18" y="499"/>
                </a:lnTo>
                <a:lnTo>
                  <a:pt x="8" y="529"/>
                </a:lnTo>
                <a:lnTo>
                  <a:pt x="2" y="550"/>
                </a:lnTo>
                <a:lnTo>
                  <a:pt x="0" y="569"/>
                </a:lnTo>
                <a:lnTo>
                  <a:pt x="3" y="585"/>
                </a:lnTo>
                <a:lnTo>
                  <a:pt x="11" y="598"/>
                </a:lnTo>
                <a:lnTo>
                  <a:pt x="23" y="605"/>
                </a:lnTo>
                <a:lnTo>
                  <a:pt x="40" y="605"/>
                </a:lnTo>
                <a:lnTo>
                  <a:pt x="62" y="599"/>
                </a:lnTo>
                <a:lnTo>
                  <a:pt x="87" y="585"/>
                </a:lnTo>
                <a:lnTo>
                  <a:pt x="102" y="575"/>
                </a:lnTo>
                <a:lnTo>
                  <a:pt x="118" y="561"/>
                </a:lnTo>
                <a:lnTo>
                  <a:pt x="136" y="545"/>
                </a:lnTo>
                <a:lnTo>
                  <a:pt x="154" y="527"/>
                </a:lnTo>
                <a:lnTo>
                  <a:pt x="172" y="509"/>
                </a:lnTo>
                <a:lnTo>
                  <a:pt x="190" y="489"/>
                </a:lnTo>
                <a:lnTo>
                  <a:pt x="208" y="469"/>
                </a:lnTo>
                <a:lnTo>
                  <a:pt x="225" y="449"/>
                </a:lnTo>
                <a:lnTo>
                  <a:pt x="243" y="430"/>
                </a:lnTo>
                <a:lnTo>
                  <a:pt x="258" y="411"/>
                </a:lnTo>
                <a:lnTo>
                  <a:pt x="272" y="394"/>
                </a:lnTo>
                <a:lnTo>
                  <a:pt x="283" y="379"/>
                </a:lnTo>
                <a:lnTo>
                  <a:pt x="293" y="366"/>
                </a:lnTo>
                <a:lnTo>
                  <a:pt x="302" y="357"/>
                </a:lnTo>
                <a:lnTo>
                  <a:pt x="306" y="351"/>
                </a:lnTo>
                <a:lnTo>
                  <a:pt x="307" y="349"/>
                </a:lnTo>
                <a:lnTo>
                  <a:pt x="308" y="358"/>
                </a:lnTo>
                <a:lnTo>
                  <a:pt x="312" y="381"/>
                </a:lnTo>
                <a:lnTo>
                  <a:pt x="319" y="413"/>
                </a:lnTo>
                <a:lnTo>
                  <a:pt x="328" y="453"/>
                </a:lnTo>
                <a:lnTo>
                  <a:pt x="340" y="494"/>
                </a:lnTo>
                <a:lnTo>
                  <a:pt x="355" y="531"/>
                </a:lnTo>
                <a:lnTo>
                  <a:pt x="374" y="562"/>
                </a:lnTo>
                <a:lnTo>
                  <a:pt x="396" y="580"/>
                </a:lnTo>
                <a:lnTo>
                  <a:pt x="421" y="591"/>
                </a:lnTo>
                <a:lnTo>
                  <a:pt x="449" y="599"/>
                </a:lnTo>
                <a:lnTo>
                  <a:pt x="476" y="603"/>
                </a:lnTo>
                <a:lnTo>
                  <a:pt x="501" y="605"/>
                </a:lnTo>
                <a:lnTo>
                  <a:pt x="523" y="600"/>
                </a:lnTo>
                <a:lnTo>
                  <a:pt x="538" y="591"/>
                </a:lnTo>
                <a:lnTo>
                  <a:pt x="546" y="575"/>
                </a:lnTo>
                <a:lnTo>
                  <a:pt x="544" y="553"/>
                </a:lnTo>
                <a:lnTo>
                  <a:pt x="532" y="522"/>
                </a:lnTo>
                <a:lnTo>
                  <a:pt x="516" y="482"/>
                </a:lnTo>
                <a:lnTo>
                  <a:pt x="495" y="436"/>
                </a:lnTo>
                <a:lnTo>
                  <a:pt x="476" y="388"/>
                </a:lnTo>
                <a:lnTo>
                  <a:pt x="458" y="340"/>
                </a:lnTo>
                <a:lnTo>
                  <a:pt x="447" y="295"/>
                </a:lnTo>
                <a:lnTo>
                  <a:pt x="443" y="256"/>
                </a:lnTo>
                <a:lnTo>
                  <a:pt x="451" y="226"/>
                </a:lnTo>
                <a:lnTo>
                  <a:pt x="464" y="199"/>
                </a:lnTo>
                <a:lnTo>
                  <a:pt x="472" y="171"/>
                </a:lnTo>
                <a:lnTo>
                  <a:pt x="476" y="143"/>
                </a:lnTo>
                <a:lnTo>
                  <a:pt x="476" y="114"/>
                </a:lnTo>
                <a:lnTo>
                  <a:pt x="471" y="89"/>
                </a:lnTo>
                <a:lnTo>
                  <a:pt x="463" y="67"/>
                </a:lnTo>
                <a:lnTo>
                  <a:pt x="450" y="51"/>
                </a:lnTo>
                <a:lnTo>
                  <a:pt x="435" y="41"/>
                </a:lnTo>
                <a:lnTo>
                  <a:pt x="425" y="39"/>
                </a:lnTo>
                <a:lnTo>
                  <a:pt x="412" y="36"/>
                </a:lnTo>
                <a:lnTo>
                  <a:pt x="396" y="31"/>
                </a:lnTo>
                <a:lnTo>
                  <a:pt x="379" y="26"/>
                </a:lnTo>
                <a:lnTo>
                  <a:pt x="358" y="22"/>
                </a:lnTo>
                <a:lnTo>
                  <a:pt x="336" y="17"/>
                </a:lnTo>
                <a:lnTo>
                  <a:pt x="313" y="12"/>
                </a:lnTo>
                <a:lnTo>
                  <a:pt x="289" y="8"/>
                </a:lnTo>
                <a:lnTo>
                  <a:pt x="265" y="4"/>
                </a:lnTo>
                <a:lnTo>
                  <a:pt x="239" y="2"/>
                </a:lnTo>
                <a:lnTo>
                  <a:pt x="215" y="0"/>
                </a:lnTo>
                <a:lnTo>
                  <a:pt x="191" y="0"/>
                </a:lnTo>
                <a:lnTo>
                  <a:pt x="168" y="0"/>
                </a:lnTo>
                <a:lnTo>
                  <a:pt x="146" y="3"/>
                </a:lnTo>
                <a:lnTo>
                  <a:pt x="125" y="7"/>
                </a:lnTo>
                <a:lnTo>
                  <a:pt x="107" y="14"/>
                </a:lnTo>
                <a:close/>
              </a:path>
            </a:pathLst>
          </a:custGeom>
          <a:solidFill>
            <a:srgbClr val="C9D8E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Freeform 114"/>
          <p:cNvSpPr>
            <a:spLocks/>
          </p:cNvSpPr>
          <p:nvPr/>
        </p:nvSpPr>
        <p:spPr bwMode="auto">
          <a:xfrm>
            <a:off x="6291263" y="3549650"/>
            <a:ext cx="649287" cy="565150"/>
          </a:xfrm>
          <a:custGeom>
            <a:avLst/>
            <a:gdLst>
              <a:gd name="T0" fmla="*/ 0 w 820"/>
              <a:gd name="T1" fmla="*/ 60483750 h 712"/>
              <a:gd name="T2" fmla="*/ 32602126 w 820"/>
              <a:gd name="T3" fmla="*/ 42212419 h 712"/>
              <a:gd name="T4" fmla="*/ 280255232 w 820"/>
              <a:gd name="T5" fmla="*/ 4410075 h 712"/>
              <a:gd name="T6" fmla="*/ 282762905 w 820"/>
              <a:gd name="T7" fmla="*/ 4410075 h 712"/>
              <a:gd name="T8" fmla="*/ 288406159 w 820"/>
              <a:gd name="T9" fmla="*/ 3780631 h 712"/>
              <a:gd name="T10" fmla="*/ 297183411 w 820"/>
              <a:gd name="T11" fmla="*/ 3150394 h 712"/>
              <a:gd name="T12" fmla="*/ 308469127 w 820"/>
              <a:gd name="T13" fmla="*/ 2520156 h 712"/>
              <a:gd name="T14" fmla="*/ 322262517 w 820"/>
              <a:gd name="T15" fmla="*/ 1889919 h 712"/>
              <a:gd name="T16" fmla="*/ 338563580 w 820"/>
              <a:gd name="T17" fmla="*/ 1260475 h 712"/>
              <a:gd name="T18" fmla="*/ 354864643 w 820"/>
              <a:gd name="T19" fmla="*/ 0 h 712"/>
              <a:gd name="T20" fmla="*/ 372419938 w 820"/>
              <a:gd name="T21" fmla="*/ 0 h 712"/>
              <a:gd name="T22" fmla="*/ 389348117 w 820"/>
              <a:gd name="T23" fmla="*/ 0 h 712"/>
              <a:gd name="T24" fmla="*/ 406903412 w 820"/>
              <a:gd name="T25" fmla="*/ 1889919 h 712"/>
              <a:gd name="T26" fmla="*/ 423831591 w 820"/>
              <a:gd name="T27" fmla="*/ 2520156 h 712"/>
              <a:gd name="T28" fmla="*/ 439505538 w 820"/>
              <a:gd name="T29" fmla="*/ 4410075 h 712"/>
              <a:gd name="T30" fmla="*/ 453298927 w 820"/>
              <a:gd name="T31" fmla="*/ 7560469 h 712"/>
              <a:gd name="T32" fmla="*/ 463957528 w 820"/>
              <a:gd name="T33" fmla="*/ 11970544 h 712"/>
              <a:gd name="T34" fmla="*/ 472734779 w 820"/>
              <a:gd name="T35" fmla="*/ 17010856 h 712"/>
              <a:gd name="T36" fmla="*/ 478378034 w 820"/>
              <a:gd name="T37" fmla="*/ 22681406 h 712"/>
              <a:gd name="T38" fmla="*/ 485901053 w 820"/>
              <a:gd name="T39" fmla="*/ 37802344 h 712"/>
              <a:gd name="T40" fmla="*/ 492170631 w 820"/>
              <a:gd name="T41" fmla="*/ 56073675 h 712"/>
              <a:gd name="T42" fmla="*/ 499067326 w 820"/>
              <a:gd name="T43" fmla="*/ 76234925 h 712"/>
              <a:gd name="T44" fmla="*/ 504083464 w 820"/>
              <a:gd name="T45" fmla="*/ 96396175 h 712"/>
              <a:gd name="T46" fmla="*/ 507845370 w 820"/>
              <a:gd name="T47" fmla="*/ 114037269 h 712"/>
              <a:gd name="T48" fmla="*/ 510980159 w 820"/>
              <a:gd name="T49" fmla="*/ 129788444 h 712"/>
              <a:gd name="T50" fmla="*/ 513487832 w 820"/>
              <a:gd name="T51" fmla="*/ 139869069 h 712"/>
              <a:gd name="T52" fmla="*/ 514114948 w 820"/>
              <a:gd name="T53" fmla="*/ 143018669 h 712"/>
              <a:gd name="T54" fmla="*/ 486528169 w 820"/>
              <a:gd name="T55" fmla="*/ 219253594 h 712"/>
              <a:gd name="T56" fmla="*/ 483393380 w 820"/>
              <a:gd name="T57" fmla="*/ 423386250 h 712"/>
              <a:gd name="T58" fmla="*/ 150473054 w 820"/>
              <a:gd name="T59" fmla="*/ 448587813 h 712"/>
              <a:gd name="T60" fmla="*/ 92791822 w 820"/>
              <a:gd name="T61" fmla="*/ 201612500 h 712"/>
              <a:gd name="T62" fmla="*/ 0 w 820"/>
              <a:gd name="T63" fmla="*/ 211693125 h 712"/>
              <a:gd name="T64" fmla="*/ 0 w 820"/>
              <a:gd name="T65" fmla="*/ 60483750 h 71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20" h="712">
                <a:moveTo>
                  <a:pt x="0" y="96"/>
                </a:moveTo>
                <a:lnTo>
                  <a:pt x="52" y="67"/>
                </a:lnTo>
                <a:lnTo>
                  <a:pt x="447" y="7"/>
                </a:lnTo>
                <a:lnTo>
                  <a:pt x="451" y="7"/>
                </a:lnTo>
                <a:lnTo>
                  <a:pt x="460" y="6"/>
                </a:lnTo>
                <a:lnTo>
                  <a:pt x="474" y="5"/>
                </a:lnTo>
                <a:lnTo>
                  <a:pt x="492" y="4"/>
                </a:lnTo>
                <a:lnTo>
                  <a:pt x="514" y="3"/>
                </a:lnTo>
                <a:lnTo>
                  <a:pt x="540" y="2"/>
                </a:lnTo>
                <a:lnTo>
                  <a:pt x="566" y="0"/>
                </a:lnTo>
                <a:lnTo>
                  <a:pt x="594" y="0"/>
                </a:lnTo>
                <a:lnTo>
                  <a:pt x="621" y="0"/>
                </a:lnTo>
                <a:lnTo>
                  <a:pt x="649" y="3"/>
                </a:lnTo>
                <a:lnTo>
                  <a:pt x="676" y="4"/>
                </a:lnTo>
                <a:lnTo>
                  <a:pt x="701" y="7"/>
                </a:lnTo>
                <a:lnTo>
                  <a:pt x="723" y="12"/>
                </a:lnTo>
                <a:lnTo>
                  <a:pt x="740" y="19"/>
                </a:lnTo>
                <a:lnTo>
                  <a:pt x="754" y="27"/>
                </a:lnTo>
                <a:lnTo>
                  <a:pt x="763" y="36"/>
                </a:lnTo>
                <a:lnTo>
                  <a:pt x="775" y="60"/>
                </a:lnTo>
                <a:lnTo>
                  <a:pt x="785" y="89"/>
                </a:lnTo>
                <a:lnTo>
                  <a:pt x="796" y="121"/>
                </a:lnTo>
                <a:lnTo>
                  <a:pt x="804" y="153"/>
                </a:lnTo>
                <a:lnTo>
                  <a:pt x="810" y="181"/>
                </a:lnTo>
                <a:lnTo>
                  <a:pt x="815" y="206"/>
                </a:lnTo>
                <a:lnTo>
                  <a:pt x="819" y="222"/>
                </a:lnTo>
                <a:lnTo>
                  <a:pt x="820" y="227"/>
                </a:lnTo>
                <a:lnTo>
                  <a:pt x="776" y="348"/>
                </a:lnTo>
                <a:lnTo>
                  <a:pt x="771" y="672"/>
                </a:lnTo>
                <a:lnTo>
                  <a:pt x="240" y="712"/>
                </a:lnTo>
                <a:lnTo>
                  <a:pt x="148" y="320"/>
                </a:lnTo>
                <a:lnTo>
                  <a:pt x="0" y="336"/>
                </a:lnTo>
                <a:lnTo>
                  <a:pt x="0" y="96"/>
                </a:lnTo>
                <a:close/>
              </a:path>
            </a:pathLst>
          </a:custGeom>
          <a:solidFill>
            <a:srgbClr val="F2F9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Freeform 115"/>
          <p:cNvSpPr>
            <a:spLocks/>
          </p:cNvSpPr>
          <p:nvPr/>
        </p:nvSpPr>
        <p:spPr bwMode="auto">
          <a:xfrm>
            <a:off x="6307138" y="3584575"/>
            <a:ext cx="590550" cy="482600"/>
          </a:xfrm>
          <a:custGeom>
            <a:avLst/>
            <a:gdLst>
              <a:gd name="T0" fmla="*/ 25269658 w 743"/>
              <a:gd name="T1" fmla="*/ 49609537 h 609"/>
              <a:gd name="T2" fmla="*/ 15161954 w 743"/>
              <a:gd name="T3" fmla="*/ 75984538 h 609"/>
              <a:gd name="T4" fmla="*/ 3790488 w 743"/>
              <a:gd name="T5" fmla="*/ 113662998 h 609"/>
              <a:gd name="T6" fmla="*/ 0 w 743"/>
              <a:gd name="T7" fmla="*/ 145689729 h 609"/>
              <a:gd name="T8" fmla="*/ 12634432 w 743"/>
              <a:gd name="T9" fmla="*/ 158876833 h 609"/>
              <a:gd name="T10" fmla="*/ 39799732 w 743"/>
              <a:gd name="T11" fmla="*/ 161388889 h 609"/>
              <a:gd name="T12" fmla="*/ 72017692 w 743"/>
              <a:gd name="T13" fmla="*/ 160760479 h 609"/>
              <a:gd name="T14" fmla="*/ 94128742 w 743"/>
              <a:gd name="T15" fmla="*/ 159504451 h 609"/>
              <a:gd name="T16" fmla="*/ 98551111 w 743"/>
              <a:gd name="T17" fmla="*/ 160760479 h 609"/>
              <a:gd name="T18" fmla="*/ 105500208 w 743"/>
              <a:gd name="T19" fmla="*/ 178971695 h 609"/>
              <a:gd name="T20" fmla="*/ 117502759 w 743"/>
              <a:gd name="T21" fmla="*/ 209742398 h 609"/>
              <a:gd name="T22" fmla="*/ 133927679 w 743"/>
              <a:gd name="T23" fmla="*/ 248048476 h 609"/>
              <a:gd name="T24" fmla="*/ 152248241 w 743"/>
              <a:gd name="T25" fmla="*/ 290122637 h 609"/>
              <a:gd name="T26" fmla="*/ 171832564 w 743"/>
              <a:gd name="T27" fmla="*/ 329057125 h 609"/>
              <a:gd name="T28" fmla="*/ 191416092 w 743"/>
              <a:gd name="T29" fmla="*/ 360455446 h 609"/>
              <a:gd name="T30" fmla="*/ 209104774 w 743"/>
              <a:gd name="T31" fmla="*/ 379295072 h 609"/>
              <a:gd name="T32" fmla="*/ 224265933 w 743"/>
              <a:gd name="T33" fmla="*/ 380551100 h 609"/>
              <a:gd name="T34" fmla="*/ 246376983 w 743"/>
              <a:gd name="T35" fmla="*/ 367363203 h 609"/>
              <a:gd name="T36" fmla="*/ 273541488 w 743"/>
              <a:gd name="T37" fmla="*/ 343500257 h 609"/>
              <a:gd name="T38" fmla="*/ 302601635 w 743"/>
              <a:gd name="T39" fmla="*/ 313985583 h 609"/>
              <a:gd name="T40" fmla="*/ 332292868 w 743"/>
              <a:gd name="T41" fmla="*/ 283214880 h 609"/>
              <a:gd name="T42" fmla="*/ 358194407 w 743"/>
              <a:gd name="T43" fmla="*/ 253072587 h 609"/>
              <a:gd name="T44" fmla="*/ 377777935 w 743"/>
              <a:gd name="T45" fmla="*/ 229209642 h 609"/>
              <a:gd name="T46" fmla="*/ 389781281 w 743"/>
              <a:gd name="T47" fmla="*/ 216022537 h 609"/>
              <a:gd name="T48" fmla="*/ 394834736 w 743"/>
              <a:gd name="T49" fmla="*/ 209114780 h 609"/>
              <a:gd name="T50" fmla="*/ 419472513 w 743"/>
              <a:gd name="T51" fmla="*/ 180227723 h 609"/>
              <a:gd name="T52" fmla="*/ 449796421 w 743"/>
              <a:gd name="T53" fmla="*/ 135013888 h 609"/>
              <a:gd name="T54" fmla="*/ 469379950 w 743"/>
              <a:gd name="T55" fmla="*/ 84775941 h 609"/>
              <a:gd name="T56" fmla="*/ 461167092 w 743"/>
              <a:gd name="T57" fmla="*/ 43330189 h 609"/>
              <a:gd name="T58" fmla="*/ 432739621 w 743"/>
              <a:gd name="T59" fmla="*/ 18211216 h 609"/>
              <a:gd name="T60" fmla="*/ 397994138 w 743"/>
              <a:gd name="T61" fmla="*/ 5024112 h 609"/>
              <a:gd name="T62" fmla="*/ 373987446 w 743"/>
              <a:gd name="T63" fmla="*/ 627618 h 609"/>
              <a:gd name="T64" fmla="*/ 113080390 w 743"/>
              <a:gd name="T65" fmla="*/ 9419813 h 60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43" h="609">
                <a:moveTo>
                  <a:pt x="43" y="72"/>
                </a:moveTo>
                <a:lnTo>
                  <a:pt x="40" y="79"/>
                </a:lnTo>
                <a:lnTo>
                  <a:pt x="33" y="96"/>
                </a:lnTo>
                <a:lnTo>
                  <a:pt x="24" y="121"/>
                </a:lnTo>
                <a:lnTo>
                  <a:pt x="15" y="150"/>
                </a:lnTo>
                <a:lnTo>
                  <a:pt x="6" y="181"/>
                </a:lnTo>
                <a:lnTo>
                  <a:pt x="1" y="209"/>
                </a:lnTo>
                <a:lnTo>
                  <a:pt x="0" y="232"/>
                </a:lnTo>
                <a:lnTo>
                  <a:pt x="6" y="246"/>
                </a:lnTo>
                <a:lnTo>
                  <a:pt x="20" y="253"/>
                </a:lnTo>
                <a:lnTo>
                  <a:pt x="39" y="256"/>
                </a:lnTo>
                <a:lnTo>
                  <a:pt x="63" y="257"/>
                </a:lnTo>
                <a:lnTo>
                  <a:pt x="90" y="257"/>
                </a:lnTo>
                <a:lnTo>
                  <a:pt x="114" y="256"/>
                </a:lnTo>
                <a:lnTo>
                  <a:pt x="135" y="255"/>
                </a:lnTo>
                <a:lnTo>
                  <a:pt x="149" y="254"/>
                </a:lnTo>
                <a:lnTo>
                  <a:pt x="154" y="253"/>
                </a:lnTo>
                <a:lnTo>
                  <a:pt x="156" y="256"/>
                </a:lnTo>
                <a:lnTo>
                  <a:pt x="160" y="268"/>
                </a:lnTo>
                <a:lnTo>
                  <a:pt x="167" y="285"/>
                </a:lnTo>
                <a:lnTo>
                  <a:pt x="175" y="308"/>
                </a:lnTo>
                <a:lnTo>
                  <a:pt x="186" y="334"/>
                </a:lnTo>
                <a:lnTo>
                  <a:pt x="198" y="364"/>
                </a:lnTo>
                <a:lnTo>
                  <a:pt x="212" y="395"/>
                </a:lnTo>
                <a:lnTo>
                  <a:pt x="226" y="429"/>
                </a:lnTo>
                <a:lnTo>
                  <a:pt x="241" y="462"/>
                </a:lnTo>
                <a:lnTo>
                  <a:pt x="257" y="493"/>
                </a:lnTo>
                <a:lnTo>
                  <a:pt x="272" y="524"/>
                </a:lnTo>
                <a:lnTo>
                  <a:pt x="288" y="551"/>
                </a:lnTo>
                <a:lnTo>
                  <a:pt x="303" y="574"/>
                </a:lnTo>
                <a:lnTo>
                  <a:pt x="317" y="592"/>
                </a:lnTo>
                <a:lnTo>
                  <a:pt x="331" y="604"/>
                </a:lnTo>
                <a:lnTo>
                  <a:pt x="342" y="609"/>
                </a:lnTo>
                <a:lnTo>
                  <a:pt x="355" y="606"/>
                </a:lnTo>
                <a:lnTo>
                  <a:pt x="371" y="598"/>
                </a:lnTo>
                <a:lnTo>
                  <a:pt x="390" y="585"/>
                </a:lnTo>
                <a:lnTo>
                  <a:pt x="410" y="568"/>
                </a:lnTo>
                <a:lnTo>
                  <a:pt x="433" y="547"/>
                </a:lnTo>
                <a:lnTo>
                  <a:pt x="456" y="526"/>
                </a:lnTo>
                <a:lnTo>
                  <a:pt x="479" y="500"/>
                </a:lnTo>
                <a:lnTo>
                  <a:pt x="504" y="476"/>
                </a:lnTo>
                <a:lnTo>
                  <a:pt x="526" y="451"/>
                </a:lnTo>
                <a:lnTo>
                  <a:pt x="547" y="427"/>
                </a:lnTo>
                <a:lnTo>
                  <a:pt x="567" y="403"/>
                </a:lnTo>
                <a:lnTo>
                  <a:pt x="584" y="383"/>
                </a:lnTo>
                <a:lnTo>
                  <a:pt x="598" y="365"/>
                </a:lnTo>
                <a:lnTo>
                  <a:pt x="610" y="352"/>
                </a:lnTo>
                <a:lnTo>
                  <a:pt x="617" y="344"/>
                </a:lnTo>
                <a:lnTo>
                  <a:pt x="619" y="340"/>
                </a:lnTo>
                <a:lnTo>
                  <a:pt x="625" y="333"/>
                </a:lnTo>
                <a:lnTo>
                  <a:pt x="641" y="315"/>
                </a:lnTo>
                <a:lnTo>
                  <a:pt x="664" y="287"/>
                </a:lnTo>
                <a:lnTo>
                  <a:pt x="688" y="253"/>
                </a:lnTo>
                <a:lnTo>
                  <a:pt x="712" y="215"/>
                </a:lnTo>
                <a:lnTo>
                  <a:pt x="732" y="174"/>
                </a:lnTo>
                <a:lnTo>
                  <a:pt x="743" y="135"/>
                </a:lnTo>
                <a:lnTo>
                  <a:pt x="742" y="99"/>
                </a:lnTo>
                <a:lnTo>
                  <a:pt x="730" y="69"/>
                </a:lnTo>
                <a:lnTo>
                  <a:pt x="710" y="46"/>
                </a:lnTo>
                <a:lnTo>
                  <a:pt x="685" y="29"/>
                </a:lnTo>
                <a:lnTo>
                  <a:pt x="657" y="16"/>
                </a:lnTo>
                <a:lnTo>
                  <a:pt x="630" y="8"/>
                </a:lnTo>
                <a:lnTo>
                  <a:pt x="609" y="4"/>
                </a:lnTo>
                <a:lnTo>
                  <a:pt x="592" y="1"/>
                </a:lnTo>
                <a:lnTo>
                  <a:pt x="587" y="0"/>
                </a:lnTo>
                <a:lnTo>
                  <a:pt x="179" y="15"/>
                </a:lnTo>
                <a:lnTo>
                  <a:pt x="43" y="72"/>
                </a:lnTo>
                <a:close/>
              </a:path>
            </a:pathLst>
          </a:custGeom>
          <a:solidFill>
            <a:srgbClr val="DBF2D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Freeform 116"/>
          <p:cNvSpPr>
            <a:spLocks/>
          </p:cNvSpPr>
          <p:nvPr/>
        </p:nvSpPr>
        <p:spPr bwMode="auto">
          <a:xfrm>
            <a:off x="6369050" y="3562350"/>
            <a:ext cx="158750" cy="536575"/>
          </a:xfrm>
          <a:custGeom>
            <a:avLst/>
            <a:gdLst>
              <a:gd name="T0" fmla="*/ 97934534 w 201"/>
              <a:gd name="T1" fmla="*/ 5637203 h 678"/>
              <a:gd name="T2" fmla="*/ 50526729 w 201"/>
              <a:gd name="T3" fmla="*/ 35700440 h 678"/>
              <a:gd name="T4" fmla="*/ 49278843 w 201"/>
              <a:gd name="T5" fmla="*/ 39458839 h 678"/>
              <a:gd name="T6" fmla="*/ 45535976 w 201"/>
              <a:gd name="T7" fmla="*/ 47600850 h 678"/>
              <a:gd name="T8" fmla="*/ 40546014 w 201"/>
              <a:gd name="T9" fmla="*/ 60754061 h 678"/>
              <a:gd name="T10" fmla="*/ 34308165 w 201"/>
              <a:gd name="T11" fmla="*/ 77038083 h 678"/>
              <a:gd name="T12" fmla="*/ 27446374 w 201"/>
              <a:gd name="T13" fmla="*/ 93948901 h 678"/>
              <a:gd name="T14" fmla="*/ 21832469 w 201"/>
              <a:gd name="T15" fmla="*/ 111486514 h 678"/>
              <a:gd name="T16" fmla="*/ 17465659 w 201"/>
              <a:gd name="T17" fmla="*/ 127770537 h 678"/>
              <a:gd name="T18" fmla="*/ 15594621 w 201"/>
              <a:gd name="T19" fmla="*/ 140923747 h 678"/>
              <a:gd name="T20" fmla="*/ 11851754 w 201"/>
              <a:gd name="T21" fmla="*/ 192282205 h 678"/>
              <a:gd name="T22" fmla="*/ 6861791 w 201"/>
              <a:gd name="T23" fmla="*/ 276837087 h 678"/>
              <a:gd name="T24" fmla="*/ 2494981 w 201"/>
              <a:gd name="T25" fmla="*/ 354501174 h 678"/>
              <a:gd name="T26" fmla="*/ 0 w 201"/>
              <a:gd name="T27" fmla="*/ 388949605 h 678"/>
              <a:gd name="T28" fmla="*/ 13099639 w 201"/>
              <a:gd name="T29" fmla="*/ 419639638 h 678"/>
              <a:gd name="T30" fmla="*/ 45535976 w 201"/>
              <a:gd name="T31" fmla="*/ 424650045 h 678"/>
              <a:gd name="T32" fmla="*/ 115400193 w 201"/>
              <a:gd name="T33" fmla="*/ 411496835 h 678"/>
              <a:gd name="T34" fmla="*/ 125380908 w 201"/>
              <a:gd name="T35" fmla="*/ 398344416 h 678"/>
              <a:gd name="T36" fmla="*/ 107915249 w 201"/>
              <a:gd name="T37" fmla="*/ 193535005 h 678"/>
              <a:gd name="T38" fmla="*/ 125380908 w 201"/>
              <a:gd name="T39" fmla="*/ 50732454 h 678"/>
              <a:gd name="T40" fmla="*/ 112905211 w 201"/>
              <a:gd name="T41" fmla="*/ 0 h 678"/>
              <a:gd name="T42" fmla="*/ 97934534 w 201"/>
              <a:gd name="T43" fmla="*/ 5637203 h 67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01" h="678">
                <a:moveTo>
                  <a:pt x="157" y="9"/>
                </a:moveTo>
                <a:lnTo>
                  <a:pt x="81" y="57"/>
                </a:lnTo>
                <a:lnTo>
                  <a:pt x="79" y="63"/>
                </a:lnTo>
                <a:lnTo>
                  <a:pt x="73" y="76"/>
                </a:lnTo>
                <a:lnTo>
                  <a:pt x="65" y="97"/>
                </a:lnTo>
                <a:lnTo>
                  <a:pt x="55" y="123"/>
                </a:lnTo>
                <a:lnTo>
                  <a:pt x="44" y="150"/>
                </a:lnTo>
                <a:lnTo>
                  <a:pt x="35" y="178"/>
                </a:lnTo>
                <a:lnTo>
                  <a:pt x="28" y="204"/>
                </a:lnTo>
                <a:lnTo>
                  <a:pt x="25" y="225"/>
                </a:lnTo>
                <a:lnTo>
                  <a:pt x="19" y="307"/>
                </a:lnTo>
                <a:lnTo>
                  <a:pt x="11" y="442"/>
                </a:lnTo>
                <a:lnTo>
                  <a:pt x="4" y="566"/>
                </a:lnTo>
                <a:lnTo>
                  <a:pt x="0" y="621"/>
                </a:lnTo>
                <a:lnTo>
                  <a:pt x="21" y="670"/>
                </a:lnTo>
                <a:lnTo>
                  <a:pt x="73" y="678"/>
                </a:lnTo>
                <a:lnTo>
                  <a:pt x="185" y="657"/>
                </a:lnTo>
                <a:lnTo>
                  <a:pt x="201" y="636"/>
                </a:lnTo>
                <a:lnTo>
                  <a:pt x="173" y="309"/>
                </a:lnTo>
                <a:lnTo>
                  <a:pt x="201" y="81"/>
                </a:lnTo>
                <a:lnTo>
                  <a:pt x="181" y="0"/>
                </a:lnTo>
                <a:lnTo>
                  <a:pt x="157" y="9"/>
                </a:lnTo>
                <a:close/>
              </a:path>
            </a:pathLst>
          </a:custGeom>
          <a:solidFill>
            <a:srgbClr val="FFD3D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7" name="Freeform 117"/>
          <p:cNvSpPr>
            <a:spLocks/>
          </p:cNvSpPr>
          <p:nvPr/>
        </p:nvSpPr>
        <p:spPr bwMode="auto">
          <a:xfrm>
            <a:off x="6623050" y="3540125"/>
            <a:ext cx="328613" cy="565150"/>
          </a:xfrm>
          <a:custGeom>
            <a:avLst/>
            <a:gdLst>
              <a:gd name="T0" fmla="*/ 27991925 w 412"/>
              <a:gd name="T1" fmla="*/ 40209669 h 713"/>
              <a:gd name="T2" fmla="*/ 26083258 w 412"/>
              <a:gd name="T3" fmla="*/ 43350889 h 713"/>
              <a:gd name="T4" fmla="*/ 23538103 w 412"/>
              <a:gd name="T5" fmla="*/ 52774547 h 713"/>
              <a:gd name="T6" fmla="*/ 18449387 w 412"/>
              <a:gd name="T7" fmla="*/ 67225108 h 713"/>
              <a:gd name="T8" fmla="*/ 13359873 w 412"/>
              <a:gd name="T9" fmla="*/ 86701778 h 713"/>
              <a:gd name="T10" fmla="*/ 6998181 w 412"/>
              <a:gd name="T11" fmla="*/ 111204558 h 713"/>
              <a:gd name="T12" fmla="*/ 2544358 w 412"/>
              <a:gd name="T13" fmla="*/ 140733447 h 713"/>
              <a:gd name="T14" fmla="*/ 0 w 412"/>
              <a:gd name="T15" fmla="*/ 174031324 h 713"/>
              <a:gd name="T16" fmla="*/ 0 w 412"/>
              <a:gd name="T17" fmla="*/ 211099774 h 713"/>
              <a:gd name="T18" fmla="*/ 3817335 w 412"/>
              <a:gd name="T19" fmla="*/ 287749333 h 713"/>
              <a:gd name="T20" fmla="*/ 8906050 w 412"/>
              <a:gd name="T21" fmla="*/ 357487099 h 713"/>
              <a:gd name="T22" fmla="*/ 13995564 w 412"/>
              <a:gd name="T23" fmla="*/ 407121219 h 713"/>
              <a:gd name="T24" fmla="*/ 15904231 w 412"/>
              <a:gd name="T25" fmla="*/ 426597097 h 713"/>
              <a:gd name="T26" fmla="*/ 43259668 w 412"/>
              <a:gd name="T27" fmla="*/ 447958657 h 713"/>
              <a:gd name="T28" fmla="*/ 228386035 w 412"/>
              <a:gd name="T29" fmla="*/ 422828109 h 713"/>
              <a:gd name="T30" fmla="*/ 262103164 w 412"/>
              <a:gd name="T31" fmla="*/ 402095110 h 713"/>
              <a:gd name="T32" fmla="*/ 233475548 w 412"/>
              <a:gd name="T33" fmla="*/ 216125884 h 713"/>
              <a:gd name="T34" fmla="*/ 150137058 w 412"/>
              <a:gd name="T35" fmla="*/ 296545223 h 713"/>
              <a:gd name="T36" fmla="*/ 146319724 w 412"/>
              <a:gd name="T37" fmla="*/ 290261991 h 713"/>
              <a:gd name="T38" fmla="*/ 136777185 w 412"/>
              <a:gd name="T39" fmla="*/ 272670211 h 713"/>
              <a:gd name="T40" fmla="*/ 122781621 w 412"/>
              <a:gd name="T41" fmla="*/ 248168224 h 713"/>
              <a:gd name="T42" fmla="*/ 107513081 w 412"/>
              <a:gd name="T43" fmla="*/ 220523432 h 713"/>
              <a:gd name="T44" fmla="*/ 91608850 w 412"/>
              <a:gd name="T45" fmla="*/ 192879433 h 713"/>
              <a:gd name="T46" fmla="*/ 77613286 w 412"/>
              <a:gd name="T47" fmla="*/ 169005214 h 713"/>
              <a:gd name="T48" fmla="*/ 67434259 w 412"/>
              <a:gd name="T49" fmla="*/ 153298325 h 713"/>
              <a:gd name="T50" fmla="*/ 62981234 w 412"/>
              <a:gd name="T51" fmla="*/ 148272215 h 713"/>
              <a:gd name="T52" fmla="*/ 63616924 w 412"/>
              <a:gd name="T53" fmla="*/ 148272215 h 713"/>
              <a:gd name="T54" fmla="*/ 67434259 w 412"/>
              <a:gd name="T55" fmla="*/ 145130996 h 713"/>
              <a:gd name="T56" fmla="*/ 73160261 w 412"/>
              <a:gd name="T57" fmla="*/ 140733447 h 713"/>
              <a:gd name="T58" fmla="*/ 79521953 w 412"/>
              <a:gd name="T59" fmla="*/ 135078776 h 713"/>
              <a:gd name="T60" fmla="*/ 87155825 w 412"/>
              <a:gd name="T61" fmla="*/ 128796338 h 713"/>
              <a:gd name="T62" fmla="*/ 92881029 w 412"/>
              <a:gd name="T63" fmla="*/ 123769435 h 713"/>
              <a:gd name="T64" fmla="*/ 97334054 w 412"/>
              <a:gd name="T65" fmla="*/ 119371887 h 713"/>
              <a:gd name="T66" fmla="*/ 98607031 w 412"/>
              <a:gd name="T67" fmla="*/ 118115557 h 713"/>
              <a:gd name="T68" fmla="*/ 111330415 w 412"/>
              <a:gd name="T69" fmla="*/ 47748438 h 713"/>
              <a:gd name="T70" fmla="*/ 141866699 w 412"/>
              <a:gd name="T71" fmla="*/ 11308548 h 713"/>
              <a:gd name="T72" fmla="*/ 140594520 w 412"/>
              <a:gd name="T73" fmla="*/ 10680780 h 713"/>
              <a:gd name="T74" fmla="*/ 137413673 w 412"/>
              <a:gd name="T75" fmla="*/ 10052219 h 713"/>
              <a:gd name="T76" fmla="*/ 132324160 w 412"/>
              <a:gd name="T77" fmla="*/ 8795890 h 713"/>
              <a:gd name="T78" fmla="*/ 125325979 w 412"/>
              <a:gd name="T79" fmla="*/ 6282439 h 713"/>
              <a:gd name="T80" fmla="*/ 117055620 w 412"/>
              <a:gd name="T81" fmla="*/ 5026110 h 713"/>
              <a:gd name="T82" fmla="*/ 108149569 w 412"/>
              <a:gd name="T83" fmla="*/ 2513451 h 713"/>
              <a:gd name="T84" fmla="*/ 97970542 w 412"/>
              <a:gd name="T85" fmla="*/ 1256329 h 713"/>
              <a:gd name="T86" fmla="*/ 87791515 w 412"/>
              <a:gd name="T87" fmla="*/ 0 h 713"/>
              <a:gd name="T88" fmla="*/ 77613286 w 412"/>
              <a:gd name="T89" fmla="*/ 0 h 713"/>
              <a:gd name="T90" fmla="*/ 66797771 w 412"/>
              <a:gd name="T91" fmla="*/ 628561 h 713"/>
              <a:gd name="T92" fmla="*/ 57255232 w 412"/>
              <a:gd name="T93" fmla="*/ 1884890 h 713"/>
              <a:gd name="T94" fmla="*/ 47712693 w 412"/>
              <a:gd name="T95" fmla="*/ 5026110 h 713"/>
              <a:gd name="T96" fmla="*/ 39442334 w 412"/>
              <a:gd name="T97" fmla="*/ 9424451 h 713"/>
              <a:gd name="T98" fmla="*/ 33080641 w 412"/>
              <a:gd name="T99" fmla="*/ 15078329 h 713"/>
              <a:gd name="T100" fmla="*/ 27991925 w 412"/>
              <a:gd name="T101" fmla="*/ 22617890 h 713"/>
              <a:gd name="T102" fmla="*/ 24174591 w 412"/>
              <a:gd name="T103" fmla="*/ 32670109 h 713"/>
              <a:gd name="T104" fmla="*/ 27991925 w 412"/>
              <a:gd name="T105" fmla="*/ 40209669 h 71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12" h="713">
                <a:moveTo>
                  <a:pt x="44" y="64"/>
                </a:moveTo>
                <a:lnTo>
                  <a:pt x="41" y="69"/>
                </a:lnTo>
                <a:lnTo>
                  <a:pt x="37" y="84"/>
                </a:lnTo>
                <a:lnTo>
                  <a:pt x="29" y="107"/>
                </a:lnTo>
                <a:lnTo>
                  <a:pt x="21" y="138"/>
                </a:lnTo>
                <a:lnTo>
                  <a:pt x="11" y="177"/>
                </a:lnTo>
                <a:lnTo>
                  <a:pt x="4" y="224"/>
                </a:lnTo>
                <a:lnTo>
                  <a:pt x="0" y="277"/>
                </a:lnTo>
                <a:lnTo>
                  <a:pt x="0" y="336"/>
                </a:lnTo>
                <a:lnTo>
                  <a:pt x="6" y="458"/>
                </a:lnTo>
                <a:lnTo>
                  <a:pt x="14" y="569"/>
                </a:lnTo>
                <a:lnTo>
                  <a:pt x="22" y="648"/>
                </a:lnTo>
                <a:lnTo>
                  <a:pt x="25" y="679"/>
                </a:lnTo>
                <a:lnTo>
                  <a:pt x="68" y="713"/>
                </a:lnTo>
                <a:lnTo>
                  <a:pt x="359" y="673"/>
                </a:lnTo>
                <a:lnTo>
                  <a:pt x="412" y="640"/>
                </a:lnTo>
                <a:lnTo>
                  <a:pt x="367" y="344"/>
                </a:lnTo>
                <a:lnTo>
                  <a:pt x="236" y="472"/>
                </a:lnTo>
                <a:lnTo>
                  <a:pt x="230" y="462"/>
                </a:lnTo>
                <a:lnTo>
                  <a:pt x="215" y="434"/>
                </a:lnTo>
                <a:lnTo>
                  <a:pt x="193" y="395"/>
                </a:lnTo>
                <a:lnTo>
                  <a:pt x="169" y="351"/>
                </a:lnTo>
                <a:lnTo>
                  <a:pt x="144" y="307"/>
                </a:lnTo>
                <a:lnTo>
                  <a:pt x="122" y="269"/>
                </a:lnTo>
                <a:lnTo>
                  <a:pt x="106" y="244"/>
                </a:lnTo>
                <a:lnTo>
                  <a:pt x="99" y="236"/>
                </a:lnTo>
                <a:lnTo>
                  <a:pt x="100" y="236"/>
                </a:lnTo>
                <a:lnTo>
                  <a:pt x="106" y="231"/>
                </a:lnTo>
                <a:lnTo>
                  <a:pt x="115" y="224"/>
                </a:lnTo>
                <a:lnTo>
                  <a:pt x="125" y="215"/>
                </a:lnTo>
                <a:lnTo>
                  <a:pt x="137" y="205"/>
                </a:lnTo>
                <a:lnTo>
                  <a:pt x="146" y="197"/>
                </a:lnTo>
                <a:lnTo>
                  <a:pt x="153" y="190"/>
                </a:lnTo>
                <a:lnTo>
                  <a:pt x="155" y="188"/>
                </a:lnTo>
                <a:lnTo>
                  <a:pt x="175" y="76"/>
                </a:lnTo>
                <a:lnTo>
                  <a:pt x="223" y="18"/>
                </a:lnTo>
                <a:lnTo>
                  <a:pt x="221" y="17"/>
                </a:lnTo>
                <a:lnTo>
                  <a:pt x="216" y="16"/>
                </a:lnTo>
                <a:lnTo>
                  <a:pt x="208" y="14"/>
                </a:lnTo>
                <a:lnTo>
                  <a:pt x="197" y="10"/>
                </a:lnTo>
                <a:lnTo>
                  <a:pt x="184" y="8"/>
                </a:lnTo>
                <a:lnTo>
                  <a:pt x="170" y="4"/>
                </a:lnTo>
                <a:lnTo>
                  <a:pt x="154" y="2"/>
                </a:lnTo>
                <a:lnTo>
                  <a:pt x="138" y="0"/>
                </a:lnTo>
                <a:lnTo>
                  <a:pt x="122" y="0"/>
                </a:lnTo>
                <a:lnTo>
                  <a:pt x="105" y="1"/>
                </a:lnTo>
                <a:lnTo>
                  <a:pt x="90" y="3"/>
                </a:lnTo>
                <a:lnTo>
                  <a:pt x="75" y="8"/>
                </a:lnTo>
                <a:lnTo>
                  <a:pt x="62" y="15"/>
                </a:lnTo>
                <a:lnTo>
                  <a:pt x="52" y="24"/>
                </a:lnTo>
                <a:lnTo>
                  <a:pt x="44" y="36"/>
                </a:lnTo>
                <a:lnTo>
                  <a:pt x="38" y="52"/>
                </a:lnTo>
                <a:lnTo>
                  <a:pt x="44" y="64"/>
                </a:lnTo>
                <a:close/>
              </a:path>
            </a:pathLst>
          </a:custGeom>
          <a:solidFill>
            <a:srgbClr val="FFD3D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8" name="Freeform 118"/>
          <p:cNvSpPr>
            <a:spLocks/>
          </p:cNvSpPr>
          <p:nvPr/>
        </p:nvSpPr>
        <p:spPr bwMode="auto">
          <a:xfrm>
            <a:off x="5864225" y="3432175"/>
            <a:ext cx="73025" cy="425450"/>
          </a:xfrm>
          <a:custGeom>
            <a:avLst/>
            <a:gdLst>
              <a:gd name="T0" fmla="*/ 10080625 w 92"/>
              <a:gd name="T1" fmla="*/ 1883230 h 537"/>
              <a:gd name="T2" fmla="*/ 0 w 92"/>
              <a:gd name="T3" fmla="*/ 301293866 h 537"/>
              <a:gd name="T4" fmla="*/ 15120938 w 92"/>
              <a:gd name="T5" fmla="*/ 337072072 h 537"/>
              <a:gd name="T6" fmla="*/ 32762031 w 92"/>
              <a:gd name="T7" fmla="*/ 325146003 h 537"/>
              <a:gd name="T8" fmla="*/ 57963594 w 92"/>
              <a:gd name="T9" fmla="*/ 0 h 537"/>
              <a:gd name="T10" fmla="*/ 10080625 w 92"/>
              <a:gd name="T11" fmla="*/ 1883230 h 5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2" h="537">
                <a:moveTo>
                  <a:pt x="16" y="3"/>
                </a:moveTo>
                <a:lnTo>
                  <a:pt x="0" y="480"/>
                </a:lnTo>
                <a:lnTo>
                  <a:pt x="24" y="537"/>
                </a:lnTo>
                <a:lnTo>
                  <a:pt x="52" y="518"/>
                </a:lnTo>
                <a:lnTo>
                  <a:pt x="92" y="0"/>
                </a:lnTo>
                <a:lnTo>
                  <a:pt x="16" y="3"/>
                </a:lnTo>
                <a:close/>
              </a:path>
            </a:pathLst>
          </a:custGeom>
          <a:solidFill>
            <a:srgbClr val="C9D8E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9" name="Freeform 120"/>
          <p:cNvSpPr>
            <a:spLocks/>
          </p:cNvSpPr>
          <p:nvPr/>
        </p:nvSpPr>
        <p:spPr bwMode="auto">
          <a:xfrm>
            <a:off x="6802438" y="3148013"/>
            <a:ext cx="103187" cy="173037"/>
          </a:xfrm>
          <a:custGeom>
            <a:avLst/>
            <a:gdLst>
              <a:gd name="T0" fmla="*/ 0 w 130"/>
              <a:gd name="T1" fmla="*/ 5670534 h 218"/>
              <a:gd name="T2" fmla="*/ 630234 w 130"/>
              <a:gd name="T3" fmla="*/ 5040298 h 218"/>
              <a:gd name="T4" fmla="*/ 3150378 w 130"/>
              <a:gd name="T5" fmla="*/ 4410062 h 218"/>
              <a:gd name="T6" fmla="*/ 7560432 w 130"/>
              <a:gd name="T7" fmla="*/ 2520149 h 218"/>
              <a:gd name="T8" fmla="*/ 12600720 w 130"/>
              <a:gd name="T9" fmla="*/ 1260471 h 218"/>
              <a:gd name="T10" fmla="*/ 18901477 w 130"/>
              <a:gd name="T11" fmla="*/ 630236 h 218"/>
              <a:gd name="T12" fmla="*/ 25201440 w 130"/>
              <a:gd name="T13" fmla="*/ 0 h 218"/>
              <a:gd name="T14" fmla="*/ 31502197 w 130"/>
              <a:gd name="T15" fmla="*/ 630236 h 218"/>
              <a:gd name="T16" fmla="*/ 37802161 w 130"/>
              <a:gd name="T17" fmla="*/ 1889913 h 218"/>
              <a:gd name="T18" fmla="*/ 43472683 w 130"/>
              <a:gd name="T19" fmla="*/ 5670534 h 218"/>
              <a:gd name="T20" fmla="*/ 49773440 w 130"/>
              <a:gd name="T21" fmla="*/ 10710832 h 218"/>
              <a:gd name="T22" fmla="*/ 56703638 w 130"/>
              <a:gd name="T23" fmla="*/ 16381365 h 218"/>
              <a:gd name="T24" fmla="*/ 62374160 w 130"/>
              <a:gd name="T25" fmla="*/ 22681341 h 218"/>
              <a:gd name="T26" fmla="*/ 68043889 w 130"/>
              <a:gd name="T27" fmla="*/ 29611552 h 218"/>
              <a:gd name="T28" fmla="*/ 72454736 w 130"/>
              <a:gd name="T29" fmla="*/ 35912321 h 218"/>
              <a:gd name="T30" fmla="*/ 75604321 w 130"/>
              <a:gd name="T31" fmla="*/ 42842532 h 218"/>
              <a:gd name="T32" fmla="*/ 76864790 w 130"/>
              <a:gd name="T33" fmla="*/ 48513066 h 218"/>
              <a:gd name="T34" fmla="*/ 78124465 w 130"/>
              <a:gd name="T35" fmla="*/ 63003724 h 218"/>
              <a:gd name="T36" fmla="*/ 80644609 w 130"/>
              <a:gd name="T37" fmla="*/ 81275003 h 218"/>
              <a:gd name="T38" fmla="*/ 81274844 w 130"/>
              <a:gd name="T39" fmla="*/ 97026132 h 218"/>
              <a:gd name="T40" fmla="*/ 81905078 w 130"/>
              <a:gd name="T41" fmla="*/ 103326108 h 218"/>
              <a:gd name="T42" fmla="*/ 3150378 w 130"/>
              <a:gd name="T43" fmla="*/ 137348516 h 218"/>
              <a:gd name="T44" fmla="*/ 0 w 130"/>
              <a:gd name="T45" fmla="*/ 5670534 h 21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30" h="218">
                <a:moveTo>
                  <a:pt x="0" y="9"/>
                </a:moveTo>
                <a:lnTo>
                  <a:pt x="1" y="8"/>
                </a:lnTo>
                <a:lnTo>
                  <a:pt x="5" y="7"/>
                </a:lnTo>
                <a:lnTo>
                  <a:pt x="12" y="4"/>
                </a:lnTo>
                <a:lnTo>
                  <a:pt x="20" y="2"/>
                </a:lnTo>
                <a:lnTo>
                  <a:pt x="30" y="1"/>
                </a:lnTo>
                <a:lnTo>
                  <a:pt x="40" y="0"/>
                </a:lnTo>
                <a:lnTo>
                  <a:pt x="50" y="1"/>
                </a:lnTo>
                <a:lnTo>
                  <a:pt x="60" y="3"/>
                </a:lnTo>
                <a:lnTo>
                  <a:pt x="69" y="9"/>
                </a:lnTo>
                <a:lnTo>
                  <a:pt x="79" y="17"/>
                </a:lnTo>
                <a:lnTo>
                  <a:pt x="90" y="26"/>
                </a:lnTo>
                <a:lnTo>
                  <a:pt x="99" y="36"/>
                </a:lnTo>
                <a:lnTo>
                  <a:pt x="108" y="47"/>
                </a:lnTo>
                <a:lnTo>
                  <a:pt x="115" y="57"/>
                </a:lnTo>
                <a:lnTo>
                  <a:pt x="120" y="68"/>
                </a:lnTo>
                <a:lnTo>
                  <a:pt x="122" y="77"/>
                </a:lnTo>
                <a:lnTo>
                  <a:pt x="124" y="100"/>
                </a:lnTo>
                <a:lnTo>
                  <a:pt x="128" y="129"/>
                </a:lnTo>
                <a:lnTo>
                  <a:pt x="129" y="154"/>
                </a:lnTo>
                <a:lnTo>
                  <a:pt x="130" y="164"/>
                </a:lnTo>
                <a:lnTo>
                  <a:pt x="5" y="218"/>
                </a:lnTo>
                <a:lnTo>
                  <a:pt x="0" y="9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0" name="Freeform 121"/>
          <p:cNvSpPr>
            <a:spLocks/>
          </p:cNvSpPr>
          <p:nvPr/>
        </p:nvSpPr>
        <p:spPr bwMode="auto">
          <a:xfrm>
            <a:off x="6296025" y="3776663"/>
            <a:ext cx="488950" cy="263525"/>
          </a:xfrm>
          <a:custGeom>
            <a:avLst/>
            <a:gdLst>
              <a:gd name="T0" fmla="*/ 88547498 w 617"/>
              <a:gd name="T1" fmla="*/ 83918864 h 333"/>
              <a:gd name="T2" fmla="*/ 83524071 w 617"/>
              <a:gd name="T3" fmla="*/ 83918864 h 333"/>
              <a:gd name="T4" fmla="*/ 69707470 w 617"/>
              <a:gd name="T5" fmla="*/ 83918864 h 333"/>
              <a:gd name="T6" fmla="*/ 52123496 w 617"/>
              <a:gd name="T7" fmla="*/ 85171597 h 333"/>
              <a:gd name="T8" fmla="*/ 35795578 w 617"/>
              <a:gd name="T9" fmla="*/ 88929004 h 333"/>
              <a:gd name="T10" fmla="*/ 20096083 w 617"/>
              <a:gd name="T11" fmla="*/ 93313174 h 333"/>
              <a:gd name="T12" fmla="*/ 8791590 w 617"/>
              <a:gd name="T13" fmla="*/ 97696552 h 333"/>
              <a:gd name="T14" fmla="*/ 627631 w 617"/>
              <a:gd name="T15" fmla="*/ 101453960 h 333"/>
              <a:gd name="T16" fmla="*/ 627631 w 617"/>
              <a:gd name="T17" fmla="*/ 107716833 h 333"/>
              <a:gd name="T18" fmla="*/ 9420014 w 617"/>
              <a:gd name="T19" fmla="*/ 114605677 h 333"/>
              <a:gd name="T20" fmla="*/ 23235823 w 617"/>
              <a:gd name="T21" fmla="*/ 122120492 h 333"/>
              <a:gd name="T22" fmla="*/ 36424001 w 617"/>
              <a:gd name="T23" fmla="*/ 127757395 h 333"/>
              <a:gd name="T24" fmla="*/ 42075851 w 617"/>
              <a:gd name="T25" fmla="*/ 129636099 h 333"/>
              <a:gd name="T26" fmla="*/ 37051632 w 617"/>
              <a:gd name="T27" fmla="*/ 135898972 h 333"/>
              <a:gd name="T28" fmla="*/ 26375564 w 617"/>
              <a:gd name="T29" fmla="*/ 147797165 h 333"/>
              <a:gd name="T30" fmla="*/ 17583973 w 617"/>
              <a:gd name="T31" fmla="*/ 160948883 h 333"/>
              <a:gd name="T32" fmla="*/ 18211604 w 617"/>
              <a:gd name="T33" fmla="*/ 169090460 h 333"/>
              <a:gd name="T34" fmla="*/ 28887673 w 617"/>
              <a:gd name="T35" fmla="*/ 170343193 h 333"/>
              <a:gd name="T36" fmla="*/ 44587961 w 617"/>
              <a:gd name="T37" fmla="*/ 170343193 h 333"/>
              <a:gd name="T38" fmla="*/ 56520084 w 617"/>
              <a:gd name="T39" fmla="*/ 169716431 h 333"/>
              <a:gd name="T40" fmla="*/ 62171934 w 617"/>
              <a:gd name="T41" fmla="*/ 169090460 h 333"/>
              <a:gd name="T42" fmla="*/ 59032194 w 617"/>
              <a:gd name="T43" fmla="*/ 183494119 h 333"/>
              <a:gd name="T44" fmla="*/ 61543510 w 617"/>
              <a:gd name="T45" fmla="*/ 199151303 h 333"/>
              <a:gd name="T46" fmla="*/ 70963524 w 617"/>
              <a:gd name="T47" fmla="*/ 199777274 h 333"/>
              <a:gd name="T48" fmla="*/ 84780126 w 617"/>
              <a:gd name="T49" fmla="*/ 199151303 h 333"/>
              <a:gd name="T50" fmla="*/ 97339881 w 617"/>
              <a:gd name="T51" fmla="*/ 198524541 h 333"/>
              <a:gd name="T52" fmla="*/ 102364100 w 617"/>
              <a:gd name="T53" fmla="*/ 197898570 h 333"/>
              <a:gd name="T54" fmla="*/ 107387526 w 617"/>
              <a:gd name="T55" fmla="*/ 200403245 h 333"/>
              <a:gd name="T56" fmla="*/ 114923854 w 617"/>
              <a:gd name="T57" fmla="*/ 207918851 h 333"/>
              <a:gd name="T58" fmla="*/ 125599923 w 617"/>
              <a:gd name="T59" fmla="*/ 207292089 h 333"/>
              <a:gd name="T60" fmla="*/ 143183896 w 617"/>
              <a:gd name="T61" fmla="*/ 199777274 h 333"/>
              <a:gd name="T62" fmla="*/ 160767869 w 617"/>
              <a:gd name="T63" fmla="*/ 191009726 h 333"/>
              <a:gd name="T64" fmla="*/ 168931829 w 617"/>
              <a:gd name="T65" fmla="*/ 187878289 h 333"/>
              <a:gd name="T66" fmla="*/ 175839733 w 617"/>
              <a:gd name="T67" fmla="*/ 185999585 h 333"/>
              <a:gd name="T68" fmla="*/ 197191871 w 617"/>
              <a:gd name="T69" fmla="*/ 181615416 h 333"/>
              <a:gd name="T70" fmla="*/ 226707175 w 617"/>
              <a:gd name="T71" fmla="*/ 174100601 h 333"/>
              <a:gd name="T72" fmla="*/ 261875122 w 617"/>
              <a:gd name="T73" fmla="*/ 162201616 h 333"/>
              <a:gd name="T74" fmla="*/ 281971205 w 617"/>
              <a:gd name="T75" fmla="*/ 153434068 h 333"/>
              <a:gd name="T76" fmla="*/ 302694918 w 617"/>
              <a:gd name="T77" fmla="*/ 142787816 h 333"/>
              <a:gd name="T78" fmla="*/ 323419425 w 617"/>
              <a:gd name="T79" fmla="*/ 130888832 h 333"/>
              <a:gd name="T80" fmla="*/ 342887084 w 617"/>
              <a:gd name="T81" fmla="*/ 117737114 h 333"/>
              <a:gd name="T82" fmla="*/ 360471057 w 617"/>
              <a:gd name="T83" fmla="*/ 105838129 h 333"/>
              <a:gd name="T84" fmla="*/ 374915290 w 617"/>
              <a:gd name="T85" fmla="*/ 96443819 h 333"/>
              <a:gd name="T86" fmla="*/ 383706880 w 617"/>
              <a:gd name="T87" fmla="*/ 89554975 h 333"/>
              <a:gd name="T88" fmla="*/ 387475045 w 617"/>
              <a:gd name="T89" fmla="*/ 87050300 h 333"/>
              <a:gd name="T90" fmla="*/ 319022837 w 617"/>
              <a:gd name="T91" fmla="*/ 625971 h 333"/>
              <a:gd name="T92" fmla="*/ 311487301 w 617"/>
              <a:gd name="T93" fmla="*/ 5636111 h 333"/>
              <a:gd name="T94" fmla="*/ 297043068 w 617"/>
              <a:gd name="T95" fmla="*/ 15030421 h 333"/>
              <a:gd name="T96" fmla="*/ 277575409 w 617"/>
              <a:gd name="T97" fmla="*/ 26929406 h 333"/>
              <a:gd name="T98" fmla="*/ 255595641 w 617"/>
              <a:gd name="T99" fmla="*/ 38828391 h 333"/>
              <a:gd name="T100" fmla="*/ 232359818 w 617"/>
              <a:gd name="T101" fmla="*/ 51353346 h 333"/>
              <a:gd name="T102" fmla="*/ 209751625 w 617"/>
              <a:gd name="T103" fmla="*/ 61373627 h 333"/>
              <a:gd name="T104" fmla="*/ 190283174 w 617"/>
              <a:gd name="T105" fmla="*/ 67636501 h 333"/>
              <a:gd name="T106" fmla="*/ 167047350 w 617"/>
              <a:gd name="T107" fmla="*/ 71393908 h 333"/>
              <a:gd name="T108" fmla="*/ 136903623 w 617"/>
              <a:gd name="T109" fmla="*/ 67009738 h 333"/>
              <a:gd name="T110" fmla="*/ 112411745 w 617"/>
              <a:gd name="T111" fmla="*/ 60120894 h 333"/>
              <a:gd name="T112" fmla="*/ 97339881 w 617"/>
              <a:gd name="T113" fmla="*/ 53232050 h 333"/>
              <a:gd name="T114" fmla="*/ 78499853 w 617"/>
              <a:gd name="T115" fmla="*/ 61373627 h 33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17" h="333">
                <a:moveTo>
                  <a:pt x="125" y="98"/>
                </a:moveTo>
                <a:lnTo>
                  <a:pt x="141" y="134"/>
                </a:lnTo>
                <a:lnTo>
                  <a:pt x="139" y="134"/>
                </a:lnTo>
                <a:lnTo>
                  <a:pt x="133" y="134"/>
                </a:lnTo>
                <a:lnTo>
                  <a:pt x="122" y="134"/>
                </a:lnTo>
                <a:lnTo>
                  <a:pt x="111" y="134"/>
                </a:lnTo>
                <a:lnTo>
                  <a:pt x="97" y="135"/>
                </a:lnTo>
                <a:lnTo>
                  <a:pt x="83" y="136"/>
                </a:lnTo>
                <a:lnTo>
                  <a:pt x="69" y="138"/>
                </a:lnTo>
                <a:lnTo>
                  <a:pt x="57" y="142"/>
                </a:lnTo>
                <a:lnTo>
                  <a:pt x="44" y="145"/>
                </a:lnTo>
                <a:lnTo>
                  <a:pt x="32" y="149"/>
                </a:lnTo>
                <a:lnTo>
                  <a:pt x="22" y="152"/>
                </a:lnTo>
                <a:lnTo>
                  <a:pt x="14" y="156"/>
                </a:lnTo>
                <a:lnTo>
                  <a:pt x="6" y="159"/>
                </a:lnTo>
                <a:lnTo>
                  <a:pt x="1" y="162"/>
                </a:lnTo>
                <a:lnTo>
                  <a:pt x="0" y="167"/>
                </a:lnTo>
                <a:lnTo>
                  <a:pt x="1" y="172"/>
                </a:lnTo>
                <a:lnTo>
                  <a:pt x="6" y="177"/>
                </a:lnTo>
                <a:lnTo>
                  <a:pt x="15" y="183"/>
                </a:lnTo>
                <a:lnTo>
                  <a:pt x="26" y="189"/>
                </a:lnTo>
                <a:lnTo>
                  <a:pt x="37" y="195"/>
                </a:lnTo>
                <a:lnTo>
                  <a:pt x="49" y="199"/>
                </a:lnTo>
                <a:lnTo>
                  <a:pt x="58" y="204"/>
                </a:lnTo>
                <a:lnTo>
                  <a:pt x="65" y="206"/>
                </a:lnTo>
                <a:lnTo>
                  <a:pt x="67" y="207"/>
                </a:lnTo>
                <a:lnTo>
                  <a:pt x="65" y="210"/>
                </a:lnTo>
                <a:lnTo>
                  <a:pt x="59" y="217"/>
                </a:lnTo>
                <a:lnTo>
                  <a:pt x="51" y="226"/>
                </a:lnTo>
                <a:lnTo>
                  <a:pt x="42" y="236"/>
                </a:lnTo>
                <a:lnTo>
                  <a:pt x="34" y="248"/>
                </a:lnTo>
                <a:lnTo>
                  <a:pt x="28" y="257"/>
                </a:lnTo>
                <a:lnTo>
                  <a:pt x="26" y="265"/>
                </a:lnTo>
                <a:lnTo>
                  <a:pt x="29" y="270"/>
                </a:lnTo>
                <a:lnTo>
                  <a:pt x="37" y="271"/>
                </a:lnTo>
                <a:lnTo>
                  <a:pt x="46" y="272"/>
                </a:lnTo>
                <a:lnTo>
                  <a:pt x="58" y="272"/>
                </a:lnTo>
                <a:lnTo>
                  <a:pt x="71" y="272"/>
                </a:lnTo>
                <a:lnTo>
                  <a:pt x="81" y="271"/>
                </a:lnTo>
                <a:lnTo>
                  <a:pt x="90" y="271"/>
                </a:lnTo>
                <a:lnTo>
                  <a:pt x="97" y="270"/>
                </a:lnTo>
                <a:lnTo>
                  <a:pt x="99" y="270"/>
                </a:lnTo>
                <a:lnTo>
                  <a:pt x="97" y="277"/>
                </a:lnTo>
                <a:lnTo>
                  <a:pt x="94" y="293"/>
                </a:lnTo>
                <a:lnTo>
                  <a:pt x="92" y="309"/>
                </a:lnTo>
                <a:lnTo>
                  <a:pt x="98" y="318"/>
                </a:lnTo>
                <a:lnTo>
                  <a:pt x="105" y="319"/>
                </a:lnTo>
                <a:lnTo>
                  <a:pt x="113" y="319"/>
                </a:lnTo>
                <a:lnTo>
                  <a:pt x="125" y="319"/>
                </a:lnTo>
                <a:lnTo>
                  <a:pt x="135" y="318"/>
                </a:lnTo>
                <a:lnTo>
                  <a:pt x="145" y="317"/>
                </a:lnTo>
                <a:lnTo>
                  <a:pt x="155" y="317"/>
                </a:lnTo>
                <a:lnTo>
                  <a:pt x="160" y="316"/>
                </a:lnTo>
                <a:lnTo>
                  <a:pt x="163" y="316"/>
                </a:lnTo>
                <a:lnTo>
                  <a:pt x="165" y="317"/>
                </a:lnTo>
                <a:lnTo>
                  <a:pt x="171" y="320"/>
                </a:lnTo>
                <a:lnTo>
                  <a:pt x="178" y="326"/>
                </a:lnTo>
                <a:lnTo>
                  <a:pt x="183" y="332"/>
                </a:lnTo>
                <a:lnTo>
                  <a:pt x="189" y="333"/>
                </a:lnTo>
                <a:lnTo>
                  <a:pt x="200" y="331"/>
                </a:lnTo>
                <a:lnTo>
                  <a:pt x="213" y="326"/>
                </a:lnTo>
                <a:lnTo>
                  <a:pt x="228" y="319"/>
                </a:lnTo>
                <a:lnTo>
                  <a:pt x="243" y="312"/>
                </a:lnTo>
                <a:lnTo>
                  <a:pt x="256" y="305"/>
                </a:lnTo>
                <a:lnTo>
                  <a:pt x="265" y="302"/>
                </a:lnTo>
                <a:lnTo>
                  <a:pt x="269" y="300"/>
                </a:lnTo>
                <a:lnTo>
                  <a:pt x="272" y="300"/>
                </a:lnTo>
                <a:lnTo>
                  <a:pt x="280" y="297"/>
                </a:lnTo>
                <a:lnTo>
                  <a:pt x="295" y="295"/>
                </a:lnTo>
                <a:lnTo>
                  <a:pt x="314" y="290"/>
                </a:lnTo>
                <a:lnTo>
                  <a:pt x="336" y="285"/>
                </a:lnTo>
                <a:lnTo>
                  <a:pt x="361" y="278"/>
                </a:lnTo>
                <a:lnTo>
                  <a:pt x="389" y="270"/>
                </a:lnTo>
                <a:lnTo>
                  <a:pt x="417" y="259"/>
                </a:lnTo>
                <a:lnTo>
                  <a:pt x="432" y="253"/>
                </a:lnTo>
                <a:lnTo>
                  <a:pt x="449" y="245"/>
                </a:lnTo>
                <a:lnTo>
                  <a:pt x="466" y="237"/>
                </a:lnTo>
                <a:lnTo>
                  <a:pt x="482" y="228"/>
                </a:lnTo>
                <a:lnTo>
                  <a:pt x="499" y="218"/>
                </a:lnTo>
                <a:lnTo>
                  <a:pt x="515" y="209"/>
                </a:lnTo>
                <a:lnTo>
                  <a:pt x="532" y="198"/>
                </a:lnTo>
                <a:lnTo>
                  <a:pt x="546" y="188"/>
                </a:lnTo>
                <a:lnTo>
                  <a:pt x="561" y="179"/>
                </a:lnTo>
                <a:lnTo>
                  <a:pt x="574" y="169"/>
                </a:lnTo>
                <a:lnTo>
                  <a:pt x="587" y="161"/>
                </a:lnTo>
                <a:lnTo>
                  <a:pt x="597" y="154"/>
                </a:lnTo>
                <a:lnTo>
                  <a:pt x="605" y="147"/>
                </a:lnTo>
                <a:lnTo>
                  <a:pt x="611" y="143"/>
                </a:lnTo>
                <a:lnTo>
                  <a:pt x="616" y="141"/>
                </a:lnTo>
                <a:lnTo>
                  <a:pt x="617" y="139"/>
                </a:lnTo>
                <a:lnTo>
                  <a:pt x="511" y="0"/>
                </a:lnTo>
                <a:lnTo>
                  <a:pt x="508" y="1"/>
                </a:lnTo>
                <a:lnTo>
                  <a:pt x="504" y="5"/>
                </a:lnTo>
                <a:lnTo>
                  <a:pt x="496" y="9"/>
                </a:lnTo>
                <a:lnTo>
                  <a:pt x="485" y="16"/>
                </a:lnTo>
                <a:lnTo>
                  <a:pt x="473" y="24"/>
                </a:lnTo>
                <a:lnTo>
                  <a:pt x="458" y="32"/>
                </a:lnTo>
                <a:lnTo>
                  <a:pt x="442" y="43"/>
                </a:lnTo>
                <a:lnTo>
                  <a:pt x="424" y="52"/>
                </a:lnTo>
                <a:lnTo>
                  <a:pt x="407" y="62"/>
                </a:lnTo>
                <a:lnTo>
                  <a:pt x="389" y="71"/>
                </a:lnTo>
                <a:lnTo>
                  <a:pt x="370" y="82"/>
                </a:lnTo>
                <a:lnTo>
                  <a:pt x="352" y="90"/>
                </a:lnTo>
                <a:lnTo>
                  <a:pt x="334" y="98"/>
                </a:lnTo>
                <a:lnTo>
                  <a:pt x="318" y="104"/>
                </a:lnTo>
                <a:lnTo>
                  <a:pt x="303" y="108"/>
                </a:lnTo>
                <a:lnTo>
                  <a:pt x="291" y="112"/>
                </a:lnTo>
                <a:lnTo>
                  <a:pt x="266" y="114"/>
                </a:lnTo>
                <a:lnTo>
                  <a:pt x="241" y="112"/>
                </a:lnTo>
                <a:lnTo>
                  <a:pt x="218" y="107"/>
                </a:lnTo>
                <a:lnTo>
                  <a:pt x="197" y="101"/>
                </a:lnTo>
                <a:lnTo>
                  <a:pt x="179" y="96"/>
                </a:lnTo>
                <a:lnTo>
                  <a:pt x="164" y="90"/>
                </a:lnTo>
                <a:lnTo>
                  <a:pt x="155" y="85"/>
                </a:lnTo>
                <a:lnTo>
                  <a:pt x="151" y="84"/>
                </a:lnTo>
                <a:lnTo>
                  <a:pt x="125" y="98"/>
                </a:lnTo>
                <a:close/>
              </a:path>
            </a:pathLst>
          </a:custGeom>
          <a:solidFill>
            <a:srgbClr val="EAD3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1" name="Freeform 122"/>
          <p:cNvSpPr>
            <a:spLocks/>
          </p:cNvSpPr>
          <p:nvPr/>
        </p:nvSpPr>
        <p:spPr bwMode="auto">
          <a:xfrm>
            <a:off x="6373813" y="3060700"/>
            <a:ext cx="541337" cy="609600"/>
          </a:xfrm>
          <a:custGeom>
            <a:avLst/>
            <a:gdLst>
              <a:gd name="T0" fmla="*/ 342111490 w 682"/>
              <a:gd name="T1" fmla="*/ 64096784 h 769"/>
              <a:gd name="T2" fmla="*/ 334551028 w 682"/>
              <a:gd name="T3" fmla="*/ 57184285 h 769"/>
              <a:gd name="T4" fmla="*/ 320689785 w 682"/>
              <a:gd name="T5" fmla="*/ 46501620 h 769"/>
              <a:gd name="T6" fmla="*/ 301789028 w 682"/>
              <a:gd name="T7" fmla="*/ 33305246 h 769"/>
              <a:gd name="T8" fmla="*/ 277847168 w 682"/>
              <a:gd name="T9" fmla="*/ 20108873 h 769"/>
              <a:gd name="T10" fmla="*/ 250755712 w 682"/>
              <a:gd name="T11" fmla="*/ 8797582 h 769"/>
              <a:gd name="T12" fmla="*/ 219883628 w 682"/>
              <a:gd name="T13" fmla="*/ 1256458 h 769"/>
              <a:gd name="T14" fmla="*/ 186491390 w 682"/>
              <a:gd name="T15" fmla="*/ 628625 h 769"/>
              <a:gd name="T16" fmla="*/ 152469709 w 682"/>
              <a:gd name="T17" fmla="*/ 7541125 h 769"/>
              <a:gd name="T18" fmla="*/ 120337151 w 682"/>
              <a:gd name="T19" fmla="*/ 18852415 h 769"/>
              <a:gd name="T20" fmla="*/ 91355778 w 682"/>
              <a:gd name="T21" fmla="*/ 33305246 h 769"/>
              <a:gd name="T22" fmla="*/ 65524002 w 682"/>
              <a:gd name="T23" fmla="*/ 51529036 h 769"/>
              <a:gd name="T24" fmla="*/ 43472854 w 682"/>
              <a:gd name="T25" fmla="*/ 71009284 h 769"/>
              <a:gd name="T26" fmla="*/ 26462013 w 682"/>
              <a:gd name="T27" fmla="*/ 90489531 h 769"/>
              <a:gd name="T28" fmla="*/ 13861243 w 682"/>
              <a:gd name="T29" fmla="*/ 110598404 h 769"/>
              <a:gd name="T30" fmla="*/ 5670545 w 682"/>
              <a:gd name="T31" fmla="*/ 129450819 h 769"/>
              <a:gd name="T32" fmla="*/ 0 w 682"/>
              <a:gd name="T33" fmla="*/ 174695981 h 769"/>
              <a:gd name="T34" fmla="*/ 3150391 w 682"/>
              <a:gd name="T35" fmla="*/ 252617764 h 769"/>
              <a:gd name="T36" fmla="*/ 15120924 w 682"/>
              <a:gd name="T37" fmla="*/ 297862134 h 769"/>
              <a:gd name="T38" fmla="*/ 37802309 w 682"/>
              <a:gd name="T39" fmla="*/ 329910922 h 769"/>
              <a:gd name="T40" fmla="*/ 63634085 w 682"/>
              <a:gd name="T41" fmla="*/ 360702460 h 769"/>
              <a:gd name="T42" fmla="*/ 82534843 w 682"/>
              <a:gd name="T43" fmla="*/ 380182708 h 769"/>
              <a:gd name="T44" fmla="*/ 103326311 w 682"/>
              <a:gd name="T45" fmla="*/ 391493998 h 769"/>
              <a:gd name="T46" fmla="*/ 108366619 w 682"/>
              <a:gd name="T47" fmla="*/ 417258913 h 769"/>
              <a:gd name="T48" fmla="*/ 119077471 w 682"/>
              <a:gd name="T49" fmla="*/ 439252869 h 769"/>
              <a:gd name="T50" fmla="*/ 136718549 w 682"/>
              <a:gd name="T51" fmla="*/ 467530699 h 769"/>
              <a:gd name="T52" fmla="*/ 156879780 w 682"/>
              <a:gd name="T53" fmla="*/ 483240780 h 769"/>
              <a:gd name="T54" fmla="*/ 175780538 w 682"/>
              <a:gd name="T55" fmla="*/ 471929490 h 769"/>
              <a:gd name="T56" fmla="*/ 195312326 w 682"/>
              <a:gd name="T57" fmla="*/ 448679076 h 769"/>
              <a:gd name="T58" fmla="*/ 212323166 w 682"/>
              <a:gd name="T59" fmla="*/ 424171412 h 769"/>
              <a:gd name="T60" fmla="*/ 223034019 w 682"/>
              <a:gd name="T61" fmla="*/ 407832705 h 769"/>
              <a:gd name="T62" fmla="*/ 227444090 w 682"/>
              <a:gd name="T63" fmla="*/ 404062539 h 769"/>
              <a:gd name="T64" fmla="*/ 248865795 w 682"/>
              <a:gd name="T65" fmla="*/ 395892790 h 769"/>
              <a:gd name="T66" fmla="*/ 281627796 w 682"/>
              <a:gd name="T67" fmla="*/ 383325041 h 769"/>
              <a:gd name="T68" fmla="*/ 315019240 w 682"/>
              <a:gd name="T69" fmla="*/ 367614960 h 769"/>
              <a:gd name="T70" fmla="*/ 340851016 w 682"/>
              <a:gd name="T71" fmla="*/ 350648420 h 769"/>
              <a:gd name="T72" fmla="*/ 360382011 w 682"/>
              <a:gd name="T73" fmla="*/ 317971007 h 769"/>
              <a:gd name="T74" fmla="*/ 374243254 w 682"/>
              <a:gd name="T75" fmla="*/ 281524220 h 769"/>
              <a:gd name="T76" fmla="*/ 381803716 w 682"/>
              <a:gd name="T77" fmla="*/ 256387930 h 769"/>
              <a:gd name="T78" fmla="*/ 385583550 w 682"/>
              <a:gd name="T79" fmla="*/ 250104056 h 769"/>
              <a:gd name="T80" fmla="*/ 403224628 w 682"/>
              <a:gd name="T81" fmla="*/ 231251641 h 769"/>
              <a:gd name="T82" fmla="*/ 422756416 w 682"/>
              <a:gd name="T83" fmla="*/ 204230269 h 769"/>
              <a:gd name="T84" fmla="*/ 429686641 w 682"/>
              <a:gd name="T85" fmla="*/ 180351230 h 769"/>
              <a:gd name="T86" fmla="*/ 414565717 w 682"/>
              <a:gd name="T87" fmla="*/ 167154857 h 769"/>
              <a:gd name="T88" fmla="*/ 401334711 w 682"/>
              <a:gd name="T89" fmla="*/ 160242357 h 769"/>
              <a:gd name="T90" fmla="*/ 391254095 w 682"/>
              <a:gd name="T91" fmla="*/ 157100024 h 769"/>
              <a:gd name="T92" fmla="*/ 379283562 w 682"/>
              <a:gd name="T93" fmla="*/ 160870983 h 769"/>
              <a:gd name="T94" fmla="*/ 360382011 w 682"/>
              <a:gd name="T95" fmla="*/ 170297190 h 769"/>
              <a:gd name="T96" fmla="*/ 339591336 w 682"/>
              <a:gd name="T97" fmla="*/ 180351230 h 769"/>
              <a:gd name="T98" fmla="*/ 322579702 w 682"/>
              <a:gd name="T99" fmla="*/ 189148812 h 769"/>
              <a:gd name="T100" fmla="*/ 311239406 w 682"/>
              <a:gd name="T101" fmla="*/ 194176229 h 769"/>
              <a:gd name="T102" fmla="*/ 342740933 w 682"/>
              <a:gd name="T103" fmla="*/ 64725410 h 76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2" h="769">
                <a:moveTo>
                  <a:pt x="544" y="103"/>
                </a:moveTo>
                <a:lnTo>
                  <a:pt x="543" y="102"/>
                </a:lnTo>
                <a:lnTo>
                  <a:pt x="538" y="97"/>
                </a:lnTo>
                <a:lnTo>
                  <a:pt x="531" y="91"/>
                </a:lnTo>
                <a:lnTo>
                  <a:pt x="522" y="83"/>
                </a:lnTo>
                <a:lnTo>
                  <a:pt x="509" y="74"/>
                </a:lnTo>
                <a:lnTo>
                  <a:pt x="496" y="64"/>
                </a:lnTo>
                <a:lnTo>
                  <a:pt x="479" y="53"/>
                </a:lnTo>
                <a:lnTo>
                  <a:pt x="462" y="43"/>
                </a:lnTo>
                <a:lnTo>
                  <a:pt x="441" y="32"/>
                </a:lnTo>
                <a:lnTo>
                  <a:pt x="421" y="22"/>
                </a:lnTo>
                <a:lnTo>
                  <a:pt x="398" y="14"/>
                </a:lnTo>
                <a:lnTo>
                  <a:pt x="373" y="7"/>
                </a:lnTo>
                <a:lnTo>
                  <a:pt x="349" y="2"/>
                </a:lnTo>
                <a:lnTo>
                  <a:pt x="323" y="0"/>
                </a:lnTo>
                <a:lnTo>
                  <a:pt x="296" y="1"/>
                </a:lnTo>
                <a:lnTo>
                  <a:pt x="269" y="5"/>
                </a:lnTo>
                <a:lnTo>
                  <a:pt x="242" y="12"/>
                </a:lnTo>
                <a:lnTo>
                  <a:pt x="216" y="20"/>
                </a:lnTo>
                <a:lnTo>
                  <a:pt x="191" y="30"/>
                </a:lnTo>
                <a:lnTo>
                  <a:pt x="167" y="41"/>
                </a:lnTo>
                <a:lnTo>
                  <a:pt x="145" y="53"/>
                </a:lnTo>
                <a:lnTo>
                  <a:pt x="123" y="67"/>
                </a:lnTo>
                <a:lnTo>
                  <a:pt x="104" y="82"/>
                </a:lnTo>
                <a:lnTo>
                  <a:pt x="86" y="97"/>
                </a:lnTo>
                <a:lnTo>
                  <a:pt x="69" y="113"/>
                </a:lnTo>
                <a:lnTo>
                  <a:pt x="55" y="128"/>
                </a:lnTo>
                <a:lnTo>
                  <a:pt x="42" y="144"/>
                </a:lnTo>
                <a:lnTo>
                  <a:pt x="31" y="160"/>
                </a:lnTo>
                <a:lnTo>
                  <a:pt x="22" y="176"/>
                </a:lnTo>
                <a:lnTo>
                  <a:pt x="14" y="191"/>
                </a:lnTo>
                <a:lnTo>
                  <a:pt x="9" y="206"/>
                </a:lnTo>
                <a:lnTo>
                  <a:pt x="6" y="220"/>
                </a:lnTo>
                <a:lnTo>
                  <a:pt x="0" y="278"/>
                </a:lnTo>
                <a:lnTo>
                  <a:pt x="0" y="341"/>
                </a:lnTo>
                <a:lnTo>
                  <a:pt x="5" y="402"/>
                </a:lnTo>
                <a:lnTo>
                  <a:pt x="14" y="452"/>
                </a:lnTo>
                <a:lnTo>
                  <a:pt x="24" y="474"/>
                </a:lnTo>
                <a:lnTo>
                  <a:pt x="39" y="499"/>
                </a:lnTo>
                <a:lnTo>
                  <a:pt x="60" y="525"/>
                </a:lnTo>
                <a:lnTo>
                  <a:pt x="81" y="551"/>
                </a:lnTo>
                <a:lnTo>
                  <a:pt x="101" y="574"/>
                </a:lnTo>
                <a:lnTo>
                  <a:pt x="119" y="592"/>
                </a:lnTo>
                <a:lnTo>
                  <a:pt x="131" y="605"/>
                </a:lnTo>
                <a:lnTo>
                  <a:pt x="136" y="610"/>
                </a:lnTo>
                <a:lnTo>
                  <a:pt x="164" y="623"/>
                </a:lnTo>
                <a:lnTo>
                  <a:pt x="169" y="658"/>
                </a:lnTo>
                <a:lnTo>
                  <a:pt x="172" y="664"/>
                </a:lnTo>
                <a:lnTo>
                  <a:pt x="179" y="679"/>
                </a:lnTo>
                <a:lnTo>
                  <a:pt x="189" y="699"/>
                </a:lnTo>
                <a:lnTo>
                  <a:pt x="202" y="722"/>
                </a:lnTo>
                <a:lnTo>
                  <a:pt x="217" y="744"/>
                </a:lnTo>
                <a:lnTo>
                  <a:pt x="233" y="760"/>
                </a:lnTo>
                <a:lnTo>
                  <a:pt x="249" y="769"/>
                </a:lnTo>
                <a:lnTo>
                  <a:pt x="264" y="765"/>
                </a:lnTo>
                <a:lnTo>
                  <a:pt x="279" y="751"/>
                </a:lnTo>
                <a:lnTo>
                  <a:pt x="294" y="734"/>
                </a:lnTo>
                <a:lnTo>
                  <a:pt x="310" y="714"/>
                </a:lnTo>
                <a:lnTo>
                  <a:pt x="324" y="694"/>
                </a:lnTo>
                <a:lnTo>
                  <a:pt x="337" y="675"/>
                </a:lnTo>
                <a:lnTo>
                  <a:pt x="347" y="660"/>
                </a:lnTo>
                <a:lnTo>
                  <a:pt x="354" y="649"/>
                </a:lnTo>
                <a:lnTo>
                  <a:pt x="356" y="645"/>
                </a:lnTo>
                <a:lnTo>
                  <a:pt x="361" y="643"/>
                </a:lnTo>
                <a:lnTo>
                  <a:pt x="375" y="638"/>
                </a:lnTo>
                <a:lnTo>
                  <a:pt x="395" y="630"/>
                </a:lnTo>
                <a:lnTo>
                  <a:pt x="420" y="621"/>
                </a:lnTo>
                <a:lnTo>
                  <a:pt x="447" y="610"/>
                </a:lnTo>
                <a:lnTo>
                  <a:pt x="475" y="598"/>
                </a:lnTo>
                <a:lnTo>
                  <a:pt x="500" y="585"/>
                </a:lnTo>
                <a:lnTo>
                  <a:pt x="522" y="574"/>
                </a:lnTo>
                <a:lnTo>
                  <a:pt x="541" y="558"/>
                </a:lnTo>
                <a:lnTo>
                  <a:pt x="558" y="535"/>
                </a:lnTo>
                <a:lnTo>
                  <a:pt x="572" y="506"/>
                </a:lnTo>
                <a:lnTo>
                  <a:pt x="584" y="477"/>
                </a:lnTo>
                <a:lnTo>
                  <a:pt x="594" y="448"/>
                </a:lnTo>
                <a:lnTo>
                  <a:pt x="602" y="425"/>
                </a:lnTo>
                <a:lnTo>
                  <a:pt x="606" y="408"/>
                </a:lnTo>
                <a:lnTo>
                  <a:pt x="607" y="402"/>
                </a:lnTo>
                <a:lnTo>
                  <a:pt x="612" y="398"/>
                </a:lnTo>
                <a:lnTo>
                  <a:pt x="624" y="386"/>
                </a:lnTo>
                <a:lnTo>
                  <a:pt x="640" y="368"/>
                </a:lnTo>
                <a:lnTo>
                  <a:pt x="656" y="347"/>
                </a:lnTo>
                <a:lnTo>
                  <a:pt x="671" y="325"/>
                </a:lnTo>
                <a:lnTo>
                  <a:pt x="680" y="304"/>
                </a:lnTo>
                <a:lnTo>
                  <a:pt x="682" y="287"/>
                </a:lnTo>
                <a:lnTo>
                  <a:pt x="672" y="274"/>
                </a:lnTo>
                <a:lnTo>
                  <a:pt x="658" y="266"/>
                </a:lnTo>
                <a:lnTo>
                  <a:pt x="647" y="259"/>
                </a:lnTo>
                <a:lnTo>
                  <a:pt x="637" y="255"/>
                </a:lnTo>
                <a:lnTo>
                  <a:pt x="629" y="251"/>
                </a:lnTo>
                <a:lnTo>
                  <a:pt x="621" y="250"/>
                </a:lnTo>
                <a:lnTo>
                  <a:pt x="612" y="252"/>
                </a:lnTo>
                <a:lnTo>
                  <a:pt x="602" y="256"/>
                </a:lnTo>
                <a:lnTo>
                  <a:pt x="588" y="263"/>
                </a:lnTo>
                <a:lnTo>
                  <a:pt x="572" y="271"/>
                </a:lnTo>
                <a:lnTo>
                  <a:pt x="556" y="279"/>
                </a:lnTo>
                <a:lnTo>
                  <a:pt x="539" y="287"/>
                </a:lnTo>
                <a:lnTo>
                  <a:pt x="524" y="295"/>
                </a:lnTo>
                <a:lnTo>
                  <a:pt x="512" y="301"/>
                </a:lnTo>
                <a:lnTo>
                  <a:pt x="501" y="305"/>
                </a:lnTo>
                <a:lnTo>
                  <a:pt x="494" y="309"/>
                </a:lnTo>
                <a:lnTo>
                  <a:pt x="492" y="310"/>
                </a:lnTo>
                <a:lnTo>
                  <a:pt x="544" y="103"/>
                </a:lnTo>
                <a:close/>
              </a:path>
            </a:pathLst>
          </a:custGeom>
          <a:solidFill>
            <a:srgbClr val="EAD3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2" name="Freeform 123"/>
          <p:cNvSpPr>
            <a:spLocks/>
          </p:cNvSpPr>
          <p:nvPr/>
        </p:nvSpPr>
        <p:spPr bwMode="auto">
          <a:xfrm>
            <a:off x="5802313" y="3563938"/>
            <a:ext cx="498475" cy="239712"/>
          </a:xfrm>
          <a:custGeom>
            <a:avLst/>
            <a:gdLst>
              <a:gd name="T0" fmla="*/ 57333356 w 628"/>
              <a:gd name="T1" fmla="*/ 625783 h 303"/>
              <a:gd name="T2" fmla="*/ 45362813 w 628"/>
              <a:gd name="T3" fmla="*/ 5007054 h 303"/>
              <a:gd name="T4" fmla="*/ 30241875 w 628"/>
              <a:gd name="T5" fmla="*/ 13143812 h 303"/>
              <a:gd name="T6" fmla="*/ 20161250 w 628"/>
              <a:gd name="T7" fmla="*/ 24409485 h 303"/>
              <a:gd name="T8" fmla="*/ 19531013 w 628"/>
              <a:gd name="T9" fmla="*/ 43186134 h 303"/>
              <a:gd name="T10" fmla="*/ 21421725 w 628"/>
              <a:gd name="T11" fmla="*/ 56955729 h 303"/>
              <a:gd name="T12" fmla="*/ 20161250 w 628"/>
              <a:gd name="T13" fmla="*/ 58207295 h 303"/>
              <a:gd name="T14" fmla="*/ 13231019 w 628"/>
              <a:gd name="T15" fmla="*/ 60711217 h 303"/>
              <a:gd name="T16" fmla="*/ 3780631 w 628"/>
              <a:gd name="T17" fmla="*/ 65718271 h 303"/>
              <a:gd name="T18" fmla="*/ 0 w 628"/>
              <a:gd name="T19" fmla="*/ 73855030 h 303"/>
              <a:gd name="T20" fmla="*/ 5670550 w 628"/>
              <a:gd name="T21" fmla="*/ 85746486 h 303"/>
              <a:gd name="T22" fmla="*/ 13861256 w 628"/>
              <a:gd name="T23" fmla="*/ 92631679 h 303"/>
              <a:gd name="T24" fmla="*/ 19531013 w 628"/>
              <a:gd name="T25" fmla="*/ 95760593 h 303"/>
              <a:gd name="T26" fmla="*/ 23311644 w 628"/>
              <a:gd name="T27" fmla="*/ 97012158 h 303"/>
              <a:gd name="T28" fmla="*/ 20161250 w 628"/>
              <a:gd name="T29" fmla="*/ 117666947 h 303"/>
              <a:gd name="T30" fmla="*/ 37802344 w 628"/>
              <a:gd name="T31" fmla="*/ 148335051 h 303"/>
              <a:gd name="T32" fmla="*/ 61744225 w 628"/>
              <a:gd name="T33" fmla="*/ 83243354 h 303"/>
              <a:gd name="T34" fmla="*/ 91986100 w 628"/>
              <a:gd name="T35" fmla="*/ 149587408 h 303"/>
              <a:gd name="T36" fmla="*/ 134828756 w 628"/>
              <a:gd name="T37" fmla="*/ 135192030 h 303"/>
              <a:gd name="T38" fmla="*/ 144279144 w 628"/>
              <a:gd name="T39" fmla="*/ 140199084 h 303"/>
              <a:gd name="T40" fmla="*/ 161290000 w 628"/>
              <a:gd name="T41" fmla="*/ 148335051 h 303"/>
              <a:gd name="T42" fmla="*/ 183341169 w 628"/>
              <a:gd name="T43" fmla="*/ 158349159 h 303"/>
              <a:gd name="T44" fmla="*/ 209803206 w 628"/>
              <a:gd name="T45" fmla="*/ 168989840 h 303"/>
              <a:gd name="T46" fmla="*/ 238155163 w 628"/>
              <a:gd name="T47" fmla="*/ 178378164 h 303"/>
              <a:gd name="T48" fmla="*/ 266506325 w 628"/>
              <a:gd name="T49" fmla="*/ 186514132 h 303"/>
              <a:gd name="T50" fmla="*/ 292968363 w 628"/>
              <a:gd name="T51" fmla="*/ 189643837 h 303"/>
              <a:gd name="T52" fmla="*/ 326360631 w 628"/>
              <a:gd name="T53" fmla="*/ 186514132 h 303"/>
              <a:gd name="T54" fmla="*/ 359122663 w 628"/>
              <a:gd name="T55" fmla="*/ 179629730 h 303"/>
              <a:gd name="T56" fmla="*/ 379913356 w 628"/>
              <a:gd name="T57" fmla="*/ 170867188 h 303"/>
              <a:gd name="T58" fmla="*/ 389364538 w 628"/>
              <a:gd name="T59" fmla="*/ 163982786 h 303"/>
              <a:gd name="T60" fmla="*/ 395664531 w 628"/>
              <a:gd name="T61" fmla="*/ 50071327 h 303"/>
              <a:gd name="T62" fmla="*/ 389364538 w 628"/>
              <a:gd name="T63" fmla="*/ 51322893 h 303"/>
              <a:gd name="T64" fmla="*/ 371093206 w 628"/>
              <a:gd name="T65" fmla="*/ 53200241 h 303"/>
              <a:gd name="T66" fmla="*/ 344001725 w 628"/>
              <a:gd name="T67" fmla="*/ 55078381 h 303"/>
              <a:gd name="T68" fmla="*/ 311869138 w 628"/>
              <a:gd name="T69" fmla="*/ 56955729 h 303"/>
              <a:gd name="T70" fmla="*/ 277847425 w 628"/>
              <a:gd name="T71" fmla="*/ 58207295 h 303"/>
              <a:gd name="T72" fmla="*/ 243824919 w 628"/>
              <a:gd name="T73" fmla="*/ 58207295 h 303"/>
              <a:gd name="T74" fmla="*/ 214213281 w 628"/>
              <a:gd name="T75" fmla="*/ 56329947 h 303"/>
              <a:gd name="T76" fmla="*/ 190272194 w 628"/>
              <a:gd name="T77" fmla="*/ 51322893 h 303"/>
              <a:gd name="T78" fmla="*/ 158139606 w 628"/>
              <a:gd name="T79" fmla="*/ 36927515 h 303"/>
              <a:gd name="T80" fmla="*/ 136718675 w 628"/>
              <a:gd name="T81" fmla="*/ 21279780 h 303"/>
              <a:gd name="T82" fmla="*/ 120337263 w 628"/>
              <a:gd name="T83" fmla="*/ 10639890 h 303"/>
              <a:gd name="T84" fmla="*/ 108366719 w 628"/>
              <a:gd name="T85" fmla="*/ 6884402 h 303"/>
              <a:gd name="T86" fmla="*/ 95765938 w 628"/>
              <a:gd name="T87" fmla="*/ 9388324 h 303"/>
              <a:gd name="T88" fmla="*/ 86315550 w 628"/>
              <a:gd name="T89" fmla="*/ 11265673 h 303"/>
              <a:gd name="T90" fmla="*/ 79385319 w 628"/>
              <a:gd name="T91" fmla="*/ 14395378 h 303"/>
              <a:gd name="T92" fmla="*/ 76865163 w 628"/>
              <a:gd name="T93" fmla="*/ 15021161 h 30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28" h="303">
                <a:moveTo>
                  <a:pt x="94" y="0"/>
                </a:moveTo>
                <a:lnTo>
                  <a:pt x="91" y="1"/>
                </a:lnTo>
                <a:lnTo>
                  <a:pt x="84" y="3"/>
                </a:lnTo>
                <a:lnTo>
                  <a:pt x="72" y="8"/>
                </a:lnTo>
                <a:lnTo>
                  <a:pt x="61" y="14"/>
                </a:lnTo>
                <a:lnTo>
                  <a:pt x="48" y="21"/>
                </a:lnTo>
                <a:lnTo>
                  <a:pt x="38" y="29"/>
                </a:lnTo>
                <a:lnTo>
                  <a:pt x="32" y="39"/>
                </a:lnTo>
                <a:lnTo>
                  <a:pt x="30" y="49"/>
                </a:lnTo>
                <a:lnTo>
                  <a:pt x="31" y="69"/>
                </a:lnTo>
                <a:lnTo>
                  <a:pt x="33" y="83"/>
                </a:lnTo>
                <a:lnTo>
                  <a:pt x="34" y="91"/>
                </a:lnTo>
                <a:lnTo>
                  <a:pt x="34" y="93"/>
                </a:lnTo>
                <a:lnTo>
                  <a:pt x="32" y="93"/>
                </a:lnTo>
                <a:lnTo>
                  <a:pt x="28" y="94"/>
                </a:lnTo>
                <a:lnTo>
                  <a:pt x="21" y="97"/>
                </a:lnTo>
                <a:lnTo>
                  <a:pt x="13" y="100"/>
                </a:lnTo>
                <a:lnTo>
                  <a:pt x="6" y="105"/>
                </a:lnTo>
                <a:lnTo>
                  <a:pt x="1" y="110"/>
                </a:lnTo>
                <a:lnTo>
                  <a:pt x="0" y="118"/>
                </a:lnTo>
                <a:lnTo>
                  <a:pt x="3" y="128"/>
                </a:lnTo>
                <a:lnTo>
                  <a:pt x="9" y="137"/>
                </a:lnTo>
                <a:lnTo>
                  <a:pt x="16" y="143"/>
                </a:lnTo>
                <a:lnTo>
                  <a:pt x="22" y="148"/>
                </a:lnTo>
                <a:lnTo>
                  <a:pt x="26" y="152"/>
                </a:lnTo>
                <a:lnTo>
                  <a:pt x="31" y="153"/>
                </a:lnTo>
                <a:lnTo>
                  <a:pt x="34" y="154"/>
                </a:lnTo>
                <a:lnTo>
                  <a:pt x="37" y="155"/>
                </a:lnTo>
                <a:lnTo>
                  <a:pt x="38" y="155"/>
                </a:lnTo>
                <a:lnTo>
                  <a:pt x="32" y="188"/>
                </a:lnTo>
                <a:lnTo>
                  <a:pt x="56" y="199"/>
                </a:lnTo>
                <a:lnTo>
                  <a:pt x="60" y="237"/>
                </a:lnTo>
                <a:lnTo>
                  <a:pt x="84" y="251"/>
                </a:lnTo>
                <a:lnTo>
                  <a:pt x="98" y="133"/>
                </a:lnTo>
                <a:lnTo>
                  <a:pt x="132" y="128"/>
                </a:lnTo>
                <a:lnTo>
                  <a:pt x="146" y="239"/>
                </a:lnTo>
                <a:lnTo>
                  <a:pt x="212" y="215"/>
                </a:lnTo>
                <a:lnTo>
                  <a:pt x="214" y="216"/>
                </a:lnTo>
                <a:lnTo>
                  <a:pt x="220" y="220"/>
                </a:lnTo>
                <a:lnTo>
                  <a:pt x="229" y="224"/>
                </a:lnTo>
                <a:lnTo>
                  <a:pt x="241" y="230"/>
                </a:lnTo>
                <a:lnTo>
                  <a:pt x="256" y="237"/>
                </a:lnTo>
                <a:lnTo>
                  <a:pt x="272" y="245"/>
                </a:lnTo>
                <a:lnTo>
                  <a:pt x="291" y="253"/>
                </a:lnTo>
                <a:lnTo>
                  <a:pt x="311" y="262"/>
                </a:lnTo>
                <a:lnTo>
                  <a:pt x="333" y="270"/>
                </a:lnTo>
                <a:lnTo>
                  <a:pt x="355" y="279"/>
                </a:lnTo>
                <a:lnTo>
                  <a:pt x="378" y="285"/>
                </a:lnTo>
                <a:lnTo>
                  <a:pt x="401" y="292"/>
                </a:lnTo>
                <a:lnTo>
                  <a:pt x="423" y="298"/>
                </a:lnTo>
                <a:lnTo>
                  <a:pt x="445" y="302"/>
                </a:lnTo>
                <a:lnTo>
                  <a:pt x="465" y="303"/>
                </a:lnTo>
                <a:lnTo>
                  <a:pt x="485" y="303"/>
                </a:lnTo>
                <a:lnTo>
                  <a:pt x="518" y="298"/>
                </a:lnTo>
                <a:lnTo>
                  <a:pt x="547" y="292"/>
                </a:lnTo>
                <a:lnTo>
                  <a:pt x="570" y="287"/>
                </a:lnTo>
                <a:lnTo>
                  <a:pt x="589" y="279"/>
                </a:lnTo>
                <a:lnTo>
                  <a:pt x="603" y="273"/>
                </a:lnTo>
                <a:lnTo>
                  <a:pt x="612" y="267"/>
                </a:lnTo>
                <a:lnTo>
                  <a:pt x="618" y="262"/>
                </a:lnTo>
                <a:lnTo>
                  <a:pt x="619" y="261"/>
                </a:lnTo>
                <a:lnTo>
                  <a:pt x="628" y="80"/>
                </a:lnTo>
                <a:lnTo>
                  <a:pt x="626" y="80"/>
                </a:lnTo>
                <a:lnTo>
                  <a:pt x="618" y="82"/>
                </a:lnTo>
                <a:lnTo>
                  <a:pt x="605" y="83"/>
                </a:lnTo>
                <a:lnTo>
                  <a:pt x="589" y="85"/>
                </a:lnTo>
                <a:lnTo>
                  <a:pt x="569" y="86"/>
                </a:lnTo>
                <a:lnTo>
                  <a:pt x="546" y="88"/>
                </a:lnTo>
                <a:lnTo>
                  <a:pt x="522" y="90"/>
                </a:lnTo>
                <a:lnTo>
                  <a:pt x="495" y="91"/>
                </a:lnTo>
                <a:lnTo>
                  <a:pt x="469" y="93"/>
                </a:lnTo>
                <a:lnTo>
                  <a:pt x="441" y="93"/>
                </a:lnTo>
                <a:lnTo>
                  <a:pt x="414" y="93"/>
                </a:lnTo>
                <a:lnTo>
                  <a:pt x="387" y="93"/>
                </a:lnTo>
                <a:lnTo>
                  <a:pt x="362" y="92"/>
                </a:lnTo>
                <a:lnTo>
                  <a:pt x="340" y="90"/>
                </a:lnTo>
                <a:lnTo>
                  <a:pt x="319" y="86"/>
                </a:lnTo>
                <a:lnTo>
                  <a:pt x="302" y="82"/>
                </a:lnTo>
                <a:lnTo>
                  <a:pt x="274" y="70"/>
                </a:lnTo>
                <a:lnTo>
                  <a:pt x="251" y="59"/>
                </a:lnTo>
                <a:lnTo>
                  <a:pt x="232" y="46"/>
                </a:lnTo>
                <a:lnTo>
                  <a:pt x="217" y="34"/>
                </a:lnTo>
                <a:lnTo>
                  <a:pt x="203" y="25"/>
                </a:lnTo>
                <a:lnTo>
                  <a:pt x="191" y="17"/>
                </a:lnTo>
                <a:lnTo>
                  <a:pt x="182" y="12"/>
                </a:lnTo>
                <a:lnTo>
                  <a:pt x="172" y="11"/>
                </a:lnTo>
                <a:lnTo>
                  <a:pt x="161" y="12"/>
                </a:lnTo>
                <a:lnTo>
                  <a:pt x="152" y="15"/>
                </a:lnTo>
                <a:lnTo>
                  <a:pt x="144" y="16"/>
                </a:lnTo>
                <a:lnTo>
                  <a:pt x="137" y="18"/>
                </a:lnTo>
                <a:lnTo>
                  <a:pt x="130" y="21"/>
                </a:lnTo>
                <a:lnTo>
                  <a:pt x="126" y="23"/>
                </a:lnTo>
                <a:lnTo>
                  <a:pt x="123" y="24"/>
                </a:lnTo>
                <a:lnTo>
                  <a:pt x="122" y="24"/>
                </a:lnTo>
                <a:lnTo>
                  <a:pt x="94" y="0"/>
                </a:lnTo>
                <a:close/>
              </a:path>
            </a:pathLst>
          </a:custGeom>
          <a:solidFill>
            <a:srgbClr val="EAD3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Freeform 124"/>
          <p:cNvSpPr>
            <a:spLocks/>
          </p:cNvSpPr>
          <p:nvPr/>
        </p:nvSpPr>
        <p:spPr bwMode="auto">
          <a:xfrm>
            <a:off x="6400800" y="3092450"/>
            <a:ext cx="485775" cy="538163"/>
          </a:xfrm>
          <a:custGeom>
            <a:avLst/>
            <a:gdLst>
              <a:gd name="T0" fmla="*/ 110525303 w 613"/>
              <a:gd name="T1" fmla="*/ 6950808 h 677"/>
              <a:gd name="T2" fmla="*/ 75986146 w 613"/>
              <a:gd name="T3" fmla="*/ 18325364 h 677"/>
              <a:gd name="T4" fmla="*/ 48354820 w 613"/>
              <a:gd name="T5" fmla="*/ 36018765 h 677"/>
              <a:gd name="T6" fmla="*/ 25747660 w 613"/>
              <a:gd name="T7" fmla="*/ 58767082 h 677"/>
              <a:gd name="T8" fmla="*/ 9419914 w 613"/>
              <a:gd name="T9" fmla="*/ 93521918 h 677"/>
              <a:gd name="T10" fmla="*/ 0 w 613"/>
              <a:gd name="T11" fmla="*/ 169981606 h 677"/>
              <a:gd name="T12" fmla="*/ 5651790 w 613"/>
              <a:gd name="T13" fmla="*/ 262239596 h 677"/>
              <a:gd name="T14" fmla="*/ 35795199 w 613"/>
              <a:gd name="T15" fmla="*/ 338068114 h 677"/>
              <a:gd name="T16" fmla="*/ 89801809 w 613"/>
              <a:gd name="T17" fmla="*/ 370295095 h 677"/>
              <a:gd name="T18" fmla="*/ 111781344 w 613"/>
              <a:gd name="T19" fmla="*/ 379141795 h 677"/>
              <a:gd name="T20" fmla="*/ 109897679 w 613"/>
              <a:gd name="T21" fmla="*/ 376613940 h 677"/>
              <a:gd name="T22" fmla="*/ 100477764 w 613"/>
              <a:gd name="T23" fmla="*/ 371559023 h 677"/>
              <a:gd name="T24" fmla="*/ 99849347 w 613"/>
              <a:gd name="T25" fmla="*/ 396835196 h 677"/>
              <a:gd name="T26" fmla="*/ 140668712 w 613"/>
              <a:gd name="T27" fmla="*/ 427798249 h 677"/>
              <a:gd name="T28" fmla="*/ 147576543 w 613"/>
              <a:gd name="T29" fmla="*/ 425270393 h 677"/>
              <a:gd name="T30" fmla="*/ 159508540 w 613"/>
              <a:gd name="T31" fmla="*/ 420847441 h 677"/>
              <a:gd name="T32" fmla="*/ 176463910 w 613"/>
              <a:gd name="T33" fmla="*/ 414528596 h 677"/>
              <a:gd name="T34" fmla="*/ 195931363 w 613"/>
              <a:gd name="T35" fmla="*/ 406313860 h 677"/>
              <a:gd name="T36" fmla="*/ 217282482 w 613"/>
              <a:gd name="T37" fmla="*/ 395571268 h 677"/>
              <a:gd name="T38" fmla="*/ 239890435 w 613"/>
              <a:gd name="T39" fmla="*/ 382301615 h 677"/>
              <a:gd name="T40" fmla="*/ 262497595 w 613"/>
              <a:gd name="T41" fmla="*/ 367767239 h 677"/>
              <a:gd name="T42" fmla="*/ 292641003 w 613"/>
              <a:gd name="T43" fmla="*/ 340595970 h 677"/>
              <a:gd name="T44" fmla="*/ 320900746 w 613"/>
              <a:gd name="T45" fmla="*/ 297626397 h 677"/>
              <a:gd name="T46" fmla="*/ 337227699 w 613"/>
              <a:gd name="T47" fmla="*/ 257184680 h 677"/>
              <a:gd name="T48" fmla="*/ 344135531 w 613"/>
              <a:gd name="T49" fmla="*/ 231908507 h 677"/>
              <a:gd name="T50" fmla="*/ 347276031 w 613"/>
              <a:gd name="T51" fmla="*/ 226852795 h 677"/>
              <a:gd name="T52" fmla="*/ 361091693 w 613"/>
              <a:gd name="T53" fmla="*/ 216110998 h 677"/>
              <a:gd name="T54" fmla="*/ 377419439 w 613"/>
              <a:gd name="T55" fmla="*/ 199049562 h 677"/>
              <a:gd name="T56" fmla="*/ 384954895 w 613"/>
              <a:gd name="T57" fmla="*/ 179460270 h 677"/>
              <a:gd name="T58" fmla="*/ 372395273 w 613"/>
              <a:gd name="T59" fmla="*/ 164294725 h 677"/>
              <a:gd name="T60" fmla="*/ 343507906 w 613"/>
              <a:gd name="T61" fmla="*/ 166190617 h 677"/>
              <a:gd name="T62" fmla="*/ 311480832 w 613"/>
              <a:gd name="T63" fmla="*/ 180092234 h 677"/>
              <a:gd name="T64" fmla="*/ 289501296 w 613"/>
              <a:gd name="T65" fmla="*/ 192098753 h 677"/>
              <a:gd name="T66" fmla="*/ 286989213 w 613"/>
              <a:gd name="T67" fmla="*/ 190202862 h 677"/>
              <a:gd name="T68" fmla="*/ 297665169 w 613"/>
              <a:gd name="T69" fmla="*/ 168086509 h 677"/>
              <a:gd name="T70" fmla="*/ 311480832 w 613"/>
              <a:gd name="T71" fmla="*/ 132699708 h 677"/>
              <a:gd name="T72" fmla="*/ 320900746 w 613"/>
              <a:gd name="T73" fmla="*/ 97312907 h 677"/>
              <a:gd name="T74" fmla="*/ 320272329 w 613"/>
              <a:gd name="T75" fmla="*/ 77092446 h 677"/>
              <a:gd name="T76" fmla="*/ 310852415 w 613"/>
              <a:gd name="T77" fmla="*/ 62558070 h 677"/>
              <a:gd name="T78" fmla="*/ 295780711 w 613"/>
              <a:gd name="T79" fmla="*/ 46128598 h 677"/>
              <a:gd name="T80" fmla="*/ 273801175 w 613"/>
              <a:gd name="T81" fmla="*/ 30963053 h 677"/>
              <a:gd name="T82" fmla="*/ 248054308 w 613"/>
              <a:gd name="T83" fmla="*/ 17693400 h 677"/>
              <a:gd name="T84" fmla="*/ 217282482 w 613"/>
              <a:gd name="T85" fmla="*/ 6950808 h 677"/>
              <a:gd name="T86" fmla="*/ 183999366 w 613"/>
              <a:gd name="T87" fmla="*/ 631964 h 677"/>
              <a:gd name="T88" fmla="*/ 148204168 w 613"/>
              <a:gd name="T89" fmla="*/ 631964 h 6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13" h="677">
                <a:moveTo>
                  <a:pt x="207" y="4"/>
                </a:moveTo>
                <a:lnTo>
                  <a:pt x="176" y="11"/>
                </a:lnTo>
                <a:lnTo>
                  <a:pt x="147" y="19"/>
                </a:lnTo>
                <a:lnTo>
                  <a:pt x="121" y="29"/>
                </a:lnTo>
                <a:lnTo>
                  <a:pt x="98" y="42"/>
                </a:lnTo>
                <a:lnTo>
                  <a:pt x="77" y="57"/>
                </a:lnTo>
                <a:lnTo>
                  <a:pt x="58" y="73"/>
                </a:lnTo>
                <a:lnTo>
                  <a:pt x="41" y="93"/>
                </a:lnTo>
                <a:lnTo>
                  <a:pt x="27" y="114"/>
                </a:lnTo>
                <a:lnTo>
                  <a:pt x="15" y="148"/>
                </a:lnTo>
                <a:lnTo>
                  <a:pt x="5" y="202"/>
                </a:lnTo>
                <a:lnTo>
                  <a:pt x="0" y="269"/>
                </a:lnTo>
                <a:lnTo>
                  <a:pt x="1" y="342"/>
                </a:lnTo>
                <a:lnTo>
                  <a:pt x="9" y="415"/>
                </a:lnTo>
                <a:lnTo>
                  <a:pt x="27" y="481"/>
                </a:lnTo>
                <a:lnTo>
                  <a:pt x="57" y="535"/>
                </a:lnTo>
                <a:lnTo>
                  <a:pt x="101" y="569"/>
                </a:lnTo>
                <a:lnTo>
                  <a:pt x="143" y="586"/>
                </a:lnTo>
                <a:lnTo>
                  <a:pt x="167" y="596"/>
                </a:lnTo>
                <a:lnTo>
                  <a:pt x="178" y="600"/>
                </a:lnTo>
                <a:lnTo>
                  <a:pt x="179" y="600"/>
                </a:lnTo>
                <a:lnTo>
                  <a:pt x="175" y="596"/>
                </a:lnTo>
                <a:lnTo>
                  <a:pt x="167" y="593"/>
                </a:lnTo>
                <a:lnTo>
                  <a:pt x="160" y="588"/>
                </a:lnTo>
                <a:lnTo>
                  <a:pt x="156" y="587"/>
                </a:lnTo>
                <a:lnTo>
                  <a:pt x="159" y="628"/>
                </a:lnTo>
                <a:lnTo>
                  <a:pt x="223" y="677"/>
                </a:lnTo>
                <a:lnTo>
                  <a:pt x="224" y="677"/>
                </a:lnTo>
                <a:lnTo>
                  <a:pt x="229" y="676"/>
                </a:lnTo>
                <a:lnTo>
                  <a:pt x="235" y="673"/>
                </a:lnTo>
                <a:lnTo>
                  <a:pt x="244" y="670"/>
                </a:lnTo>
                <a:lnTo>
                  <a:pt x="254" y="666"/>
                </a:lnTo>
                <a:lnTo>
                  <a:pt x="267" y="662"/>
                </a:lnTo>
                <a:lnTo>
                  <a:pt x="281" y="656"/>
                </a:lnTo>
                <a:lnTo>
                  <a:pt x="296" y="650"/>
                </a:lnTo>
                <a:lnTo>
                  <a:pt x="312" y="643"/>
                </a:lnTo>
                <a:lnTo>
                  <a:pt x="329" y="635"/>
                </a:lnTo>
                <a:lnTo>
                  <a:pt x="346" y="626"/>
                </a:lnTo>
                <a:lnTo>
                  <a:pt x="364" y="617"/>
                </a:lnTo>
                <a:lnTo>
                  <a:pt x="382" y="605"/>
                </a:lnTo>
                <a:lnTo>
                  <a:pt x="401" y="594"/>
                </a:lnTo>
                <a:lnTo>
                  <a:pt x="418" y="582"/>
                </a:lnTo>
                <a:lnTo>
                  <a:pt x="435" y="569"/>
                </a:lnTo>
                <a:lnTo>
                  <a:pt x="466" y="539"/>
                </a:lnTo>
                <a:lnTo>
                  <a:pt x="491" y="505"/>
                </a:lnTo>
                <a:lnTo>
                  <a:pt x="511" y="471"/>
                </a:lnTo>
                <a:lnTo>
                  <a:pt x="526" y="437"/>
                </a:lnTo>
                <a:lnTo>
                  <a:pt x="537" y="407"/>
                </a:lnTo>
                <a:lnTo>
                  <a:pt x="545" y="383"/>
                </a:lnTo>
                <a:lnTo>
                  <a:pt x="548" y="367"/>
                </a:lnTo>
                <a:lnTo>
                  <a:pt x="549" y="361"/>
                </a:lnTo>
                <a:lnTo>
                  <a:pt x="553" y="359"/>
                </a:lnTo>
                <a:lnTo>
                  <a:pt x="562" y="352"/>
                </a:lnTo>
                <a:lnTo>
                  <a:pt x="575" y="342"/>
                </a:lnTo>
                <a:lnTo>
                  <a:pt x="589" y="329"/>
                </a:lnTo>
                <a:lnTo>
                  <a:pt x="601" y="315"/>
                </a:lnTo>
                <a:lnTo>
                  <a:pt x="609" y="299"/>
                </a:lnTo>
                <a:lnTo>
                  <a:pt x="613" y="284"/>
                </a:lnTo>
                <a:lnTo>
                  <a:pt x="607" y="269"/>
                </a:lnTo>
                <a:lnTo>
                  <a:pt x="593" y="260"/>
                </a:lnTo>
                <a:lnTo>
                  <a:pt x="572" y="259"/>
                </a:lnTo>
                <a:lnTo>
                  <a:pt x="547" y="263"/>
                </a:lnTo>
                <a:lnTo>
                  <a:pt x="521" y="274"/>
                </a:lnTo>
                <a:lnTo>
                  <a:pt x="496" y="285"/>
                </a:lnTo>
                <a:lnTo>
                  <a:pt x="474" y="296"/>
                </a:lnTo>
                <a:lnTo>
                  <a:pt x="461" y="304"/>
                </a:lnTo>
                <a:lnTo>
                  <a:pt x="455" y="307"/>
                </a:lnTo>
                <a:lnTo>
                  <a:pt x="457" y="301"/>
                </a:lnTo>
                <a:lnTo>
                  <a:pt x="464" y="287"/>
                </a:lnTo>
                <a:lnTo>
                  <a:pt x="474" y="266"/>
                </a:lnTo>
                <a:lnTo>
                  <a:pt x="486" y="239"/>
                </a:lnTo>
                <a:lnTo>
                  <a:pt x="496" y="210"/>
                </a:lnTo>
                <a:lnTo>
                  <a:pt x="506" y="182"/>
                </a:lnTo>
                <a:lnTo>
                  <a:pt x="511" y="154"/>
                </a:lnTo>
                <a:lnTo>
                  <a:pt x="512" y="132"/>
                </a:lnTo>
                <a:lnTo>
                  <a:pt x="510" y="122"/>
                </a:lnTo>
                <a:lnTo>
                  <a:pt x="504" y="110"/>
                </a:lnTo>
                <a:lnTo>
                  <a:pt x="495" y="99"/>
                </a:lnTo>
                <a:lnTo>
                  <a:pt x="485" y="86"/>
                </a:lnTo>
                <a:lnTo>
                  <a:pt x="471" y="73"/>
                </a:lnTo>
                <a:lnTo>
                  <a:pt x="455" y="62"/>
                </a:lnTo>
                <a:lnTo>
                  <a:pt x="436" y="49"/>
                </a:lnTo>
                <a:lnTo>
                  <a:pt x="417" y="39"/>
                </a:lnTo>
                <a:lnTo>
                  <a:pt x="395" y="28"/>
                </a:lnTo>
                <a:lnTo>
                  <a:pt x="372" y="19"/>
                </a:lnTo>
                <a:lnTo>
                  <a:pt x="346" y="11"/>
                </a:lnTo>
                <a:lnTo>
                  <a:pt x="321" y="5"/>
                </a:lnTo>
                <a:lnTo>
                  <a:pt x="293" y="1"/>
                </a:lnTo>
                <a:lnTo>
                  <a:pt x="266" y="0"/>
                </a:lnTo>
                <a:lnTo>
                  <a:pt x="236" y="1"/>
                </a:lnTo>
                <a:lnTo>
                  <a:pt x="207" y="4"/>
                </a:lnTo>
                <a:close/>
              </a:path>
            </a:pathLst>
          </a:custGeom>
          <a:solidFill>
            <a:srgbClr val="DDB79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4" name="Freeform 125"/>
          <p:cNvSpPr>
            <a:spLocks/>
          </p:cNvSpPr>
          <p:nvPr/>
        </p:nvSpPr>
        <p:spPr bwMode="auto">
          <a:xfrm>
            <a:off x="6584950" y="3324225"/>
            <a:ext cx="68263" cy="68263"/>
          </a:xfrm>
          <a:custGeom>
            <a:avLst/>
            <a:gdLst>
              <a:gd name="T0" fmla="*/ 52952695 w 88"/>
              <a:gd name="T1" fmla="*/ 27092473 h 86"/>
              <a:gd name="T2" fmla="*/ 52350740 w 88"/>
              <a:gd name="T3" fmla="*/ 32762271 h 86"/>
              <a:gd name="T4" fmla="*/ 50545649 w 88"/>
              <a:gd name="T5" fmla="*/ 37802621 h 86"/>
              <a:gd name="T6" fmla="*/ 48740558 w 88"/>
              <a:gd name="T7" fmla="*/ 42213522 h 86"/>
              <a:gd name="T8" fmla="*/ 45130376 w 88"/>
              <a:gd name="T9" fmla="*/ 46623629 h 86"/>
              <a:gd name="T10" fmla="*/ 40918238 w 88"/>
              <a:gd name="T11" fmla="*/ 49774046 h 86"/>
              <a:gd name="T12" fmla="*/ 36706101 w 88"/>
              <a:gd name="T13" fmla="*/ 52294221 h 86"/>
              <a:gd name="T14" fmla="*/ 31892008 w 88"/>
              <a:gd name="T15" fmla="*/ 53553911 h 86"/>
              <a:gd name="T16" fmla="*/ 26476735 w 88"/>
              <a:gd name="T17" fmla="*/ 54184153 h 86"/>
              <a:gd name="T18" fmla="*/ 21060687 w 88"/>
              <a:gd name="T19" fmla="*/ 53553911 h 86"/>
              <a:gd name="T20" fmla="*/ 16246594 w 88"/>
              <a:gd name="T21" fmla="*/ 52294221 h 86"/>
              <a:gd name="T22" fmla="*/ 12034457 w 88"/>
              <a:gd name="T23" fmla="*/ 49774046 h 86"/>
              <a:gd name="T24" fmla="*/ 7822319 w 88"/>
              <a:gd name="T25" fmla="*/ 46623629 h 86"/>
              <a:gd name="T26" fmla="*/ 4212137 w 88"/>
              <a:gd name="T27" fmla="*/ 42213522 h 86"/>
              <a:gd name="T28" fmla="*/ 2407046 w 88"/>
              <a:gd name="T29" fmla="*/ 37802621 h 86"/>
              <a:gd name="T30" fmla="*/ 601956 w 88"/>
              <a:gd name="T31" fmla="*/ 32762271 h 86"/>
              <a:gd name="T32" fmla="*/ 0 w 88"/>
              <a:gd name="T33" fmla="*/ 27092473 h 86"/>
              <a:gd name="T34" fmla="*/ 601956 w 88"/>
              <a:gd name="T35" fmla="*/ 20791640 h 86"/>
              <a:gd name="T36" fmla="*/ 2407046 w 88"/>
              <a:gd name="T37" fmla="*/ 15751290 h 86"/>
              <a:gd name="T38" fmla="*/ 4212137 w 88"/>
              <a:gd name="T39" fmla="*/ 11341183 h 86"/>
              <a:gd name="T40" fmla="*/ 7822319 w 88"/>
              <a:gd name="T41" fmla="*/ 8190766 h 86"/>
              <a:gd name="T42" fmla="*/ 12034457 w 88"/>
              <a:gd name="T43" fmla="*/ 4410107 h 86"/>
              <a:gd name="T44" fmla="*/ 16246594 w 88"/>
              <a:gd name="T45" fmla="*/ 1889933 h 86"/>
              <a:gd name="T46" fmla="*/ 21060687 w 88"/>
              <a:gd name="T47" fmla="*/ 630242 h 86"/>
              <a:gd name="T48" fmla="*/ 26476735 w 88"/>
              <a:gd name="T49" fmla="*/ 0 h 86"/>
              <a:gd name="T50" fmla="*/ 31892008 w 88"/>
              <a:gd name="T51" fmla="*/ 630242 h 86"/>
              <a:gd name="T52" fmla="*/ 36706101 w 88"/>
              <a:gd name="T53" fmla="*/ 1889933 h 86"/>
              <a:gd name="T54" fmla="*/ 40918238 w 88"/>
              <a:gd name="T55" fmla="*/ 4410107 h 86"/>
              <a:gd name="T56" fmla="*/ 45130376 w 88"/>
              <a:gd name="T57" fmla="*/ 8190766 h 86"/>
              <a:gd name="T58" fmla="*/ 48740558 w 88"/>
              <a:gd name="T59" fmla="*/ 11341183 h 86"/>
              <a:gd name="T60" fmla="*/ 50545649 w 88"/>
              <a:gd name="T61" fmla="*/ 15751290 h 86"/>
              <a:gd name="T62" fmla="*/ 52350740 w 88"/>
              <a:gd name="T63" fmla="*/ 20791640 h 86"/>
              <a:gd name="T64" fmla="*/ 52952695 w 88"/>
              <a:gd name="T65" fmla="*/ 27092473 h 8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8" h="86">
                <a:moveTo>
                  <a:pt x="88" y="43"/>
                </a:moveTo>
                <a:lnTo>
                  <a:pt x="87" y="52"/>
                </a:lnTo>
                <a:lnTo>
                  <a:pt x="84" y="60"/>
                </a:lnTo>
                <a:lnTo>
                  <a:pt x="81" y="67"/>
                </a:lnTo>
                <a:lnTo>
                  <a:pt x="75" y="74"/>
                </a:lnTo>
                <a:lnTo>
                  <a:pt x="68" y="79"/>
                </a:lnTo>
                <a:lnTo>
                  <a:pt x="61" y="83"/>
                </a:lnTo>
                <a:lnTo>
                  <a:pt x="53" y="85"/>
                </a:lnTo>
                <a:lnTo>
                  <a:pt x="44" y="86"/>
                </a:lnTo>
                <a:lnTo>
                  <a:pt x="35" y="85"/>
                </a:lnTo>
                <a:lnTo>
                  <a:pt x="27" y="83"/>
                </a:lnTo>
                <a:lnTo>
                  <a:pt x="20" y="79"/>
                </a:lnTo>
                <a:lnTo>
                  <a:pt x="13" y="74"/>
                </a:lnTo>
                <a:lnTo>
                  <a:pt x="7" y="67"/>
                </a:lnTo>
                <a:lnTo>
                  <a:pt x="4" y="60"/>
                </a:lnTo>
                <a:lnTo>
                  <a:pt x="1" y="52"/>
                </a:lnTo>
                <a:lnTo>
                  <a:pt x="0" y="43"/>
                </a:lnTo>
                <a:lnTo>
                  <a:pt x="1" y="33"/>
                </a:lnTo>
                <a:lnTo>
                  <a:pt x="4" y="25"/>
                </a:lnTo>
                <a:lnTo>
                  <a:pt x="7" y="18"/>
                </a:lnTo>
                <a:lnTo>
                  <a:pt x="13" y="13"/>
                </a:lnTo>
                <a:lnTo>
                  <a:pt x="20" y="7"/>
                </a:lnTo>
                <a:lnTo>
                  <a:pt x="27" y="3"/>
                </a:lnTo>
                <a:lnTo>
                  <a:pt x="35" y="1"/>
                </a:lnTo>
                <a:lnTo>
                  <a:pt x="44" y="0"/>
                </a:lnTo>
                <a:lnTo>
                  <a:pt x="53" y="1"/>
                </a:lnTo>
                <a:lnTo>
                  <a:pt x="61" y="3"/>
                </a:lnTo>
                <a:lnTo>
                  <a:pt x="68" y="7"/>
                </a:lnTo>
                <a:lnTo>
                  <a:pt x="75" y="13"/>
                </a:lnTo>
                <a:lnTo>
                  <a:pt x="81" y="18"/>
                </a:lnTo>
                <a:lnTo>
                  <a:pt x="84" y="25"/>
                </a:lnTo>
                <a:lnTo>
                  <a:pt x="87" y="33"/>
                </a:lnTo>
                <a:lnTo>
                  <a:pt x="88" y="43"/>
                </a:lnTo>
                <a:close/>
              </a:path>
            </a:pathLst>
          </a:custGeom>
          <a:solidFill>
            <a:srgbClr val="F49E9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5" name="Freeform 126"/>
          <p:cNvSpPr>
            <a:spLocks/>
          </p:cNvSpPr>
          <p:nvPr/>
        </p:nvSpPr>
        <p:spPr bwMode="auto">
          <a:xfrm>
            <a:off x="6335713" y="3844925"/>
            <a:ext cx="363537" cy="180975"/>
          </a:xfrm>
          <a:custGeom>
            <a:avLst/>
            <a:gdLst>
              <a:gd name="T0" fmla="*/ 85685195 w 458"/>
              <a:gd name="T1" fmla="*/ 36528623 h 230"/>
              <a:gd name="T2" fmla="*/ 57333277 w 458"/>
              <a:gd name="T3" fmla="*/ 32194666 h 230"/>
              <a:gd name="T4" fmla="*/ 30241833 w 458"/>
              <a:gd name="T5" fmla="*/ 31575416 h 230"/>
              <a:gd name="T6" fmla="*/ 15120917 w 458"/>
              <a:gd name="T7" fmla="*/ 36528623 h 230"/>
              <a:gd name="T8" fmla="*/ 20161222 w 458"/>
              <a:gd name="T9" fmla="*/ 50149746 h 230"/>
              <a:gd name="T10" fmla="*/ 28982154 w 458"/>
              <a:gd name="T11" fmla="*/ 62532370 h 230"/>
              <a:gd name="T12" fmla="*/ 37172055 w 458"/>
              <a:gd name="T13" fmla="*/ 70581037 h 230"/>
              <a:gd name="T14" fmla="*/ 40322445 w 458"/>
              <a:gd name="T15" fmla="*/ 76771956 h 230"/>
              <a:gd name="T16" fmla="*/ 35912376 w 458"/>
              <a:gd name="T17" fmla="*/ 79248953 h 230"/>
              <a:gd name="T18" fmla="*/ 21421696 w 458"/>
              <a:gd name="T19" fmla="*/ 85439871 h 230"/>
              <a:gd name="T20" fmla="*/ 5670542 w 458"/>
              <a:gd name="T21" fmla="*/ 91630790 h 230"/>
              <a:gd name="T22" fmla="*/ 0 w 458"/>
              <a:gd name="T23" fmla="*/ 97822495 h 230"/>
              <a:gd name="T24" fmla="*/ 11341084 w 458"/>
              <a:gd name="T25" fmla="*/ 101537204 h 230"/>
              <a:gd name="T26" fmla="*/ 24571291 w 458"/>
              <a:gd name="T27" fmla="*/ 103394952 h 230"/>
              <a:gd name="T28" fmla="*/ 35282139 w 458"/>
              <a:gd name="T29" fmla="*/ 104632663 h 230"/>
              <a:gd name="T30" fmla="*/ 43472834 w 458"/>
              <a:gd name="T31" fmla="*/ 105871162 h 230"/>
              <a:gd name="T32" fmla="*/ 44732513 w 458"/>
              <a:gd name="T33" fmla="*/ 109585870 h 230"/>
              <a:gd name="T34" fmla="*/ 38432528 w 458"/>
              <a:gd name="T35" fmla="*/ 117015288 h 230"/>
              <a:gd name="T36" fmla="*/ 30241833 w 458"/>
              <a:gd name="T37" fmla="*/ 125683203 h 230"/>
              <a:gd name="T38" fmla="*/ 30872070 w 458"/>
              <a:gd name="T39" fmla="*/ 132493371 h 230"/>
              <a:gd name="T40" fmla="*/ 44732513 w 458"/>
              <a:gd name="T41" fmla="*/ 131255660 h 230"/>
              <a:gd name="T42" fmla="*/ 59223987 w 458"/>
              <a:gd name="T43" fmla="*/ 130017161 h 230"/>
              <a:gd name="T44" fmla="*/ 70564278 w 458"/>
              <a:gd name="T45" fmla="*/ 128778663 h 230"/>
              <a:gd name="T46" fmla="*/ 76865057 w 458"/>
              <a:gd name="T47" fmla="*/ 126921702 h 230"/>
              <a:gd name="T48" fmla="*/ 76865057 w 458"/>
              <a:gd name="T49" fmla="*/ 128160200 h 230"/>
              <a:gd name="T50" fmla="*/ 74344904 w 458"/>
              <a:gd name="T51" fmla="*/ 133112620 h 230"/>
              <a:gd name="T52" fmla="*/ 76234820 w 458"/>
              <a:gd name="T53" fmla="*/ 139304326 h 230"/>
              <a:gd name="T54" fmla="*/ 85685195 w 458"/>
              <a:gd name="T55" fmla="*/ 142399785 h 230"/>
              <a:gd name="T56" fmla="*/ 100806111 w 458"/>
              <a:gd name="T57" fmla="*/ 139923575 h 230"/>
              <a:gd name="T58" fmla="*/ 114667349 w 458"/>
              <a:gd name="T59" fmla="*/ 138685077 h 230"/>
              <a:gd name="T60" fmla="*/ 129788265 w 458"/>
              <a:gd name="T61" fmla="*/ 138065828 h 230"/>
              <a:gd name="T62" fmla="*/ 146799098 w 458"/>
              <a:gd name="T63" fmla="*/ 135589617 h 230"/>
              <a:gd name="T64" fmla="*/ 164440168 w 458"/>
              <a:gd name="T65" fmla="*/ 132493371 h 230"/>
              <a:gd name="T66" fmla="*/ 183341710 w 458"/>
              <a:gd name="T67" fmla="*/ 125683203 h 230"/>
              <a:gd name="T68" fmla="*/ 204132375 w 458"/>
              <a:gd name="T69" fmla="*/ 115158327 h 230"/>
              <a:gd name="T70" fmla="*/ 224293598 w 458"/>
              <a:gd name="T71" fmla="*/ 100298706 h 230"/>
              <a:gd name="T72" fmla="*/ 253905988 w 458"/>
              <a:gd name="T73" fmla="*/ 69961788 h 230"/>
              <a:gd name="T74" fmla="*/ 279107516 w 458"/>
              <a:gd name="T75" fmla="*/ 37767122 h 230"/>
              <a:gd name="T76" fmla="*/ 288557891 w 458"/>
              <a:gd name="T77" fmla="*/ 16716582 h 230"/>
              <a:gd name="T78" fmla="*/ 282887348 w 458"/>
              <a:gd name="T79" fmla="*/ 3714709 h 230"/>
              <a:gd name="T80" fmla="*/ 268396668 w 458"/>
              <a:gd name="T81" fmla="*/ 0 h 230"/>
              <a:gd name="T82" fmla="*/ 256426141 w 458"/>
              <a:gd name="T83" fmla="*/ 2476210 h 230"/>
              <a:gd name="T84" fmla="*/ 240674988 w 458"/>
              <a:gd name="T85" fmla="*/ 6810168 h 230"/>
              <a:gd name="T86" fmla="*/ 224923834 w 458"/>
              <a:gd name="T87" fmla="*/ 11763375 h 230"/>
              <a:gd name="T88" fmla="*/ 207282765 w 458"/>
              <a:gd name="T89" fmla="*/ 17955081 h 230"/>
              <a:gd name="T90" fmla="*/ 190271932 w 458"/>
              <a:gd name="T91" fmla="*/ 23526750 h 230"/>
              <a:gd name="T92" fmla="*/ 172630863 w 458"/>
              <a:gd name="T93" fmla="*/ 27241459 h 230"/>
              <a:gd name="T94" fmla="*/ 156249473 w 458"/>
              <a:gd name="T95" fmla="*/ 29099206 h 230"/>
              <a:gd name="T96" fmla="*/ 132937861 w 458"/>
              <a:gd name="T97" fmla="*/ 25384498 h 230"/>
              <a:gd name="T98" fmla="*/ 104586737 w 458"/>
              <a:gd name="T99" fmla="*/ 18573543 h 230"/>
              <a:gd name="T100" fmla="*/ 82534805 w 458"/>
              <a:gd name="T101" fmla="*/ 14240372 h 230"/>
              <a:gd name="T102" fmla="*/ 71194515 w 458"/>
              <a:gd name="T103" fmla="*/ 14240372 h 230"/>
              <a:gd name="T104" fmla="*/ 73714667 w 458"/>
              <a:gd name="T105" fmla="*/ 21669789 h 230"/>
              <a:gd name="T106" fmla="*/ 81275126 w 458"/>
              <a:gd name="T107" fmla="*/ 29099206 h 230"/>
              <a:gd name="T108" fmla="*/ 90095264 w 458"/>
              <a:gd name="T109" fmla="*/ 34670876 h 230"/>
              <a:gd name="T110" fmla="*/ 95765806 w 458"/>
              <a:gd name="T111" fmla="*/ 37147873 h 23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458" h="230">
                <a:moveTo>
                  <a:pt x="153" y="61"/>
                </a:moveTo>
                <a:lnTo>
                  <a:pt x="136" y="59"/>
                </a:lnTo>
                <a:lnTo>
                  <a:pt x="114" y="56"/>
                </a:lnTo>
                <a:lnTo>
                  <a:pt x="91" y="52"/>
                </a:lnTo>
                <a:lnTo>
                  <a:pt x="68" y="51"/>
                </a:lnTo>
                <a:lnTo>
                  <a:pt x="48" y="51"/>
                </a:lnTo>
                <a:lnTo>
                  <a:pt x="33" y="53"/>
                </a:lnTo>
                <a:lnTo>
                  <a:pt x="24" y="59"/>
                </a:lnTo>
                <a:lnTo>
                  <a:pt x="25" y="70"/>
                </a:lnTo>
                <a:lnTo>
                  <a:pt x="32" y="81"/>
                </a:lnTo>
                <a:lnTo>
                  <a:pt x="39" y="91"/>
                </a:lnTo>
                <a:lnTo>
                  <a:pt x="46" y="101"/>
                </a:lnTo>
                <a:lnTo>
                  <a:pt x="53" y="108"/>
                </a:lnTo>
                <a:lnTo>
                  <a:pt x="59" y="114"/>
                </a:lnTo>
                <a:lnTo>
                  <a:pt x="63" y="120"/>
                </a:lnTo>
                <a:lnTo>
                  <a:pt x="64" y="124"/>
                </a:lnTo>
                <a:lnTo>
                  <a:pt x="63" y="126"/>
                </a:lnTo>
                <a:lnTo>
                  <a:pt x="57" y="128"/>
                </a:lnTo>
                <a:lnTo>
                  <a:pt x="47" y="133"/>
                </a:lnTo>
                <a:lnTo>
                  <a:pt x="34" y="138"/>
                </a:lnTo>
                <a:lnTo>
                  <a:pt x="21" y="143"/>
                </a:lnTo>
                <a:lnTo>
                  <a:pt x="9" y="148"/>
                </a:lnTo>
                <a:lnTo>
                  <a:pt x="2" y="154"/>
                </a:lnTo>
                <a:lnTo>
                  <a:pt x="0" y="158"/>
                </a:lnTo>
                <a:lnTo>
                  <a:pt x="7" y="162"/>
                </a:lnTo>
                <a:lnTo>
                  <a:pt x="18" y="164"/>
                </a:lnTo>
                <a:lnTo>
                  <a:pt x="29" y="166"/>
                </a:lnTo>
                <a:lnTo>
                  <a:pt x="39" y="167"/>
                </a:lnTo>
                <a:lnTo>
                  <a:pt x="48" y="169"/>
                </a:lnTo>
                <a:lnTo>
                  <a:pt x="56" y="169"/>
                </a:lnTo>
                <a:lnTo>
                  <a:pt x="63" y="170"/>
                </a:lnTo>
                <a:lnTo>
                  <a:pt x="69" y="171"/>
                </a:lnTo>
                <a:lnTo>
                  <a:pt x="71" y="173"/>
                </a:lnTo>
                <a:lnTo>
                  <a:pt x="71" y="177"/>
                </a:lnTo>
                <a:lnTo>
                  <a:pt x="67" y="182"/>
                </a:lnTo>
                <a:lnTo>
                  <a:pt x="61" y="189"/>
                </a:lnTo>
                <a:lnTo>
                  <a:pt x="54" y="196"/>
                </a:lnTo>
                <a:lnTo>
                  <a:pt x="48" y="203"/>
                </a:lnTo>
                <a:lnTo>
                  <a:pt x="46" y="209"/>
                </a:lnTo>
                <a:lnTo>
                  <a:pt x="49" y="214"/>
                </a:lnTo>
                <a:lnTo>
                  <a:pt x="59" y="214"/>
                </a:lnTo>
                <a:lnTo>
                  <a:pt x="71" y="212"/>
                </a:lnTo>
                <a:lnTo>
                  <a:pt x="83" y="211"/>
                </a:lnTo>
                <a:lnTo>
                  <a:pt x="94" y="210"/>
                </a:lnTo>
                <a:lnTo>
                  <a:pt x="103" y="209"/>
                </a:lnTo>
                <a:lnTo>
                  <a:pt x="112" y="208"/>
                </a:lnTo>
                <a:lnTo>
                  <a:pt x="117" y="207"/>
                </a:lnTo>
                <a:lnTo>
                  <a:pt x="122" y="205"/>
                </a:lnTo>
                <a:lnTo>
                  <a:pt x="123" y="205"/>
                </a:lnTo>
                <a:lnTo>
                  <a:pt x="122" y="207"/>
                </a:lnTo>
                <a:lnTo>
                  <a:pt x="121" y="210"/>
                </a:lnTo>
                <a:lnTo>
                  <a:pt x="118" y="215"/>
                </a:lnTo>
                <a:lnTo>
                  <a:pt x="118" y="220"/>
                </a:lnTo>
                <a:lnTo>
                  <a:pt x="121" y="225"/>
                </a:lnTo>
                <a:lnTo>
                  <a:pt x="125" y="229"/>
                </a:lnTo>
                <a:lnTo>
                  <a:pt x="136" y="230"/>
                </a:lnTo>
                <a:lnTo>
                  <a:pt x="151" y="227"/>
                </a:lnTo>
                <a:lnTo>
                  <a:pt x="160" y="226"/>
                </a:lnTo>
                <a:lnTo>
                  <a:pt x="170" y="225"/>
                </a:lnTo>
                <a:lnTo>
                  <a:pt x="182" y="224"/>
                </a:lnTo>
                <a:lnTo>
                  <a:pt x="193" y="223"/>
                </a:lnTo>
                <a:lnTo>
                  <a:pt x="206" y="223"/>
                </a:lnTo>
                <a:lnTo>
                  <a:pt x="219" y="222"/>
                </a:lnTo>
                <a:lnTo>
                  <a:pt x="233" y="219"/>
                </a:lnTo>
                <a:lnTo>
                  <a:pt x="246" y="217"/>
                </a:lnTo>
                <a:lnTo>
                  <a:pt x="261" y="214"/>
                </a:lnTo>
                <a:lnTo>
                  <a:pt x="276" y="209"/>
                </a:lnTo>
                <a:lnTo>
                  <a:pt x="291" y="203"/>
                </a:lnTo>
                <a:lnTo>
                  <a:pt x="307" y="196"/>
                </a:lnTo>
                <a:lnTo>
                  <a:pt x="324" y="186"/>
                </a:lnTo>
                <a:lnTo>
                  <a:pt x="340" y="176"/>
                </a:lnTo>
                <a:lnTo>
                  <a:pt x="356" y="162"/>
                </a:lnTo>
                <a:lnTo>
                  <a:pt x="373" y="146"/>
                </a:lnTo>
                <a:lnTo>
                  <a:pt x="403" y="113"/>
                </a:lnTo>
                <a:lnTo>
                  <a:pt x="427" y="86"/>
                </a:lnTo>
                <a:lnTo>
                  <a:pt x="443" y="61"/>
                </a:lnTo>
                <a:lnTo>
                  <a:pt x="455" y="42"/>
                </a:lnTo>
                <a:lnTo>
                  <a:pt x="458" y="27"/>
                </a:lnTo>
                <a:lnTo>
                  <a:pt x="457" y="14"/>
                </a:lnTo>
                <a:lnTo>
                  <a:pt x="449" y="6"/>
                </a:lnTo>
                <a:lnTo>
                  <a:pt x="435" y="2"/>
                </a:lnTo>
                <a:lnTo>
                  <a:pt x="426" y="0"/>
                </a:lnTo>
                <a:lnTo>
                  <a:pt x="417" y="2"/>
                </a:lnTo>
                <a:lnTo>
                  <a:pt x="407" y="4"/>
                </a:lnTo>
                <a:lnTo>
                  <a:pt x="395" y="6"/>
                </a:lnTo>
                <a:lnTo>
                  <a:pt x="382" y="11"/>
                </a:lnTo>
                <a:lnTo>
                  <a:pt x="370" y="14"/>
                </a:lnTo>
                <a:lnTo>
                  <a:pt x="357" y="19"/>
                </a:lnTo>
                <a:lnTo>
                  <a:pt x="343" y="25"/>
                </a:lnTo>
                <a:lnTo>
                  <a:pt x="329" y="29"/>
                </a:lnTo>
                <a:lnTo>
                  <a:pt x="316" y="34"/>
                </a:lnTo>
                <a:lnTo>
                  <a:pt x="302" y="38"/>
                </a:lnTo>
                <a:lnTo>
                  <a:pt x="287" y="42"/>
                </a:lnTo>
                <a:lnTo>
                  <a:pt x="274" y="44"/>
                </a:lnTo>
                <a:lnTo>
                  <a:pt x="260" y="47"/>
                </a:lnTo>
                <a:lnTo>
                  <a:pt x="248" y="47"/>
                </a:lnTo>
                <a:lnTo>
                  <a:pt x="235" y="45"/>
                </a:lnTo>
                <a:lnTo>
                  <a:pt x="211" y="41"/>
                </a:lnTo>
                <a:lnTo>
                  <a:pt x="188" y="35"/>
                </a:lnTo>
                <a:lnTo>
                  <a:pt x="166" y="30"/>
                </a:lnTo>
                <a:lnTo>
                  <a:pt x="146" y="26"/>
                </a:lnTo>
                <a:lnTo>
                  <a:pt x="131" y="23"/>
                </a:lnTo>
                <a:lnTo>
                  <a:pt x="120" y="22"/>
                </a:lnTo>
                <a:lnTo>
                  <a:pt x="113" y="23"/>
                </a:lnTo>
                <a:lnTo>
                  <a:pt x="113" y="28"/>
                </a:lnTo>
                <a:lnTo>
                  <a:pt x="117" y="35"/>
                </a:lnTo>
                <a:lnTo>
                  <a:pt x="122" y="41"/>
                </a:lnTo>
                <a:lnTo>
                  <a:pt x="129" y="47"/>
                </a:lnTo>
                <a:lnTo>
                  <a:pt x="136" y="51"/>
                </a:lnTo>
                <a:lnTo>
                  <a:pt x="143" y="56"/>
                </a:lnTo>
                <a:lnTo>
                  <a:pt x="148" y="59"/>
                </a:lnTo>
                <a:lnTo>
                  <a:pt x="152" y="60"/>
                </a:lnTo>
                <a:lnTo>
                  <a:pt x="153" y="61"/>
                </a:lnTo>
                <a:close/>
              </a:path>
            </a:pathLst>
          </a:custGeom>
          <a:solidFill>
            <a:srgbClr val="DDB79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6" name="Freeform 127"/>
          <p:cNvSpPr>
            <a:spLocks/>
          </p:cNvSpPr>
          <p:nvPr/>
        </p:nvSpPr>
        <p:spPr bwMode="auto">
          <a:xfrm>
            <a:off x="5878513" y="3587750"/>
            <a:ext cx="387350" cy="185738"/>
          </a:xfrm>
          <a:custGeom>
            <a:avLst/>
            <a:gdLst>
              <a:gd name="T0" fmla="*/ 27835910 w 487"/>
              <a:gd name="T1" fmla="*/ 13861294 h 234"/>
              <a:gd name="T2" fmla="*/ 11387454 w 487"/>
              <a:gd name="T3" fmla="*/ 28982272 h 234"/>
              <a:gd name="T4" fmla="*/ 1265449 w 487"/>
              <a:gd name="T5" fmla="*/ 42842772 h 234"/>
              <a:gd name="T6" fmla="*/ 1897776 w 487"/>
              <a:gd name="T7" fmla="*/ 48513337 h 234"/>
              <a:gd name="T8" fmla="*/ 15815333 w 487"/>
              <a:gd name="T9" fmla="*/ 43473011 h 234"/>
              <a:gd name="T10" fmla="*/ 30366013 w 487"/>
              <a:gd name="T11" fmla="*/ 40322609 h 234"/>
              <a:gd name="T12" fmla="*/ 41121140 w 487"/>
              <a:gd name="T13" fmla="*/ 40322609 h 234"/>
              <a:gd name="T14" fmla="*/ 46814469 w 487"/>
              <a:gd name="T15" fmla="*/ 40952848 h 234"/>
              <a:gd name="T16" fmla="*/ 44916692 w 487"/>
              <a:gd name="T17" fmla="*/ 52923424 h 234"/>
              <a:gd name="T18" fmla="*/ 39223363 w 487"/>
              <a:gd name="T19" fmla="*/ 102067000 h 234"/>
              <a:gd name="T20" fmla="*/ 53140920 w 487"/>
              <a:gd name="T21" fmla="*/ 107107326 h 234"/>
              <a:gd name="T22" fmla="*/ 68323927 w 487"/>
              <a:gd name="T23" fmla="*/ 101436761 h 234"/>
              <a:gd name="T24" fmla="*/ 82874606 w 487"/>
              <a:gd name="T25" fmla="*/ 96396434 h 234"/>
              <a:gd name="T26" fmla="*/ 92363488 w 487"/>
              <a:gd name="T27" fmla="*/ 93246032 h 234"/>
              <a:gd name="T28" fmla="*/ 96159836 w 487"/>
              <a:gd name="T29" fmla="*/ 93246032 h 234"/>
              <a:gd name="T30" fmla="*/ 108811944 w 487"/>
              <a:gd name="T31" fmla="*/ 100177076 h 234"/>
              <a:gd name="T32" fmla="*/ 132219178 w 487"/>
              <a:gd name="T33" fmla="*/ 110257728 h 234"/>
              <a:gd name="T34" fmla="*/ 163218314 w 487"/>
              <a:gd name="T35" fmla="*/ 122228304 h 234"/>
              <a:gd name="T36" fmla="*/ 196747552 w 487"/>
              <a:gd name="T37" fmla="*/ 134198880 h 234"/>
              <a:gd name="T38" fmla="*/ 229644464 w 487"/>
              <a:gd name="T39" fmla="*/ 143019848 h 234"/>
              <a:gd name="T40" fmla="*/ 259378150 w 487"/>
              <a:gd name="T41" fmla="*/ 147429934 h 234"/>
              <a:gd name="T42" fmla="*/ 282152262 w 487"/>
              <a:gd name="T43" fmla="*/ 144279532 h 234"/>
              <a:gd name="T44" fmla="*/ 301763944 w 487"/>
              <a:gd name="T45" fmla="*/ 123487989 h 234"/>
              <a:gd name="T46" fmla="*/ 308090395 w 487"/>
              <a:gd name="T47" fmla="*/ 97656913 h 234"/>
              <a:gd name="T48" fmla="*/ 293539716 w 487"/>
              <a:gd name="T49" fmla="*/ 78755293 h 234"/>
              <a:gd name="T50" fmla="*/ 264439152 w 487"/>
              <a:gd name="T51" fmla="*/ 64894000 h 234"/>
              <a:gd name="T52" fmla="*/ 227113565 w 487"/>
              <a:gd name="T53" fmla="*/ 56704065 h 234"/>
              <a:gd name="T54" fmla="*/ 187257875 w 487"/>
              <a:gd name="T55" fmla="*/ 50403261 h 234"/>
              <a:gd name="T56" fmla="*/ 150565411 w 487"/>
              <a:gd name="T57" fmla="*/ 47883098 h 234"/>
              <a:gd name="T58" fmla="*/ 122730297 w 487"/>
              <a:gd name="T59" fmla="*/ 45362935 h 234"/>
              <a:gd name="T60" fmla="*/ 102486288 w 487"/>
              <a:gd name="T61" fmla="*/ 40952848 h 234"/>
              <a:gd name="T62" fmla="*/ 78445931 w 487"/>
              <a:gd name="T63" fmla="*/ 25201630 h 234"/>
              <a:gd name="T64" fmla="*/ 58201922 w 487"/>
              <a:gd name="T65" fmla="*/ 7560489 h 234"/>
              <a:gd name="T66" fmla="*/ 41753467 w 487"/>
              <a:gd name="T67" fmla="*/ 0 h 234"/>
              <a:gd name="T68" fmla="*/ 36692464 w 487"/>
              <a:gd name="T69" fmla="*/ 6930250 h 23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87" h="234">
                <a:moveTo>
                  <a:pt x="58" y="11"/>
                </a:moveTo>
                <a:lnTo>
                  <a:pt x="44" y="22"/>
                </a:lnTo>
                <a:lnTo>
                  <a:pt x="31" y="33"/>
                </a:lnTo>
                <a:lnTo>
                  <a:pt x="18" y="46"/>
                </a:lnTo>
                <a:lnTo>
                  <a:pt x="8" y="57"/>
                </a:lnTo>
                <a:lnTo>
                  <a:pt x="2" y="68"/>
                </a:lnTo>
                <a:lnTo>
                  <a:pt x="0" y="73"/>
                </a:lnTo>
                <a:lnTo>
                  <a:pt x="3" y="77"/>
                </a:lnTo>
                <a:lnTo>
                  <a:pt x="12" y="73"/>
                </a:lnTo>
                <a:lnTo>
                  <a:pt x="25" y="69"/>
                </a:lnTo>
                <a:lnTo>
                  <a:pt x="38" y="65"/>
                </a:lnTo>
                <a:lnTo>
                  <a:pt x="48" y="64"/>
                </a:lnTo>
                <a:lnTo>
                  <a:pt x="57" y="63"/>
                </a:lnTo>
                <a:lnTo>
                  <a:pt x="65" y="64"/>
                </a:lnTo>
                <a:lnTo>
                  <a:pt x="71" y="64"/>
                </a:lnTo>
                <a:lnTo>
                  <a:pt x="74" y="65"/>
                </a:lnTo>
                <a:lnTo>
                  <a:pt x="76" y="65"/>
                </a:lnTo>
                <a:lnTo>
                  <a:pt x="71" y="84"/>
                </a:lnTo>
                <a:lnTo>
                  <a:pt x="64" y="124"/>
                </a:lnTo>
                <a:lnTo>
                  <a:pt x="62" y="162"/>
                </a:lnTo>
                <a:lnTo>
                  <a:pt x="72" y="175"/>
                </a:lnTo>
                <a:lnTo>
                  <a:pt x="84" y="170"/>
                </a:lnTo>
                <a:lnTo>
                  <a:pt x="95" y="166"/>
                </a:lnTo>
                <a:lnTo>
                  <a:pt x="108" y="161"/>
                </a:lnTo>
                <a:lnTo>
                  <a:pt x="121" y="156"/>
                </a:lnTo>
                <a:lnTo>
                  <a:pt x="131" y="153"/>
                </a:lnTo>
                <a:lnTo>
                  <a:pt x="140" y="149"/>
                </a:lnTo>
                <a:lnTo>
                  <a:pt x="146" y="148"/>
                </a:lnTo>
                <a:lnTo>
                  <a:pt x="148" y="147"/>
                </a:lnTo>
                <a:lnTo>
                  <a:pt x="152" y="148"/>
                </a:lnTo>
                <a:lnTo>
                  <a:pt x="160" y="153"/>
                </a:lnTo>
                <a:lnTo>
                  <a:pt x="172" y="159"/>
                </a:lnTo>
                <a:lnTo>
                  <a:pt x="190" y="166"/>
                </a:lnTo>
                <a:lnTo>
                  <a:pt x="209" y="175"/>
                </a:lnTo>
                <a:lnTo>
                  <a:pt x="232" y="184"/>
                </a:lnTo>
                <a:lnTo>
                  <a:pt x="258" y="194"/>
                </a:lnTo>
                <a:lnTo>
                  <a:pt x="284" y="204"/>
                </a:lnTo>
                <a:lnTo>
                  <a:pt x="311" y="213"/>
                </a:lnTo>
                <a:lnTo>
                  <a:pt x="337" y="221"/>
                </a:lnTo>
                <a:lnTo>
                  <a:pt x="363" y="227"/>
                </a:lnTo>
                <a:lnTo>
                  <a:pt x="388" y="231"/>
                </a:lnTo>
                <a:lnTo>
                  <a:pt x="410" y="234"/>
                </a:lnTo>
                <a:lnTo>
                  <a:pt x="429" y="232"/>
                </a:lnTo>
                <a:lnTo>
                  <a:pt x="446" y="229"/>
                </a:lnTo>
                <a:lnTo>
                  <a:pt x="457" y="221"/>
                </a:lnTo>
                <a:lnTo>
                  <a:pt x="477" y="196"/>
                </a:lnTo>
                <a:lnTo>
                  <a:pt x="486" y="174"/>
                </a:lnTo>
                <a:lnTo>
                  <a:pt x="487" y="155"/>
                </a:lnTo>
                <a:lnTo>
                  <a:pt x="479" y="139"/>
                </a:lnTo>
                <a:lnTo>
                  <a:pt x="464" y="125"/>
                </a:lnTo>
                <a:lnTo>
                  <a:pt x="443" y="114"/>
                </a:lnTo>
                <a:lnTo>
                  <a:pt x="418" y="103"/>
                </a:lnTo>
                <a:lnTo>
                  <a:pt x="390" y="95"/>
                </a:lnTo>
                <a:lnTo>
                  <a:pt x="359" y="90"/>
                </a:lnTo>
                <a:lnTo>
                  <a:pt x="328" y="85"/>
                </a:lnTo>
                <a:lnTo>
                  <a:pt x="296" y="80"/>
                </a:lnTo>
                <a:lnTo>
                  <a:pt x="266" y="78"/>
                </a:lnTo>
                <a:lnTo>
                  <a:pt x="238" y="76"/>
                </a:lnTo>
                <a:lnTo>
                  <a:pt x="214" y="75"/>
                </a:lnTo>
                <a:lnTo>
                  <a:pt x="194" y="72"/>
                </a:lnTo>
                <a:lnTo>
                  <a:pt x="182" y="71"/>
                </a:lnTo>
                <a:lnTo>
                  <a:pt x="162" y="65"/>
                </a:lnTo>
                <a:lnTo>
                  <a:pt x="142" y="54"/>
                </a:lnTo>
                <a:lnTo>
                  <a:pt x="124" y="40"/>
                </a:lnTo>
                <a:lnTo>
                  <a:pt x="107" y="26"/>
                </a:lnTo>
                <a:lnTo>
                  <a:pt x="92" y="12"/>
                </a:lnTo>
                <a:lnTo>
                  <a:pt x="78" y="3"/>
                </a:lnTo>
                <a:lnTo>
                  <a:pt x="66" y="0"/>
                </a:lnTo>
                <a:lnTo>
                  <a:pt x="58" y="3"/>
                </a:lnTo>
                <a:lnTo>
                  <a:pt x="58" y="11"/>
                </a:lnTo>
                <a:close/>
              </a:path>
            </a:pathLst>
          </a:custGeom>
          <a:solidFill>
            <a:srgbClr val="DDB79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7" name="Freeform 128"/>
          <p:cNvSpPr>
            <a:spLocks/>
          </p:cNvSpPr>
          <p:nvPr/>
        </p:nvSpPr>
        <p:spPr bwMode="auto">
          <a:xfrm>
            <a:off x="6464300" y="3422650"/>
            <a:ext cx="122238" cy="41275"/>
          </a:xfrm>
          <a:custGeom>
            <a:avLst/>
            <a:gdLst>
              <a:gd name="T0" fmla="*/ 96400830 w 155"/>
              <a:gd name="T1" fmla="*/ 606665 h 53"/>
              <a:gd name="T2" fmla="*/ 92047580 w 155"/>
              <a:gd name="T3" fmla="*/ 606665 h 53"/>
              <a:gd name="T4" fmla="*/ 80852156 w 155"/>
              <a:gd name="T5" fmla="*/ 0 h 53"/>
              <a:gd name="T6" fmla="*/ 65925714 w 155"/>
              <a:gd name="T7" fmla="*/ 0 h 53"/>
              <a:gd name="T8" fmla="*/ 48511136 w 155"/>
              <a:gd name="T9" fmla="*/ 0 h 53"/>
              <a:gd name="T10" fmla="*/ 31718789 w 155"/>
              <a:gd name="T11" fmla="*/ 0 h 53"/>
              <a:gd name="T12" fmla="*/ 15548674 w 155"/>
              <a:gd name="T13" fmla="*/ 606665 h 53"/>
              <a:gd name="T14" fmla="*/ 4975481 w 155"/>
              <a:gd name="T15" fmla="*/ 1819215 h 53"/>
              <a:gd name="T16" fmla="*/ 0 w 155"/>
              <a:gd name="T17" fmla="*/ 3032544 h 53"/>
              <a:gd name="T18" fmla="*/ 622231 w 155"/>
              <a:gd name="T19" fmla="*/ 5458424 h 53"/>
              <a:gd name="T20" fmla="*/ 3731808 w 155"/>
              <a:gd name="T21" fmla="*/ 10310183 h 53"/>
              <a:gd name="T22" fmla="*/ 8707289 w 155"/>
              <a:gd name="T23" fmla="*/ 16981937 h 53"/>
              <a:gd name="T24" fmla="*/ 14926443 w 155"/>
              <a:gd name="T25" fmla="*/ 22440361 h 53"/>
              <a:gd name="T26" fmla="*/ 23633732 w 155"/>
              <a:gd name="T27" fmla="*/ 27898785 h 53"/>
              <a:gd name="T28" fmla="*/ 33584693 w 155"/>
              <a:gd name="T29" fmla="*/ 31537215 h 53"/>
              <a:gd name="T30" fmla="*/ 44780117 w 155"/>
              <a:gd name="T31" fmla="*/ 32143880 h 53"/>
              <a:gd name="T32" fmla="*/ 57218425 w 155"/>
              <a:gd name="T33" fmla="*/ 29718000 h 53"/>
              <a:gd name="T34" fmla="*/ 69657521 w 155"/>
              <a:gd name="T35" fmla="*/ 24866241 h 53"/>
              <a:gd name="T36" fmla="*/ 78986252 w 155"/>
              <a:gd name="T37" fmla="*/ 19407817 h 53"/>
              <a:gd name="T38" fmla="*/ 85206195 w 155"/>
              <a:gd name="T39" fmla="*/ 14556057 h 53"/>
              <a:gd name="T40" fmla="*/ 90181676 w 155"/>
              <a:gd name="T41" fmla="*/ 9703519 h 53"/>
              <a:gd name="T42" fmla="*/ 93291253 w 155"/>
              <a:gd name="T43" fmla="*/ 6671753 h 53"/>
              <a:gd name="T44" fmla="*/ 95157157 w 155"/>
              <a:gd name="T45" fmla="*/ 3639209 h 53"/>
              <a:gd name="T46" fmla="*/ 96400830 w 155"/>
              <a:gd name="T47" fmla="*/ 1819215 h 53"/>
              <a:gd name="T48" fmla="*/ 96400830 w 155"/>
              <a:gd name="T49" fmla="*/ 606665 h 5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5" h="53">
                <a:moveTo>
                  <a:pt x="155" y="1"/>
                </a:moveTo>
                <a:lnTo>
                  <a:pt x="148" y="1"/>
                </a:lnTo>
                <a:lnTo>
                  <a:pt x="130" y="0"/>
                </a:lnTo>
                <a:lnTo>
                  <a:pt x="106" y="0"/>
                </a:lnTo>
                <a:lnTo>
                  <a:pt x="78" y="0"/>
                </a:lnTo>
                <a:lnTo>
                  <a:pt x="51" y="0"/>
                </a:lnTo>
                <a:lnTo>
                  <a:pt x="25" y="1"/>
                </a:lnTo>
                <a:lnTo>
                  <a:pt x="8" y="3"/>
                </a:lnTo>
                <a:lnTo>
                  <a:pt x="0" y="5"/>
                </a:lnTo>
                <a:lnTo>
                  <a:pt x="1" y="9"/>
                </a:lnTo>
                <a:lnTo>
                  <a:pt x="6" y="17"/>
                </a:lnTo>
                <a:lnTo>
                  <a:pt x="14" y="28"/>
                </a:lnTo>
                <a:lnTo>
                  <a:pt x="24" y="37"/>
                </a:lnTo>
                <a:lnTo>
                  <a:pt x="38" y="46"/>
                </a:lnTo>
                <a:lnTo>
                  <a:pt x="54" y="52"/>
                </a:lnTo>
                <a:lnTo>
                  <a:pt x="72" y="53"/>
                </a:lnTo>
                <a:lnTo>
                  <a:pt x="92" y="49"/>
                </a:lnTo>
                <a:lnTo>
                  <a:pt x="112" y="41"/>
                </a:lnTo>
                <a:lnTo>
                  <a:pt x="127" y="32"/>
                </a:lnTo>
                <a:lnTo>
                  <a:pt x="137" y="24"/>
                </a:lnTo>
                <a:lnTo>
                  <a:pt x="145" y="16"/>
                </a:lnTo>
                <a:lnTo>
                  <a:pt x="150" y="11"/>
                </a:lnTo>
                <a:lnTo>
                  <a:pt x="153" y="6"/>
                </a:lnTo>
                <a:lnTo>
                  <a:pt x="155" y="3"/>
                </a:lnTo>
                <a:lnTo>
                  <a:pt x="155" y="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8" name="Freeform 129"/>
          <p:cNvSpPr>
            <a:spLocks/>
          </p:cNvSpPr>
          <p:nvPr/>
        </p:nvSpPr>
        <p:spPr bwMode="auto">
          <a:xfrm>
            <a:off x="6761163" y="3175000"/>
            <a:ext cx="90487" cy="161925"/>
          </a:xfrm>
          <a:custGeom>
            <a:avLst/>
            <a:gdLst>
              <a:gd name="T0" fmla="*/ 9287114 w 115"/>
              <a:gd name="T1" fmla="*/ 127901003 h 205"/>
              <a:gd name="T2" fmla="*/ 6810130 w 115"/>
              <a:gd name="T3" fmla="*/ 127276999 h 205"/>
              <a:gd name="T4" fmla="*/ 2476196 w 115"/>
              <a:gd name="T5" fmla="*/ 123533767 h 205"/>
              <a:gd name="T6" fmla="*/ 0 w 115"/>
              <a:gd name="T7" fmla="*/ 116670517 h 205"/>
              <a:gd name="T8" fmla="*/ 1857737 w 115"/>
              <a:gd name="T9" fmla="*/ 104192813 h 205"/>
              <a:gd name="T10" fmla="*/ 5572426 w 115"/>
              <a:gd name="T11" fmla="*/ 96081556 h 205"/>
              <a:gd name="T12" fmla="*/ 9287114 w 115"/>
              <a:gd name="T13" fmla="*/ 87971088 h 205"/>
              <a:gd name="T14" fmla="*/ 13621047 w 115"/>
              <a:gd name="T15" fmla="*/ 79236616 h 205"/>
              <a:gd name="T16" fmla="*/ 17335736 w 115"/>
              <a:gd name="T17" fmla="*/ 69877351 h 205"/>
              <a:gd name="T18" fmla="*/ 21050424 w 115"/>
              <a:gd name="T19" fmla="*/ 61142880 h 205"/>
              <a:gd name="T20" fmla="*/ 24765112 w 115"/>
              <a:gd name="T21" fmla="*/ 52408409 h 205"/>
              <a:gd name="T22" fmla="*/ 28479800 w 115"/>
              <a:gd name="T23" fmla="*/ 44297151 h 205"/>
              <a:gd name="T24" fmla="*/ 30337537 w 115"/>
              <a:gd name="T25" fmla="*/ 37434690 h 205"/>
              <a:gd name="T26" fmla="*/ 32813734 w 115"/>
              <a:gd name="T27" fmla="*/ 23708190 h 205"/>
              <a:gd name="T28" fmla="*/ 32813734 w 115"/>
              <a:gd name="T29" fmla="*/ 12478493 h 205"/>
              <a:gd name="T30" fmla="*/ 34052225 w 115"/>
              <a:gd name="T31" fmla="*/ 4367236 h 205"/>
              <a:gd name="T32" fmla="*/ 38386159 w 115"/>
              <a:gd name="T33" fmla="*/ 624004 h 205"/>
              <a:gd name="T34" fmla="*/ 42100847 w 115"/>
              <a:gd name="T35" fmla="*/ 0 h 205"/>
              <a:gd name="T36" fmla="*/ 45196289 w 115"/>
              <a:gd name="T37" fmla="*/ 624004 h 205"/>
              <a:gd name="T38" fmla="*/ 48910977 w 115"/>
              <a:gd name="T39" fmla="*/ 1872011 h 205"/>
              <a:gd name="T40" fmla="*/ 52625666 w 115"/>
              <a:gd name="T41" fmla="*/ 4367236 h 205"/>
              <a:gd name="T42" fmla="*/ 56341140 w 115"/>
              <a:gd name="T43" fmla="*/ 7487254 h 205"/>
              <a:gd name="T44" fmla="*/ 59436583 w 115"/>
              <a:gd name="T45" fmla="*/ 10606482 h 205"/>
              <a:gd name="T46" fmla="*/ 62532025 w 115"/>
              <a:gd name="T47" fmla="*/ 14973718 h 205"/>
              <a:gd name="T48" fmla="*/ 66246713 w 115"/>
              <a:gd name="T49" fmla="*/ 20588961 h 205"/>
              <a:gd name="T50" fmla="*/ 70580647 w 115"/>
              <a:gd name="T51" fmla="*/ 34938676 h 205"/>
              <a:gd name="T52" fmla="*/ 71199893 w 115"/>
              <a:gd name="T53" fmla="*/ 51784405 h 205"/>
              <a:gd name="T54" fmla="*/ 70580647 w 115"/>
              <a:gd name="T55" fmla="*/ 66134119 h 205"/>
              <a:gd name="T56" fmla="*/ 69961401 w 115"/>
              <a:gd name="T57" fmla="*/ 71749362 h 205"/>
              <a:gd name="T58" fmla="*/ 68723696 w 115"/>
              <a:gd name="T59" fmla="*/ 72373366 h 205"/>
              <a:gd name="T60" fmla="*/ 66865959 w 115"/>
              <a:gd name="T61" fmla="*/ 73621373 h 205"/>
              <a:gd name="T62" fmla="*/ 63151271 w 115"/>
              <a:gd name="T63" fmla="*/ 74868591 h 205"/>
              <a:gd name="T64" fmla="*/ 58817337 w 115"/>
              <a:gd name="T65" fmla="*/ 76740602 h 205"/>
              <a:gd name="T66" fmla="*/ 54483403 w 115"/>
              <a:gd name="T67" fmla="*/ 79859830 h 205"/>
              <a:gd name="T68" fmla="*/ 49530223 w 115"/>
              <a:gd name="T69" fmla="*/ 83603852 h 205"/>
              <a:gd name="T70" fmla="*/ 45196289 w 115"/>
              <a:gd name="T71" fmla="*/ 86723081 h 205"/>
              <a:gd name="T72" fmla="*/ 41481601 w 115"/>
              <a:gd name="T73" fmla="*/ 90466313 h 205"/>
              <a:gd name="T74" fmla="*/ 37147667 w 115"/>
              <a:gd name="T75" fmla="*/ 94833548 h 205"/>
              <a:gd name="T76" fmla="*/ 32194488 w 115"/>
              <a:gd name="T77" fmla="*/ 100448791 h 205"/>
              <a:gd name="T78" fmla="*/ 26003603 w 115"/>
              <a:gd name="T79" fmla="*/ 107312042 h 205"/>
              <a:gd name="T80" fmla="*/ 21050424 w 115"/>
              <a:gd name="T81" fmla="*/ 112927285 h 205"/>
              <a:gd name="T82" fmla="*/ 16097244 w 115"/>
              <a:gd name="T83" fmla="*/ 118542528 h 205"/>
              <a:gd name="T84" fmla="*/ 12382556 w 115"/>
              <a:gd name="T85" fmla="*/ 123533767 h 205"/>
              <a:gd name="T86" fmla="*/ 9906359 w 115"/>
              <a:gd name="T87" fmla="*/ 126652996 h 205"/>
              <a:gd name="T88" fmla="*/ 9287114 w 115"/>
              <a:gd name="T89" fmla="*/ 127901003 h 20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15" h="205">
                <a:moveTo>
                  <a:pt x="15" y="205"/>
                </a:moveTo>
                <a:lnTo>
                  <a:pt x="11" y="204"/>
                </a:lnTo>
                <a:lnTo>
                  <a:pt x="4" y="198"/>
                </a:lnTo>
                <a:lnTo>
                  <a:pt x="0" y="187"/>
                </a:lnTo>
                <a:lnTo>
                  <a:pt x="3" y="167"/>
                </a:lnTo>
                <a:lnTo>
                  <a:pt x="9" y="154"/>
                </a:lnTo>
                <a:lnTo>
                  <a:pt x="15" y="141"/>
                </a:lnTo>
                <a:lnTo>
                  <a:pt x="22" y="127"/>
                </a:lnTo>
                <a:lnTo>
                  <a:pt x="28" y="112"/>
                </a:lnTo>
                <a:lnTo>
                  <a:pt x="34" y="98"/>
                </a:lnTo>
                <a:lnTo>
                  <a:pt x="40" y="84"/>
                </a:lnTo>
                <a:lnTo>
                  <a:pt x="46" y="71"/>
                </a:lnTo>
                <a:lnTo>
                  <a:pt x="49" y="60"/>
                </a:lnTo>
                <a:lnTo>
                  <a:pt x="53" y="38"/>
                </a:lnTo>
                <a:lnTo>
                  <a:pt x="53" y="20"/>
                </a:lnTo>
                <a:lnTo>
                  <a:pt x="55" y="7"/>
                </a:lnTo>
                <a:lnTo>
                  <a:pt x="62" y="1"/>
                </a:lnTo>
                <a:lnTo>
                  <a:pt x="68" y="0"/>
                </a:lnTo>
                <a:lnTo>
                  <a:pt x="73" y="1"/>
                </a:lnTo>
                <a:lnTo>
                  <a:pt x="79" y="3"/>
                </a:lnTo>
                <a:lnTo>
                  <a:pt x="85" y="7"/>
                </a:lnTo>
                <a:lnTo>
                  <a:pt x="91" y="12"/>
                </a:lnTo>
                <a:lnTo>
                  <a:pt x="96" y="17"/>
                </a:lnTo>
                <a:lnTo>
                  <a:pt x="101" y="24"/>
                </a:lnTo>
                <a:lnTo>
                  <a:pt x="107" y="33"/>
                </a:lnTo>
                <a:lnTo>
                  <a:pt x="114" y="56"/>
                </a:lnTo>
                <a:lnTo>
                  <a:pt x="115" y="83"/>
                </a:lnTo>
                <a:lnTo>
                  <a:pt x="114" y="106"/>
                </a:lnTo>
                <a:lnTo>
                  <a:pt x="113" y="115"/>
                </a:lnTo>
                <a:lnTo>
                  <a:pt x="111" y="116"/>
                </a:lnTo>
                <a:lnTo>
                  <a:pt x="108" y="118"/>
                </a:lnTo>
                <a:lnTo>
                  <a:pt x="102" y="120"/>
                </a:lnTo>
                <a:lnTo>
                  <a:pt x="95" y="123"/>
                </a:lnTo>
                <a:lnTo>
                  <a:pt x="88" y="128"/>
                </a:lnTo>
                <a:lnTo>
                  <a:pt x="80" y="134"/>
                </a:lnTo>
                <a:lnTo>
                  <a:pt x="73" y="139"/>
                </a:lnTo>
                <a:lnTo>
                  <a:pt x="67" y="145"/>
                </a:lnTo>
                <a:lnTo>
                  <a:pt x="60" y="152"/>
                </a:lnTo>
                <a:lnTo>
                  <a:pt x="52" y="161"/>
                </a:lnTo>
                <a:lnTo>
                  <a:pt x="42" y="172"/>
                </a:lnTo>
                <a:lnTo>
                  <a:pt x="34" y="181"/>
                </a:lnTo>
                <a:lnTo>
                  <a:pt x="26" y="190"/>
                </a:lnTo>
                <a:lnTo>
                  <a:pt x="20" y="198"/>
                </a:lnTo>
                <a:lnTo>
                  <a:pt x="16" y="203"/>
                </a:lnTo>
                <a:lnTo>
                  <a:pt x="15" y="205"/>
                </a:lnTo>
                <a:close/>
              </a:path>
            </a:pathLst>
          </a:custGeom>
          <a:solidFill>
            <a:srgbClr val="75757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9" name="Freeform 131"/>
          <p:cNvSpPr>
            <a:spLocks/>
          </p:cNvSpPr>
          <p:nvPr/>
        </p:nvSpPr>
        <p:spPr bwMode="auto">
          <a:xfrm>
            <a:off x="6646863" y="3595688"/>
            <a:ext cx="106362" cy="188912"/>
          </a:xfrm>
          <a:custGeom>
            <a:avLst/>
            <a:gdLst>
              <a:gd name="T0" fmla="*/ 19530921 w 134"/>
              <a:gd name="T1" fmla="*/ 15619624 h 239"/>
              <a:gd name="T2" fmla="*/ 17010776 w 134"/>
              <a:gd name="T3" fmla="*/ 17493725 h 239"/>
              <a:gd name="T4" fmla="*/ 11970487 w 134"/>
              <a:gd name="T5" fmla="*/ 24990923 h 239"/>
              <a:gd name="T6" fmla="*/ 6300758 w 134"/>
              <a:gd name="T7" fmla="*/ 42484649 h 239"/>
              <a:gd name="T8" fmla="*/ 1260469 w 134"/>
              <a:gd name="T9" fmla="*/ 73723896 h 239"/>
              <a:gd name="T10" fmla="*/ 0 w 134"/>
              <a:gd name="T11" fmla="*/ 107461682 h 239"/>
              <a:gd name="T12" fmla="*/ 1889910 w 134"/>
              <a:gd name="T13" fmla="*/ 131203731 h 239"/>
              <a:gd name="T14" fmla="*/ 5040289 w 134"/>
              <a:gd name="T15" fmla="*/ 144948463 h 239"/>
              <a:gd name="T16" fmla="*/ 6300758 w 134"/>
              <a:gd name="T17" fmla="*/ 149321894 h 239"/>
              <a:gd name="T18" fmla="*/ 43472689 w 134"/>
              <a:gd name="T19" fmla="*/ 141824696 h 239"/>
              <a:gd name="T20" fmla="*/ 36542491 w 134"/>
              <a:gd name="T21" fmla="*/ 143698798 h 239"/>
              <a:gd name="T22" fmla="*/ 72454747 w 134"/>
              <a:gd name="T23" fmla="*/ 66226698 h 239"/>
              <a:gd name="T24" fmla="*/ 84425234 w 134"/>
              <a:gd name="T25" fmla="*/ 624437 h 239"/>
              <a:gd name="T26" fmla="*/ 83164765 w 134"/>
              <a:gd name="T27" fmla="*/ 624437 h 239"/>
              <a:gd name="T28" fmla="*/ 78124476 w 134"/>
              <a:gd name="T29" fmla="*/ 0 h 239"/>
              <a:gd name="T30" fmla="*/ 69934602 w 134"/>
              <a:gd name="T31" fmla="*/ 624437 h 239"/>
              <a:gd name="T32" fmla="*/ 61743935 w 134"/>
              <a:gd name="T33" fmla="*/ 624437 h 239"/>
              <a:gd name="T34" fmla="*/ 50402888 w 134"/>
              <a:gd name="T35" fmla="*/ 2499329 h 239"/>
              <a:gd name="T36" fmla="*/ 39692076 w 134"/>
              <a:gd name="T37" fmla="*/ 4997869 h 239"/>
              <a:gd name="T38" fmla="*/ 29611498 w 134"/>
              <a:gd name="T39" fmla="*/ 9371300 h 239"/>
              <a:gd name="T40" fmla="*/ 19530921 w 134"/>
              <a:gd name="T41" fmla="*/ 15619624 h 2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4" h="239">
                <a:moveTo>
                  <a:pt x="31" y="25"/>
                </a:moveTo>
                <a:lnTo>
                  <a:pt x="27" y="28"/>
                </a:lnTo>
                <a:lnTo>
                  <a:pt x="19" y="40"/>
                </a:lnTo>
                <a:lnTo>
                  <a:pt x="10" y="68"/>
                </a:lnTo>
                <a:lnTo>
                  <a:pt x="2" y="118"/>
                </a:lnTo>
                <a:lnTo>
                  <a:pt x="0" y="172"/>
                </a:lnTo>
                <a:lnTo>
                  <a:pt x="3" y="210"/>
                </a:lnTo>
                <a:lnTo>
                  <a:pt x="8" y="232"/>
                </a:lnTo>
                <a:lnTo>
                  <a:pt x="10" y="239"/>
                </a:lnTo>
                <a:lnTo>
                  <a:pt x="69" y="227"/>
                </a:lnTo>
                <a:lnTo>
                  <a:pt x="58" y="230"/>
                </a:lnTo>
                <a:lnTo>
                  <a:pt x="115" y="106"/>
                </a:lnTo>
                <a:lnTo>
                  <a:pt x="134" y="1"/>
                </a:lnTo>
                <a:lnTo>
                  <a:pt x="132" y="1"/>
                </a:lnTo>
                <a:lnTo>
                  <a:pt x="124" y="0"/>
                </a:lnTo>
                <a:lnTo>
                  <a:pt x="111" y="1"/>
                </a:lnTo>
                <a:lnTo>
                  <a:pt x="98" y="1"/>
                </a:lnTo>
                <a:lnTo>
                  <a:pt x="80" y="4"/>
                </a:lnTo>
                <a:lnTo>
                  <a:pt x="63" y="8"/>
                </a:lnTo>
                <a:lnTo>
                  <a:pt x="47" y="15"/>
                </a:lnTo>
                <a:lnTo>
                  <a:pt x="31" y="25"/>
                </a:lnTo>
                <a:close/>
              </a:path>
            </a:pathLst>
          </a:custGeom>
          <a:solidFill>
            <a:srgbClr val="FCB7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0" name="Freeform 132"/>
          <p:cNvSpPr>
            <a:spLocks/>
          </p:cNvSpPr>
          <p:nvPr/>
        </p:nvSpPr>
        <p:spPr bwMode="auto">
          <a:xfrm>
            <a:off x="6670675" y="3876675"/>
            <a:ext cx="231775" cy="196850"/>
          </a:xfrm>
          <a:custGeom>
            <a:avLst/>
            <a:gdLst>
              <a:gd name="T0" fmla="*/ 86909253 w 291"/>
              <a:gd name="T1" fmla="*/ 30487044 h 247"/>
              <a:gd name="T2" fmla="*/ 78662523 w 291"/>
              <a:gd name="T3" fmla="*/ 35568484 h 247"/>
              <a:gd name="T4" fmla="*/ 67244220 w 291"/>
              <a:gd name="T5" fmla="*/ 42555463 h 247"/>
              <a:gd name="T6" fmla="*/ 53287542 w 291"/>
              <a:gd name="T7" fmla="*/ 49541646 h 247"/>
              <a:gd name="T8" fmla="*/ 38696867 w 291"/>
              <a:gd name="T9" fmla="*/ 57798985 h 247"/>
              <a:gd name="T10" fmla="*/ 24740986 w 291"/>
              <a:gd name="T11" fmla="*/ 66690708 h 247"/>
              <a:gd name="T12" fmla="*/ 12687889 w 291"/>
              <a:gd name="T13" fmla="*/ 74948047 h 247"/>
              <a:gd name="T14" fmla="*/ 3806367 w 291"/>
              <a:gd name="T15" fmla="*/ 84474950 h 247"/>
              <a:gd name="T16" fmla="*/ 633996 w 291"/>
              <a:gd name="T17" fmla="*/ 94002649 h 247"/>
              <a:gd name="T18" fmla="*/ 0 w 291"/>
              <a:gd name="T19" fmla="*/ 113691634 h 247"/>
              <a:gd name="T20" fmla="*/ 2537578 w 291"/>
              <a:gd name="T21" fmla="*/ 132111056 h 247"/>
              <a:gd name="T22" fmla="*/ 8246730 w 291"/>
              <a:gd name="T23" fmla="*/ 146720195 h 247"/>
              <a:gd name="T24" fmla="*/ 17762248 w 291"/>
              <a:gd name="T25" fmla="*/ 154976737 h 247"/>
              <a:gd name="T26" fmla="*/ 22203408 w 291"/>
              <a:gd name="T27" fmla="*/ 155611917 h 247"/>
              <a:gd name="T28" fmla="*/ 29181349 w 291"/>
              <a:gd name="T29" fmla="*/ 156247097 h 247"/>
              <a:gd name="T30" fmla="*/ 38696867 w 291"/>
              <a:gd name="T31" fmla="*/ 156882277 h 247"/>
              <a:gd name="T32" fmla="*/ 49481175 w 291"/>
              <a:gd name="T33" fmla="*/ 156882277 h 247"/>
              <a:gd name="T34" fmla="*/ 62169064 w 291"/>
              <a:gd name="T35" fmla="*/ 156247097 h 247"/>
              <a:gd name="T36" fmla="*/ 74856157 w 291"/>
              <a:gd name="T37" fmla="*/ 155611917 h 247"/>
              <a:gd name="T38" fmla="*/ 88812835 w 291"/>
              <a:gd name="T39" fmla="*/ 154976737 h 247"/>
              <a:gd name="T40" fmla="*/ 103403509 w 291"/>
              <a:gd name="T41" fmla="*/ 153071198 h 247"/>
              <a:gd name="T42" fmla="*/ 117359391 w 291"/>
              <a:gd name="T43" fmla="*/ 150530478 h 247"/>
              <a:gd name="T44" fmla="*/ 131316069 w 291"/>
              <a:gd name="T45" fmla="*/ 147355375 h 247"/>
              <a:gd name="T46" fmla="*/ 144003162 w 291"/>
              <a:gd name="T47" fmla="*/ 144179475 h 247"/>
              <a:gd name="T48" fmla="*/ 155422262 w 291"/>
              <a:gd name="T49" fmla="*/ 139733215 h 247"/>
              <a:gd name="T50" fmla="*/ 164937780 w 291"/>
              <a:gd name="T51" fmla="*/ 135286956 h 247"/>
              <a:gd name="T52" fmla="*/ 173184510 w 291"/>
              <a:gd name="T53" fmla="*/ 129571133 h 247"/>
              <a:gd name="T54" fmla="*/ 178259666 w 291"/>
              <a:gd name="T55" fmla="*/ 121948973 h 247"/>
              <a:gd name="T56" fmla="*/ 180163247 w 291"/>
              <a:gd name="T57" fmla="*/ 114961994 h 247"/>
              <a:gd name="T58" fmla="*/ 183334821 w 291"/>
              <a:gd name="T59" fmla="*/ 78123947 h 247"/>
              <a:gd name="T60" fmla="*/ 184603610 w 291"/>
              <a:gd name="T61" fmla="*/ 39379564 h 247"/>
              <a:gd name="T62" fmla="*/ 182700825 w 291"/>
              <a:gd name="T63" fmla="*/ 9526902 h 247"/>
              <a:gd name="T64" fmla="*/ 175722088 w 291"/>
              <a:gd name="T65" fmla="*/ 0 h 247"/>
              <a:gd name="T66" fmla="*/ 170012936 w 291"/>
              <a:gd name="T67" fmla="*/ 1905540 h 247"/>
              <a:gd name="T68" fmla="*/ 161766206 w 291"/>
              <a:gd name="T69" fmla="*/ 5081440 h 247"/>
              <a:gd name="T70" fmla="*/ 153519477 w 291"/>
              <a:gd name="T71" fmla="*/ 8891722 h 247"/>
              <a:gd name="T72" fmla="*/ 144637954 w 291"/>
              <a:gd name="T73" fmla="*/ 12067622 h 247"/>
              <a:gd name="T74" fmla="*/ 135756432 w 291"/>
              <a:gd name="T75" fmla="*/ 15243522 h 247"/>
              <a:gd name="T76" fmla="*/ 129412487 w 291"/>
              <a:gd name="T77" fmla="*/ 18419422 h 247"/>
              <a:gd name="T78" fmla="*/ 124338128 w 291"/>
              <a:gd name="T79" fmla="*/ 19689782 h 247"/>
              <a:gd name="T80" fmla="*/ 122434546 w 291"/>
              <a:gd name="T81" fmla="*/ 20324962 h 247"/>
              <a:gd name="T82" fmla="*/ 91984409 w 291"/>
              <a:gd name="T83" fmla="*/ 7622160 h 247"/>
              <a:gd name="T84" fmla="*/ 86909253 w 291"/>
              <a:gd name="T85" fmla="*/ 30487044 h 24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1" h="247">
                <a:moveTo>
                  <a:pt x="137" y="48"/>
                </a:moveTo>
                <a:lnTo>
                  <a:pt x="124" y="56"/>
                </a:lnTo>
                <a:lnTo>
                  <a:pt x="106" y="67"/>
                </a:lnTo>
                <a:lnTo>
                  <a:pt x="84" y="78"/>
                </a:lnTo>
                <a:lnTo>
                  <a:pt x="61" y="91"/>
                </a:lnTo>
                <a:lnTo>
                  <a:pt x="39" y="105"/>
                </a:lnTo>
                <a:lnTo>
                  <a:pt x="20" y="118"/>
                </a:lnTo>
                <a:lnTo>
                  <a:pt x="6" y="133"/>
                </a:lnTo>
                <a:lnTo>
                  <a:pt x="1" y="148"/>
                </a:lnTo>
                <a:lnTo>
                  <a:pt x="0" y="179"/>
                </a:lnTo>
                <a:lnTo>
                  <a:pt x="4" y="208"/>
                </a:lnTo>
                <a:lnTo>
                  <a:pt x="13" y="231"/>
                </a:lnTo>
                <a:lnTo>
                  <a:pt x="28" y="244"/>
                </a:lnTo>
                <a:lnTo>
                  <a:pt x="35" y="245"/>
                </a:lnTo>
                <a:lnTo>
                  <a:pt x="46" y="246"/>
                </a:lnTo>
                <a:lnTo>
                  <a:pt x="61" y="247"/>
                </a:lnTo>
                <a:lnTo>
                  <a:pt x="78" y="247"/>
                </a:lnTo>
                <a:lnTo>
                  <a:pt x="98" y="246"/>
                </a:lnTo>
                <a:lnTo>
                  <a:pt x="118" y="245"/>
                </a:lnTo>
                <a:lnTo>
                  <a:pt x="140" y="244"/>
                </a:lnTo>
                <a:lnTo>
                  <a:pt x="163" y="241"/>
                </a:lnTo>
                <a:lnTo>
                  <a:pt x="185" y="237"/>
                </a:lnTo>
                <a:lnTo>
                  <a:pt x="207" y="232"/>
                </a:lnTo>
                <a:lnTo>
                  <a:pt x="227" y="227"/>
                </a:lnTo>
                <a:lnTo>
                  <a:pt x="245" y="220"/>
                </a:lnTo>
                <a:lnTo>
                  <a:pt x="260" y="213"/>
                </a:lnTo>
                <a:lnTo>
                  <a:pt x="273" y="204"/>
                </a:lnTo>
                <a:lnTo>
                  <a:pt x="281" y="192"/>
                </a:lnTo>
                <a:lnTo>
                  <a:pt x="284" y="181"/>
                </a:lnTo>
                <a:lnTo>
                  <a:pt x="289" y="123"/>
                </a:lnTo>
                <a:lnTo>
                  <a:pt x="291" y="62"/>
                </a:lnTo>
                <a:lnTo>
                  <a:pt x="288" y="15"/>
                </a:lnTo>
                <a:lnTo>
                  <a:pt x="277" y="0"/>
                </a:lnTo>
                <a:lnTo>
                  <a:pt x="268" y="3"/>
                </a:lnTo>
                <a:lnTo>
                  <a:pt x="255" y="8"/>
                </a:lnTo>
                <a:lnTo>
                  <a:pt x="242" y="14"/>
                </a:lnTo>
                <a:lnTo>
                  <a:pt x="228" y="19"/>
                </a:lnTo>
                <a:lnTo>
                  <a:pt x="214" y="24"/>
                </a:lnTo>
                <a:lnTo>
                  <a:pt x="204" y="29"/>
                </a:lnTo>
                <a:lnTo>
                  <a:pt x="196" y="31"/>
                </a:lnTo>
                <a:lnTo>
                  <a:pt x="193" y="32"/>
                </a:lnTo>
                <a:lnTo>
                  <a:pt x="145" y="12"/>
                </a:lnTo>
                <a:lnTo>
                  <a:pt x="137" y="48"/>
                </a:lnTo>
                <a:close/>
              </a:path>
            </a:pathLst>
          </a:custGeom>
          <a:solidFill>
            <a:srgbClr val="FCB7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1" name="Freeform 133"/>
          <p:cNvSpPr>
            <a:spLocks/>
          </p:cNvSpPr>
          <p:nvPr/>
        </p:nvSpPr>
        <p:spPr bwMode="auto">
          <a:xfrm>
            <a:off x="6411913" y="3611563"/>
            <a:ext cx="80962" cy="242887"/>
          </a:xfrm>
          <a:custGeom>
            <a:avLst/>
            <a:gdLst>
              <a:gd name="T0" fmla="*/ 46957960 w 103"/>
              <a:gd name="T1" fmla="*/ 3150387 h 306"/>
              <a:gd name="T2" fmla="*/ 40161082 w 103"/>
              <a:gd name="T3" fmla="*/ 8190689 h 306"/>
              <a:gd name="T4" fmla="*/ 34600643 w 103"/>
              <a:gd name="T5" fmla="*/ 12600755 h 306"/>
              <a:gd name="T6" fmla="*/ 29657245 w 103"/>
              <a:gd name="T7" fmla="*/ 17010821 h 306"/>
              <a:gd name="T8" fmla="*/ 24714633 w 103"/>
              <a:gd name="T9" fmla="*/ 22051123 h 306"/>
              <a:gd name="T10" fmla="*/ 21007674 w 103"/>
              <a:gd name="T11" fmla="*/ 28982134 h 306"/>
              <a:gd name="T12" fmla="*/ 17299929 w 103"/>
              <a:gd name="T13" fmla="*/ 36542587 h 306"/>
              <a:gd name="T14" fmla="*/ 13592970 w 103"/>
              <a:gd name="T15" fmla="*/ 47252634 h 306"/>
              <a:gd name="T16" fmla="*/ 10503837 w 103"/>
              <a:gd name="T17" fmla="*/ 59223947 h 306"/>
              <a:gd name="T18" fmla="*/ 4324786 w 103"/>
              <a:gd name="T19" fmla="*/ 93245589 h 306"/>
              <a:gd name="T20" fmla="*/ 1853480 w 103"/>
              <a:gd name="T21" fmla="*/ 131047855 h 306"/>
              <a:gd name="T22" fmla="*/ 0 w 103"/>
              <a:gd name="T23" fmla="*/ 162550140 h 306"/>
              <a:gd name="T24" fmla="*/ 0 w 103"/>
              <a:gd name="T25" fmla="*/ 175150896 h 306"/>
              <a:gd name="T26" fmla="*/ 62404409 w 103"/>
              <a:gd name="T27" fmla="*/ 192791953 h 306"/>
              <a:gd name="T28" fmla="*/ 59933103 w 103"/>
              <a:gd name="T29" fmla="*/ 182081113 h 306"/>
              <a:gd name="T30" fmla="*/ 55607531 w 103"/>
              <a:gd name="T31" fmla="*/ 154359451 h 306"/>
              <a:gd name="T32" fmla="*/ 53136225 w 103"/>
              <a:gd name="T33" fmla="*/ 120337809 h 306"/>
              <a:gd name="T34" fmla="*/ 54371878 w 103"/>
              <a:gd name="T35" fmla="*/ 90095202 h 306"/>
              <a:gd name="T36" fmla="*/ 57461797 w 103"/>
              <a:gd name="T37" fmla="*/ 74974296 h 306"/>
              <a:gd name="T38" fmla="*/ 59933103 w 103"/>
              <a:gd name="T39" fmla="*/ 58593711 h 306"/>
              <a:gd name="T40" fmla="*/ 63022236 w 103"/>
              <a:gd name="T41" fmla="*/ 41582889 h 306"/>
              <a:gd name="T42" fmla="*/ 63640062 w 103"/>
              <a:gd name="T43" fmla="*/ 25831747 h 306"/>
              <a:gd name="T44" fmla="*/ 63640062 w 103"/>
              <a:gd name="T45" fmla="*/ 12600755 h 306"/>
              <a:gd name="T46" fmla="*/ 60550930 w 103"/>
              <a:gd name="T47" fmla="*/ 3150387 h 306"/>
              <a:gd name="T48" fmla="*/ 55607531 w 103"/>
              <a:gd name="T49" fmla="*/ 0 h 306"/>
              <a:gd name="T50" fmla="*/ 46957960 w 103"/>
              <a:gd name="T51" fmla="*/ 3150387 h 30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3" h="306">
                <a:moveTo>
                  <a:pt x="76" y="5"/>
                </a:moveTo>
                <a:lnTo>
                  <a:pt x="65" y="13"/>
                </a:lnTo>
                <a:lnTo>
                  <a:pt x="56" y="20"/>
                </a:lnTo>
                <a:lnTo>
                  <a:pt x="48" y="27"/>
                </a:lnTo>
                <a:lnTo>
                  <a:pt x="40" y="35"/>
                </a:lnTo>
                <a:lnTo>
                  <a:pt x="34" y="46"/>
                </a:lnTo>
                <a:lnTo>
                  <a:pt x="28" y="58"/>
                </a:lnTo>
                <a:lnTo>
                  <a:pt x="22" y="75"/>
                </a:lnTo>
                <a:lnTo>
                  <a:pt x="17" y="94"/>
                </a:lnTo>
                <a:lnTo>
                  <a:pt x="7" y="148"/>
                </a:lnTo>
                <a:lnTo>
                  <a:pt x="3" y="208"/>
                </a:lnTo>
                <a:lnTo>
                  <a:pt x="0" y="258"/>
                </a:lnTo>
                <a:lnTo>
                  <a:pt x="0" y="278"/>
                </a:lnTo>
                <a:lnTo>
                  <a:pt x="101" y="306"/>
                </a:lnTo>
                <a:lnTo>
                  <a:pt x="97" y="289"/>
                </a:lnTo>
                <a:lnTo>
                  <a:pt x="90" y="245"/>
                </a:lnTo>
                <a:lnTo>
                  <a:pt x="86" y="191"/>
                </a:lnTo>
                <a:lnTo>
                  <a:pt x="88" y="143"/>
                </a:lnTo>
                <a:lnTo>
                  <a:pt x="93" y="119"/>
                </a:lnTo>
                <a:lnTo>
                  <a:pt x="97" y="93"/>
                </a:lnTo>
                <a:lnTo>
                  <a:pt x="102" y="66"/>
                </a:lnTo>
                <a:lnTo>
                  <a:pt x="103" y="41"/>
                </a:lnTo>
                <a:lnTo>
                  <a:pt x="103" y="20"/>
                </a:lnTo>
                <a:lnTo>
                  <a:pt x="98" y="5"/>
                </a:lnTo>
                <a:lnTo>
                  <a:pt x="90" y="0"/>
                </a:lnTo>
                <a:lnTo>
                  <a:pt x="76" y="5"/>
                </a:lnTo>
                <a:close/>
              </a:path>
            </a:pathLst>
          </a:custGeom>
          <a:solidFill>
            <a:srgbClr val="FCB7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2" name="Freeform 134"/>
          <p:cNvSpPr>
            <a:spLocks/>
          </p:cNvSpPr>
          <p:nvPr/>
        </p:nvSpPr>
        <p:spPr bwMode="auto">
          <a:xfrm>
            <a:off x="6389688" y="4025900"/>
            <a:ext cx="125412" cy="65088"/>
          </a:xfrm>
          <a:custGeom>
            <a:avLst/>
            <a:gdLst>
              <a:gd name="T0" fmla="*/ 19286630 w 159"/>
              <a:gd name="T1" fmla="*/ 10591445 h 80"/>
              <a:gd name="T2" fmla="*/ 14931127 w 159"/>
              <a:gd name="T3" fmla="*/ 11252902 h 80"/>
              <a:gd name="T4" fmla="*/ 11198739 w 159"/>
              <a:gd name="T5" fmla="*/ 12576629 h 80"/>
              <a:gd name="T6" fmla="*/ 6843236 w 159"/>
              <a:gd name="T7" fmla="*/ 14562626 h 80"/>
              <a:gd name="T8" fmla="*/ 4354715 w 159"/>
              <a:gd name="T9" fmla="*/ 15886354 h 80"/>
              <a:gd name="T10" fmla="*/ 1244655 w 159"/>
              <a:gd name="T11" fmla="*/ 17872351 h 80"/>
              <a:gd name="T12" fmla="*/ 0 w 159"/>
              <a:gd name="T13" fmla="*/ 21844346 h 80"/>
              <a:gd name="T14" fmla="*/ 0 w 159"/>
              <a:gd name="T15" fmla="*/ 25815528 h 80"/>
              <a:gd name="T16" fmla="*/ 1866194 w 159"/>
              <a:gd name="T17" fmla="*/ 31111250 h 80"/>
              <a:gd name="T18" fmla="*/ 4977042 w 159"/>
              <a:gd name="T19" fmla="*/ 36406973 h 80"/>
              <a:gd name="T20" fmla="*/ 6843236 w 159"/>
              <a:gd name="T21" fmla="*/ 41702695 h 80"/>
              <a:gd name="T22" fmla="*/ 9954085 w 159"/>
              <a:gd name="T23" fmla="*/ 45673877 h 80"/>
              <a:gd name="T24" fmla="*/ 13687261 w 159"/>
              <a:gd name="T25" fmla="*/ 48322145 h 80"/>
              <a:gd name="T26" fmla="*/ 16798109 w 159"/>
              <a:gd name="T27" fmla="*/ 50969599 h 80"/>
              <a:gd name="T28" fmla="*/ 21775151 w 159"/>
              <a:gd name="T29" fmla="*/ 52293326 h 80"/>
              <a:gd name="T30" fmla="*/ 27373732 w 159"/>
              <a:gd name="T31" fmla="*/ 52955597 h 80"/>
              <a:gd name="T32" fmla="*/ 34217757 w 159"/>
              <a:gd name="T33" fmla="*/ 52293326 h 80"/>
              <a:gd name="T34" fmla="*/ 42927975 w 159"/>
              <a:gd name="T35" fmla="*/ 50969599 h 80"/>
              <a:gd name="T36" fmla="*/ 52882060 w 159"/>
              <a:gd name="T37" fmla="*/ 48322145 h 80"/>
              <a:gd name="T38" fmla="*/ 63458472 w 159"/>
              <a:gd name="T39" fmla="*/ 46336147 h 80"/>
              <a:gd name="T40" fmla="*/ 74656423 w 159"/>
              <a:gd name="T41" fmla="*/ 43026422 h 80"/>
              <a:gd name="T42" fmla="*/ 83988969 w 159"/>
              <a:gd name="T43" fmla="*/ 41040425 h 80"/>
              <a:gd name="T44" fmla="*/ 91454532 w 159"/>
              <a:gd name="T45" fmla="*/ 38392970 h 80"/>
              <a:gd name="T46" fmla="*/ 96431574 w 159"/>
              <a:gd name="T47" fmla="*/ 37069243 h 80"/>
              <a:gd name="T48" fmla="*/ 98920095 w 159"/>
              <a:gd name="T49" fmla="*/ 36406973 h 80"/>
              <a:gd name="T50" fmla="*/ 91454532 w 159"/>
              <a:gd name="T51" fmla="*/ 0 h 80"/>
              <a:gd name="T52" fmla="*/ 46660363 w 159"/>
              <a:gd name="T53" fmla="*/ 21182076 h 80"/>
              <a:gd name="T54" fmla="*/ 19286630 w 159"/>
              <a:gd name="T55" fmla="*/ 10591445 h 8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59" h="80">
                <a:moveTo>
                  <a:pt x="31" y="16"/>
                </a:moveTo>
                <a:lnTo>
                  <a:pt x="24" y="17"/>
                </a:lnTo>
                <a:lnTo>
                  <a:pt x="18" y="19"/>
                </a:lnTo>
                <a:lnTo>
                  <a:pt x="11" y="22"/>
                </a:lnTo>
                <a:lnTo>
                  <a:pt x="7" y="24"/>
                </a:lnTo>
                <a:lnTo>
                  <a:pt x="2" y="27"/>
                </a:lnTo>
                <a:lnTo>
                  <a:pt x="0" y="33"/>
                </a:lnTo>
                <a:lnTo>
                  <a:pt x="0" y="39"/>
                </a:lnTo>
                <a:lnTo>
                  <a:pt x="3" y="47"/>
                </a:lnTo>
                <a:lnTo>
                  <a:pt x="8" y="55"/>
                </a:lnTo>
                <a:lnTo>
                  <a:pt x="11" y="63"/>
                </a:lnTo>
                <a:lnTo>
                  <a:pt x="16" y="69"/>
                </a:lnTo>
                <a:lnTo>
                  <a:pt x="22" y="73"/>
                </a:lnTo>
                <a:lnTo>
                  <a:pt x="27" y="77"/>
                </a:lnTo>
                <a:lnTo>
                  <a:pt x="35" y="79"/>
                </a:lnTo>
                <a:lnTo>
                  <a:pt x="44" y="80"/>
                </a:lnTo>
                <a:lnTo>
                  <a:pt x="55" y="79"/>
                </a:lnTo>
                <a:lnTo>
                  <a:pt x="69" y="77"/>
                </a:lnTo>
                <a:lnTo>
                  <a:pt x="85" y="73"/>
                </a:lnTo>
                <a:lnTo>
                  <a:pt x="102" y="70"/>
                </a:lnTo>
                <a:lnTo>
                  <a:pt x="120" y="65"/>
                </a:lnTo>
                <a:lnTo>
                  <a:pt x="135" y="62"/>
                </a:lnTo>
                <a:lnTo>
                  <a:pt x="147" y="58"/>
                </a:lnTo>
                <a:lnTo>
                  <a:pt x="155" y="56"/>
                </a:lnTo>
                <a:lnTo>
                  <a:pt x="159" y="55"/>
                </a:lnTo>
                <a:lnTo>
                  <a:pt x="147" y="0"/>
                </a:lnTo>
                <a:lnTo>
                  <a:pt x="75" y="32"/>
                </a:lnTo>
                <a:lnTo>
                  <a:pt x="31" y="16"/>
                </a:lnTo>
                <a:close/>
              </a:path>
            </a:pathLst>
          </a:custGeom>
          <a:solidFill>
            <a:srgbClr val="FCB7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3" name="Freeform 135"/>
          <p:cNvSpPr>
            <a:spLocks/>
          </p:cNvSpPr>
          <p:nvPr/>
        </p:nvSpPr>
        <p:spPr bwMode="auto">
          <a:xfrm>
            <a:off x="6361113" y="3271838"/>
            <a:ext cx="104775" cy="114300"/>
          </a:xfrm>
          <a:custGeom>
            <a:avLst/>
            <a:gdLst>
              <a:gd name="T0" fmla="*/ 68266033 w 133"/>
              <a:gd name="T1" fmla="*/ 73084531 h 144"/>
              <a:gd name="T2" fmla="*/ 58956814 w 133"/>
              <a:gd name="T3" fmla="*/ 74974450 h 144"/>
              <a:gd name="T4" fmla="*/ 50889139 w 133"/>
              <a:gd name="T5" fmla="*/ 75604688 h 144"/>
              <a:gd name="T6" fmla="*/ 41579919 w 133"/>
              <a:gd name="T7" fmla="*/ 76234925 h 144"/>
              <a:gd name="T8" fmla="*/ 34133017 w 133"/>
              <a:gd name="T9" fmla="*/ 75604688 h 144"/>
              <a:gd name="T10" fmla="*/ 29789187 w 133"/>
              <a:gd name="T11" fmla="*/ 75604688 h 144"/>
              <a:gd name="T12" fmla="*/ 27926870 w 133"/>
              <a:gd name="T13" fmla="*/ 74974450 h 144"/>
              <a:gd name="T14" fmla="*/ 27306098 w 133"/>
              <a:gd name="T15" fmla="*/ 74345006 h 144"/>
              <a:gd name="T16" fmla="*/ 23583041 w 133"/>
              <a:gd name="T17" fmla="*/ 70564375 h 144"/>
              <a:gd name="T18" fmla="*/ 18617651 w 133"/>
              <a:gd name="T19" fmla="*/ 64264381 h 144"/>
              <a:gd name="T20" fmla="*/ 17376894 w 133"/>
              <a:gd name="T21" fmla="*/ 57333356 h 144"/>
              <a:gd name="T22" fmla="*/ 19859195 w 133"/>
              <a:gd name="T23" fmla="*/ 49143444 h 144"/>
              <a:gd name="T24" fmla="*/ 22341496 w 133"/>
              <a:gd name="T25" fmla="*/ 45993050 h 144"/>
              <a:gd name="T26" fmla="*/ 22962268 w 133"/>
              <a:gd name="T27" fmla="*/ 45362813 h 144"/>
              <a:gd name="T28" fmla="*/ 26065342 w 133"/>
              <a:gd name="T29" fmla="*/ 42842656 h 144"/>
              <a:gd name="T30" fmla="*/ 31029943 w 133"/>
              <a:gd name="T31" fmla="*/ 38432581 h 144"/>
              <a:gd name="T32" fmla="*/ 37236090 w 133"/>
              <a:gd name="T33" fmla="*/ 34022506 h 144"/>
              <a:gd name="T34" fmla="*/ 45303765 w 133"/>
              <a:gd name="T35" fmla="*/ 28351956 h 144"/>
              <a:gd name="T36" fmla="*/ 52750667 w 133"/>
              <a:gd name="T37" fmla="*/ 22681406 h 144"/>
              <a:gd name="T38" fmla="*/ 60819130 w 133"/>
              <a:gd name="T39" fmla="*/ 17010856 h 144"/>
              <a:gd name="T40" fmla="*/ 67024489 w 133"/>
              <a:gd name="T41" fmla="*/ 8820944 h 144"/>
              <a:gd name="T42" fmla="*/ 62059887 w 133"/>
              <a:gd name="T43" fmla="*/ 0 h 144"/>
              <a:gd name="T44" fmla="*/ 52750667 w 133"/>
              <a:gd name="T45" fmla="*/ 4410075 h 144"/>
              <a:gd name="T46" fmla="*/ 43442236 w 133"/>
              <a:gd name="T47" fmla="*/ 10710863 h 144"/>
              <a:gd name="T48" fmla="*/ 35374561 w 133"/>
              <a:gd name="T49" fmla="*/ 17641094 h 144"/>
              <a:gd name="T50" fmla="*/ 26686114 w 133"/>
              <a:gd name="T51" fmla="*/ 23941881 h 144"/>
              <a:gd name="T52" fmla="*/ 18617651 w 133"/>
              <a:gd name="T53" fmla="*/ 30872113 h 144"/>
              <a:gd name="T54" fmla="*/ 10549976 w 133"/>
              <a:gd name="T55" fmla="*/ 36542663 h 144"/>
              <a:gd name="T56" fmla="*/ 6206146 w 133"/>
              <a:gd name="T57" fmla="*/ 45362813 h 144"/>
              <a:gd name="T58" fmla="*/ 2482301 w 133"/>
              <a:gd name="T59" fmla="*/ 56073675 h 144"/>
              <a:gd name="T60" fmla="*/ 0 w 133"/>
              <a:gd name="T61" fmla="*/ 62373669 h 144"/>
              <a:gd name="T62" fmla="*/ 1241544 w 133"/>
              <a:gd name="T63" fmla="*/ 66784538 h 144"/>
              <a:gd name="T64" fmla="*/ 6206146 w 133"/>
              <a:gd name="T65" fmla="*/ 72454294 h 144"/>
              <a:gd name="T66" fmla="*/ 14273821 w 133"/>
              <a:gd name="T67" fmla="*/ 81275238 h 144"/>
              <a:gd name="T68" fmla="*/ 21720724 w 133"/>
              <a:gd name="T69" fmla="*/ 88835706 h 144"/>
              <a:gd name="T70" fmla="*/ 28547642 w 133"/>
              <a:gd name="T71" fmla="*/ 90095388 h 144"/>
              <a:gd name="T72" fmla="*/ 38476846 w 133"/>
              <a:gd name="T73" fmla="*/ 90725625 h 144"/>
              <a:gd name="T74" fmla="*/ 50268367 w 133"/>
              <a:gd name="T75" fmla="*/ 90725625 h 144"/>
              <a:gd name="T76" fmla="*/ 60819130 w 133"/>
              <a:gd name="T77" fmla="*/ 89465944 h 144"/>
              <a:gd name="T78" fmla="*/ 71989878 w 133"/>
              <a:gd name="T79" fmla="*/ 86945788 h 144"/>
              <a:gd name="T80" fmla="*/ 82539854 w 133"/>
              <a:gd name="T81" fmla="*/ 81905475 h 144"/>
              <a:gd name="T82" fmla="*/ 79436781 w 133"/>
              <a:gd name="T83" fmla="*/ 72454294 h 14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33" h="144">
                <a:moveTo>
                  <a:pt x="119" y="114"/>
                </a:moveTo>
                <a:lnTo>
                  <a:pt x="110" y="116"/>
                </a:lnTo>
                <a:lnTo>
                  <a:pt x="103" y="118"/>
                </a:lnTo>
                <a:lnTo>
                  <a:pt x="95" y="119"/>
                </a:lnTo>
                <a:lnTo>
                  <a:pt x="89" y="120"/>
                </a:lnTo>
                <a:lnTo>
                  <a:pt x="82" y="120"/>
                </a:lnTo>
                <a:lnTo>
                  <a:pt x="74" y="121"/>
                </a:lnTo>
                <a:lnTo>
                  <a:pt x="67" y="121"/>
                </a:lnTo>
                <a:lnTo>
                  <a:pt x="58" y="121"/>
                </a:lnTo>
                <a:lnTo>
                  <a:pt x="55" y="120"/>
                </a:lnTo>
                <a:lnTo>
                  <a:pt x="52" y="120"/>
                </a:lnTo>
                <a:lnTo>
                  <a:pt x="48" y="120"/>
                </a:lnTo>
                <a:lnTo>
                  <a:pt x="46" y="120"/>
                </a:lnTo>
                <a:lnTo>
                  <a:pt x="45" y="119"/>
                </a:lnTo>
                <a:lnTo>
                  <a:pt x="44" y="118"/>
                </a:lnTo>
                <a:lnTo>
                  <a:pt x="43" y="118"/>
                </a:lnTo>
                <a:lnTo>
                  <a:pt x="38" y="112"/>
                </a:lnTo>
                <a:lnTo>
                  <a:pt x="35" y="107"/>
                </a:lnTo>
                <a:lnTo>
                  <a:pt x="30" y="102"/>
                </a:lnTo>
                <a:lnTo>
                  <a:pt x="25" y="97"/>
                </a:lnTo>
                <a:lnTo>
                  <a:pt x="28" y="91"/>
                </a:lnTo>
                <a:lnTo>
                  <a:pt x="30" y="84"/>
                </a:lnTo>
                <a:lnTo>
                  <a:pt x="32" y="78"/>
                </a:lnTo>
                <a:lnTo>
                  <a:pt x="35" y="73"/>
                </a:lnTo>
                <a:lnTo>
                  <a:pt x="36" y="73"/>
                </a:lnTo>
                <a:lnTo>
                  <a:pt x="37" y="72"/>
                </a:lnTo>
                <a:lnTo>
                  <a:pt x="38" y="72"/>
                </a:lnTo>
                <a:lnTo>
                  <a:pt x="42" y="68"/>
                </a:lnTo>
                <a:lnTo>
                  <a:pt x="46" y="65"/>
                </a:lnTo>
                <a:lnTo>
                  <a:pt x="50" y="61"/>
                </a:lnTo>
                <a:lnTo>
                  <a:pt x="54" y="59"/>
                </a:lnTo>
                <a:lnTo>
                  <a:pt x="60" y="54"/>
                </a:lnTo>
                <a:lnTo>
                  <a:pt x="67" y="50"/>
                </a:lnTo>
                <a:lnTo>
                  <a:pt x="73" y="45"/>
                </a:lnTo>
                <a:lnTo>
                  <a:pt x="80" y="40"/>
                </a:lnTo>
                <a:lnTo>
                  <a:pt x="85" y="36"/>
                </a:lnTo>
                <a:lnTo>
                  <a:pt x="91" y="31"/>
                </a:lnTo>
                <a:lnTo>
                  <a:pt x="98" y="27"/>
                </a:lnTo>
                <a:lnTo>
                  <a:pt x="104" y="22"/>
                </a:lnTo>
                <a:lnTo>
                  <a:pt x="108" y="14"/>
                </a:lnTo>
                <a:lnTo>
                  <a:pt x="107" y="6"/>
                </a:lnTo>
                <a:lnTo>
                  <a:pt x="100" y="0"/>
                </a:lnTo>
                <a:lnTo>
                  <a:pt x="92" y="2"/>
                </a:lnTo>
                <a:lnTo>
                  <a:pt x="85" y="7"/>
                </a:lnTo>
                <a:lnTo>
                  <a:pt x="77" y="13"/>
                </a:lnTo>
                <a:lnTo>
                  <a:pt x="70" y="17"/>
                </a:lnTo>
                <a:lnTo>
                  <a:pt x="63" y="23"/>
                </a:lnTo>
                <a:lnTo>
                  <a:pt x="57" y="28"/>
                </a:lnTo>
                <a:lnTo>
                  <a:pt x="50" y="34"/>
                </a:lnTo>
                <a:lnTo>
                  <a:pt x="43" y="38"/>
                </a:lnTo>
                <a:lnTo>
                  <a:pt x="36" y="44"/>
                </a:lnTo>
                <a:lnTo>
                  <a:pt x="30" y="49"/>
                </a:lnTo>
                <a:lnTo>
                  <a:pt x="23" y="52"/>
                </a:lnTo>
                <a:lnTo>
                  <a:pt x="17" y="58"/>
                </a:lnTo>
                <a:lnTo>
                  <a:pt x="14" y="63"/>
                </a:lnTo>
                <a:lnTo>
                  <a:pt x="10" y="72"/>
                </a:lnTo>
                <a:lnTo>
                  <a:pt x="7" y="80"/>
                </a:lnTo>
                <a:lnTo>
                  <a:pt x="4" y="89"/>
                </a:lnTo>
                <a:lnTo>
                  <a:pt x="1" y="97"/>
                </a:lnTo>
                <a:lnTo>
                  <a:pt x="0" y="99"/>
                </a:lnTo>
                <a:lnTo>
                  <a:pt x="1" y="103"/>
                </a:lnTo>
                <a:lnTo>
                  <a:pt x="2" y="106"/>
                </a:lnTo>
                <a:lnTo>
                  <a:pt x="4" y="108"/>
                </a:lnTo>
                <a:lnTo>
                  <a:pt x="10" y="115"/>
                </a:lnTo>
                <a:lnTo>
                  <a:pt x="16" y="122"/>
                </a:lnTo>
                <a:lnTo>
                  <a:pt x="23" y="129"/>
                </a:lnTo>
                <a:lnTo>
                  <a:pt x="29" y="136"/>
                </a:lnTo>
                <a:lnTo>
                  <a:pt x="35" y="141"/>
                </a:lnTo>
                <a:lnTo>
                  <a:pt x="40" y="143"/>
                </a:lnTo>
                <a:lnTo>
                  <a:pt x="46" y="143"/>
                </a:lnTo>
                <a:lnTo>
                  <a:pt x="53" y="144"/>
                </a:lnTo>
                <a:lnTo>
                  <a:pt x="62" y="144"/>
                </a:lnTo>
                <a:lnTo>
                  <a:pt x="71" y="144"/>
                </a:lnTo>
                <a:lnTo>
                  <a:pt x="81" y="144"/>
                </a:lnTo>
                <a:lnTo>
                  <a:pt x="90" y="143"/>
                </a:lnTo>
                <a:lnTo>
                  <a:pt x="98" y="142"/>
                </a:lnTo>
                <a:lnTo>
                  <a:pt x="107" y="140"/>
                </a:lnTo>
                <a:lnTo>
                  <a:pt x="116" y="138"/>
                </a:lnTo>
                <a:lnTo>
                  <a:pt x="126" y="136"/>
                </a:lnTo>
                <a:lnTo>
                  <a:pt x="133" y="130"/>
                </a:lnTo>
                <a:lnTo>
                  <a:pt x="133" y="122"/>
                </a:lnTo>
                <a:lnTo>
                  <a:pt x="128" y="115"/>
                </a:lnTo>
                <a:lnTo>
                  <a:pt x="119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4" name="Freeform 136"/>
          <p:cNvSpPr>
            <a:spLocks noEditPoints="1"/>
          </p:cNvSpPr>
          <p:nvPr/>
        </p:nvSpPr>
        <p:spPr bwMode="auto">
          <a:xfrm>
            <a:off x="6288088" y="3241675"/>
            <a:ext cx="146050" cy="100013"/>
          </a:xfrm>
          <a:custGeom>
            <a:avLst/>
            <a:gdLst>
              <a:gd name="T0" fmla="*/ 105733017 w 183"/>
              <a:gd name="T1" fmla="*/ 26462170 h 126"/>
              <a:gd name="T2" fmla="*/ 96815188 w 183"/>
              <a:gd name="T3" fmla="*/ 25831929 h 126"/>
              <a:gd name="T4" fmla="*/ 93630819 w 183"/>
              <a:gd name="T5" fmla="*/ 21421832 h 126"/>
              <a:gd name="T6" fmla="*/ 94904567 w 183"/>
              <a:gd name="T7" fmla="*/ 13231085 h 126"/>
              <a:gd name="T8" fmla="*/ 94904567 w 183"/>
              <a:gd name="T9" fmla="*/ 3150410 h 126"/>
              <a:gd name="T10" fmla="*/ 84076915 w 183"/>
              <a:gd name="T11" fmla="*/ 630241 h 126"/>
              <a:gd name="T12" fmla="*/ 80891748 w 183"/>
              <a:gd name="T13" fmla="*/ 9450435 h 126"/>
              <a:gd name="T14" fmla="*/ 78981127 w 183"/>
              <a:gd name="T15" fmla="*/ 18901663 h 126"/>
              <a:gd name="T16" fmla="*/ 73885338 w 183"/>
              <a:gd name="T17" fmla="*/ 23311760 h 126"/>
              <a:gd name="T18" fmla="*/ 64968307 w 183"/>
              <a:gd name="T19" fmla="*/ 22681520 h 126"/>
              <a:gd name="T20" fmla="*/ 57325024 w 183"/>
              <a:gd name="T21" fmla="*/ 22051279 h 126"/>
              <a:gd name="T22" fmla="*/ 48407993 w 183"/>
              <a:gd name="T23" fmla="*/ 22051279 h 126"/>
              <a:gd name="T24" fmla="*/ 40127836 w 183"/>
              <a:gd name="T25" fmla="*/ 22051279 h 126"/>
              <a:gd name="T26" fmla="*/ 32483755 w 183"/>
              <a:gd name="T27" fmla="*/ 23311760 h 126"/>
              <a:gd name="T28" fmla="*/ 25477345 w 183"/>
              <a:gd name="T29" fmla="*/ 24571448 h 126"/>
              <a:gd name="T30" fmla="*/ 18471734 w 183"/>
              <a:gd name="T31" fmla="*/ 27091617 h 126"/>
              <a:gd name="T32" fmla="*/ 9553905 w 183"/>
              <a:gd name="T33" fmla="*/ 32762195 h 126"/>
              <a:gd name="T34" fmla="*/ 2547495 w 183"/>
              <a:gd name="T35" fmla="*/ 48513449 h 126"/>
              <a:gd name="T36" fmla="*/ 0 w 183"/>
              <a:gd name="T37" fmla="*/ 57334437 h 126"/>
              <a:gd name="T38" fmla="*/ 1910621 w 183"/>
              <a:gd name="T39" fmla="*/ 61744534 h 126"/>
              <a:gd name="T40" fmla="*/ 8917031 w 183"/>
              <a:gd name="T41" fmla="*/ 66784871 h 126"/>
              <a:gd name="T42" fmla="*/ 19745481 w 183"/>
              <a:gd name="T43" fmla="*/ 73715137 h 126"/>
              <a:gd name="T44" fmla="*/ 26751891 w 183"/>
              <a:gd name="T45" fmla="*/ 78125234 h 126"/>
              <a:gd name="T46" fmla="*/ 33758300 w 183"/>
              <a:gd name="T47" fmla="*/ 79385716 h 126"/>
              <a:gd name="T48" fmla="*/ 40127836 w 183"/>
              <a:gd name="T49" fmla="*/ 78755475 h 126"/>
              <a:gd name="T50" fmla="*/ 47133448 w 183"/>
              <a:gd name="T51" fmla="*/ 78125234 h 126"/>
              <a:gd name="T52" fmla="*/ 54777529 w 183"/>
              <a:gd name="T53" fmla="*/ 74975619 h 126"/>
              <a:gd name="T54" fmla="*/ 54777529 w 183"/>
              <a:gd name="T55" fmla="*/ 64894943 h 126"/>
              <a:gd name="T56" fmla="*/ 47133448 w 183"/>
              <a:gd name="T57" fmla="*/ 62374774 h 126"/>
              <a:gd name="T58" fmla="*/ 42038457 w 183"/>
              <a:gd name="T59" fmla="*/ 62374774 h 126"/>
              <a:gd name="T60" fmla="*/ 36305795 w 183"/>
              <a:gd name="T61" fmla="*/ 63004221 h 126"/>
              <a:gd name="T62" fmla="*/ 30573133 w 183"/>
              <a:gd name="T63" fmla="*/ 62374774 h 126"/>
              <a:gd name="T64" fmla="*/ 28025638 w 183"/>
              <a:gd name="T65" fmla="*/ 61114293 h 126"/>
              <a:gd name="T66" fmla="*/ 20382355 w 183"/>
              <a:gd name="T67" fmla="*/ 56704196 h 126"/>
              <a:gd name="T68" fmla="*/ 17834062 w 183"/>
              <a:gd name="T69" fmla="*/ 52294099 h 126"/>
              <a:gd name="T70" fmla="*/ 19108607 w 183"/>
              <a:gd name="T71" fmla="*/ 48513449 h 126"/>
              <a:gd name="T72" fmla="*/ 20382355 w 183"/>
              <a:gd name="T73" fmla="*/ 45363039 h 126"/>
              <a:gd name="T74" fmla="*/ 21019229 w 183"/>
              <a:gd name="T75" fmla="*/ 42842870 h 126"/>
              <a:gd name="T76" fmla="*/ 22929850 w 183"/>
              <a:gd name="T77" fmla="*/ 41583183 h 126"/>
              <a:gd name="T78" fmla="*/ 23566724 w 183"/>
              <a:gd name="T79" fmla="*/ 40952942 h 126"/>
              <a:gd name="T80" fmla="*/ 28662512 w 183"/>
              <a:gd name="T81" fmla="*/ 39063014 h 126"/>
              <a:gd name="T82" fmla="*/ 35668922 w 183"/>
              <a:gd name="T83" fmla="*/ 37172292 h 126"/>
              <a:gd name="T84" fmla="*/ 42675331 w 183"/>
              <a:gd name="T85" fmla="*/ 36542845 h 126"/>
              <a:gd name="T86" fmla="*/ 49681741 w 183"/>
              <a:gd name="T87" fmla="*/ 36542845 h 126"/>
              <a:gd name="T88" fmla="*/ 57325024 w 183"/>
              <a:gd name="T89" fmla="*/ 36542845 h 126"/>
              <a:gd name="T90" fmla="*/ 63057686 w 183"/>
              <a:gd name="T91" fmla="*/ 36542845 h 126"/>
              <a:gd name="T92" fmla="*/ 68789550 w 183"/>
              <a:gd name="T93" fmla="*/ 37172292 h 126"/>
              <a:gd name="T94" fmla="*/ 74522212 w 183"/>
              <a:gd name="T95" fmla="*/ 37802533 h 126"/>
              <a:gd name="T96" fmla="*/ 80891748 w 183"/>
              <a:gd name="T97" fmla="*/ 40322702 h 126"/>
              <a:gd name="T98" fmla="*/ 86624410 w 183"/>
              <a:gd name="T99" fmla="*/ 40952942 h 126"/>
              <a:gd name="T100" fmla="*/ 94904567 w 183"/>
              <a:gd name="T101" fmla="*/ 40322702 h 126"/>
              <a:gd name="T102" fmla="*/ 103821598 w 183"/>
              <a:gd name="T103" fmla="*/ 40952942 h 126"/>
              <a:gd name="T104" fmla="*/ 114650048 w 183"/>
              <a:gd name="T105" fmla="*/ 40322702 h 126"/>
              <a:gd name="T106" fmla="*/ 114650048 w 183"/>
              <a:gd name="T107" fmla="*/ 30242026 h 126"/>
              <a:gd name="T108" fmla="*/ 20382355 w 183"/>
              <a:gd name="T109" fmla="*/ 42213424 h 126"/>
              <a:gd name="T110" fmla="*/ 20382355 w 183"/>
              <a:gd name="T111" fmla="*/ 42842870 h 126"/>
              <a:gd name="T112" fmla="*/ 20382355 w 183"/>
              <a:gd name="T113" fmla="*/ 42213424 h 1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83" h="126">
                <a:moveTo>
                  <a:pt x="172" y="43"/>
                </a:moveTo>
                <a:lnTo>
                  <a:pt x="166" y="42"/>
                </a:lnTo>
                <a:lnTo>
                  <a:pt x="159" y="41"/>
                </a:lnTo>
                <a:lnTo>
                  <a:pt x="152" y="41"/>
                </a:lnTo>
                <a:lnTo>
                  <a:pt x="146" y="39"/>
                </a:lnTo>
                <a:lnTo>
                  <a:pt x="147" y="34"/>
                </a:lnTo>
                <a:lnTo>
                  <a:pt x="149" y="27"/>
                </a:lnTo>
                <a:lnTo>
                  <a:pt x="149" y="21"/>
                </a:lnTo>
                <a:lnTo>
                  <a:pt x="150" y="14"/>
                </a:lnTo>
                <a:lnTo>
                  <a:pt x="149" y="5"/>
                </a:lnTo>
                <a:lnTo>
                  <a:pt x="140" y="0"/>
                </a:lnTo>
                <a:lnTo>
                  <a:pt x="132" y="1"/>
                </a:lnTo>
                <a:lnTo>
                  <a:pt x="128" y="8"/>
                </a:lnTo>
                <a:lnTo>
                  <a:pt x="127" y="15"/>
                </a:lnTo>
                <a:lnTo>
                  <a:pt x="125" y="22"/>
                </a:lnTo>
                <a:lnTo>
                  <a:pt x="124" y="30"/>
                </a:lnTo>
                <a:lnTo>
                  <a:pt x="123" y="37"/>
                </a:lnTo>
                <a:lnTo>
                  <a:pt x="116" y="37"/>
                </a:lnTo>
                <a:lnTo>
                  <a:pt x="109" y="36"/>
                </a:lnTo>
                <a:lnTo>
                  <a:pt x="102" y="36"/>
                </a:lnTo>
                <a:lnTo>
                  <a:pt x="97" y="36"/>
                </a:lnTo>
                <a:lnTo>
                  <a:pt x="90" y="35"/>
                </a:lnTo>
                <a:lnTo>
                  <a:pt x="83" y="35"/>
                </a:lnTo>
                <a:lnTo>
                  <a:pt x="76" y="35"/>
                </a:lnTo>
                <a:lnTo>
                  <a:pt x="69" y="35"/>
                </a:lnTo>
                <a:lnTo>
                  <a:pt x="63" y="35"/>
                </a:lnTo>
                <a:lnTo>
                  <a:pt x="56" y="36"/>
                </a:lnTo>
                <a:lnTo>
                  <a:pt x="51" y="37"/>
                </a:lnTo>
                <a:lnTo>
                  <a:pt x="46" y="38"/>
                </a:lnTo>
                <a:lnTo>
                  <a:pt x="40" y="39"/>
                </a:lnTo>
                <a:lnTo>
                  <a:pt x="34" y="41"/>
                </a:lnTo>
                <a:lnTo>
                  <a:pt x="29" y="43"/>
                </a:lnTo>
                <a:lnTo>
                  <a:pt x="23" y="45"/>
                </a:lnTo>
                <a:lnTo>
                  <a:pt x="15" y="52"/>
                </a:lnTo>
                <a:lnTo>
                  <a:pt x="9" y="65"/>
                </a:lnTo>
                <a:lnTo>
                  <a:pt x="4" y="77"/>
                </a:lnTo>
                <a:lnTo>
                  <a:pt x="1" y="88"/>
                </a:lnTo>
                <a:lnTo>
                  <a:pt x="0" y="91"/>
                </a:lnTo>
                <a:lnTo>
                  <a:pt x="1" y="95"/>
                </a:lnTo>
                <a:lnTo>
                  <a:pt x="3" y="98"/>
                </a:lnTo>
                <a:lnTo>
                  <a:pt x="6" y="102"/>
                </a:lnTo>
                <a:lnTo>
                  <a:pt x="14" y="106"/>
                </a:lnTo>
                <a:lnTo>
                  <a:pt x="23" y="112"/>
                </a:lnTo>
                <a:lnTo>
                  <a:pt x="31" y="117"/>
                </a:lnTo>
                <a:lnTo>
                  <a:pt x="39" y="122"/>
                </a:lnTo>
                <a:lnTo>
                  <a:pt x="42" y="124"/>
                </a:lnTo>
                <a:lnTo>
                  <a:pt x="47" y="125"/>
                </a:lnTo>
                <a:lnTo>
                  <a:pt x="53" y="126"/>
                </a:lnTo>
                <a:lnTo>
                  <a:pt x="59" y="125"/>
                </a:lnTo>
                <a:lnTo>
                  <a:pt x="63" y="125"/>
                </a:lnTo>
                <a:lnTo>
                  <a:pt x="69" y="125"/>
                </a:lnTo>
                <a:lnTo>
                  <a:pt x="74" y="124"/>
                </a:lnTo>
                <a:lnTo>
                  <a:pt x="78" y="124"/>
                </a:lnTo>
                <a:lnTo>
                  <a:pt x="86" y="119"/>
                </a:lnTo>
                <a:lnTo>
                  <a:pt x="90" y="111"/>
                </a:lnTo>
                <a:lnTo>
                  <a:pt x="86" y="103"/>
                </a:lnTo>
                <a:lnTo>
                  <a:pt x="78" y="99"/>
                </a:lnTo>
                <a:lnTo>
                  <a:pt x="74" y="99"/>
                </a:lnTo>
                <a:lnTo>
                  <a:pt x="70" y="99"/>
                </a:lnTo>
                <a:lnTo>
                  <a:pt x="66" y="99"/>
                </a:lnTo>
                <a:lnTo>
                  <a:pt x="62" y="100"/>
                </a:lnTo>
                <a:lnTo>
                  <a:pt x="57" y="100"/>
                </a:lnTo>
                <a:lnTo>
                  <a:pt x="52" y="99"/>
                </a:lnTo>
                <a:lnTo>
                  <a:pt x="48" y="99"/>
                </a:lnTo>
                <a:lnTo>
                  <a:pt x="49" y="102"/>
                </a:lnTo>
                <a:lnTo>
                  <a:pt x="44" y="97"/>
                </a:lnTo>
                <a:lnTo>
                  <a:pt x="38" y="94"/>
                </a:lnTo>
                <a:lnTo>
                  <a:pt x="32" y="90"/>
                </a:lnTo>
                <a:lnTo>
                  <a:pt x="26" y="87"/>
                </a:lnTo>
                <a:lnTo>
                  <a:pt x="28" y="83"/>
                </a:lnTo>
                <a:lnTo>
                  <a:pt x="29" y="80"/>
                </a:lnTo>
                <a:lnTo>
                  <a:pt x="30" y="77"/>
                </a:lnTo>
                <a:lnTo>
                  <a:pt x="31" y="74"/>
                </a:lnTo>
                <a:lnTo>
                  <a:pt x="32" y="72"/>
                </a:lnTo>
                <a:lnTo>
                  <a:pt x="33" y="71"/>
                </a:lnTo>
                <a:lnTo>
                  <a:pt x="33" y="68"/>
                </a:lnTo>
                <a:lnTo>
                  <a:pt x="34" y="66"/>
                </a:lnTo>
                <a:lnTo>
                  <a:pt x="36" y="66"/>
                </a:lnTo>
                <a:lnTo>
                  <a:pt x="37" y="65"/>
                </a:lnTo>
                <a:lnTo>
                  <a:pt x="38" y="65"/>
                </a:lnTo>
                <a:lnTo>
                  <a:pt x="45" y="62"/>
                </a:lnTo>
                <a:lnTo>
                  <a:pt x="51" y="61"/>
                </a:lnTo>
                <a:lnTo>
                  <a:pt x="56" y="59"/>
                </a:lnTo>
                <a:lnTo>
                  <a:pt x="61" y="59"/>
                </a:lnTo>
                <a:lnTo>
                  <a:pt x="67" y="58"/>
                </a:lnTo>
                <a:lnTo>
                  <a:pt x="72" y="58"/>
                </a:lnTo>
                <a:lnTo>
                  <a:pt x="78" y="58"/>
                </a:lnTo>
                <a:lnTo>
                  <a:pt x="85" y="58"/>
                </a:lnTo>
                <a:lnTo>
                  <a:pt x="90" y="58"/>
                </a:lnTo>
                <a:lnTo>
                  <a:pt x="94" y="58"/>
                </a:lnTo>
                <a:lnTo>
                  <a:pt x="99" y="58"/>
                </a:lnTo>
                <a:lnTo>
                  <a:pt x="104" y="59"/>
                </a:lnTo>
                <a:lnTo>
                  <a:pt x="108" y="59"/>
                </a:lnTo>
                <a:lnTo>
                  <a:pt x="113" y="59"/>
                </a:lnTo>
                <a:lnTo>
                  <a:pt x="117" y="60"/>
                </a:lnTo>
                <a:lnTo>
                  <a:pt x="122" y="60"/>
                </a:lnTo>
                <a:lnTo>
                  <a:pt x="127" y="64"/>
                </a:lnTo>
                <a:lnTo>
                  <a:pt x="131" y="65"/>
                </a:lnTo>
                <a:lnTo>
                  <a:pt x="136" y="65"/>
                </a:lnTo>
                <a:lnTo>
                  <a:pt x="140" y="62"/>
                </a:lnTo>
                <a:lnTo>
                  <a:pt x="149" y="64"/>
                </a:lnTo>
                <a:lnTo>
                  <a:pt x="157" y="64"/>
                </a:lnTo>
                <a:lnTo>
                  <a:pt x="163" y="65"/>
                </a:lnTo>
                <a:lnTo>
                  <a:pt x="172" y="66"/>
                </a:lnTo>
                <a:lnTo>
                  <a:pt x="180" y="64"/>
                </a:lnTo>
                <a:lnTo>
                  <a:pt x="183" y="56"/>
                </a:lnTo>
                <a:lnTo>
                  <a:pt x="180" y="48"/>
                </a:lnTo>
                <a:lnTo>
                  <a:pt x="172" y="43"/>
                </a:lnTo>
                <a:close/>
                <a:moveTo>
                  <a:pt x="32" y="67"/>
                </a:moveTo>
                <a:lnTo>
                  <a:pt x="32" y="68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5" name="Freeform 137"/>
          <p:cNvSpPr>
            <a:spLocks/>
          </p:cNvSpPr>
          <p:nvPr/>
        </p:nvSpPr>
        <p:spPr bwMode="auto">
          <a:xfrm>
            <a:off x="6465888" y="3244850"/>
            <a:ext cx="155575" cy="101600"/>
          </a:xfrm>
          <a:custGeom>
            <a:avLst/>
            <a:gdLst>
              <a:gd name="T0" fmla="*/ 115296950 w 196"/>
              <a:gd name="T1" fmla="*/ 39062819 h 128"/>
              <a:gd name="T2" fmla="*/ 103956644 w 196"/>
              <a:gd name="T3" fmla="*/ 34651950 h 128"/>
              <a:gd name="T4" fmla="*/ 93245781 w 196"/>
              <a:gd name="T5" fmla="*/ 32131794 h 128"/>
              <a:gd name="T6" fmla="*/ 82534919 w 196"/>
              <a:gd name="T7" fmla="*/ 28982194 h 128"/>
              <a:gd name="T8" fmla="*/ 77494606 w 196"/>
              <a:gd name="T9" fmla="*/ 25201563 h 128"/>
              <a:gd name="T10" fmla="*/ 78124844 w 196"/>
              <a:gd name="T11" fmla="*/ 20161250 h 128"/>
              <a:gd name="T12" fmla="*/ 78755081 w 196"/>
              <a:gd name="T13" fmla="*/ 13861256 h 128"/>
              <a:gd name="T14" fmla="*/ 74974450 w 196"/>
              <a:gd name="T15" fmla="*/ 9450388 h 128"/>
              <a:gd name="T16" fmla="*/ 73084531 w 196"/>
              <a:gd name="T17" fmla="*/ 8190706 h 128"/>
              <a:gd name="T18" fmla="*/ 73084531 w 196"/>
              <a:gd name="T19" fmla="*/ 6930231 h 128"/>
              <a:gd name="T20" fmla="*/ 69934138 w 196"/>
              <a:gd name="T21" fmla="*/ 1889919 h 128"/>
              <a:gd name="T22" fmla="*/ 59853513 w 196"/>
              <a:gd name="T23" fmla="*/ 1889919 h 128"/>
              <a:gd name="T24" fmla="*/ 58593831 w 196"/>
              <a:gd name="T25" fmla="*/ 11970544 h 128"/>
              <a:gd name="T26" fmla="*/ 58593831 w 196"/>
              <a:gd name="T27" fmla="*/ 20791488 h 128"/>
              <a:gd name="T28" fmla="*/ 52293044 w 196"/>
              <a:gd name="T29" fmla="*/ 25201563 h 128"/>
              <a:gd name="T30" fmla="*/ 40322500 w 196"/>
              <a:gd name="T31" fmla="*/ 24571325 h 128"/>
              <a:gd name="T32" fmla="*/ 27091481 w 196"/>
              <a:gd name="T33" fmla="*/ 23941881 h 128"/>
              <a:gd name="T34" fmla="*/ 13861256 w 196"/>
              <a:gd name="T35" fmla="*/ 23311644 h 128"/>
              <a:gd name="T36" fmla="*/ 2520156 w 196"/>
              <a:gd name="T37" fmla="*/ 25201563 h 128"/>
              <a:gd name="T38" fmla="*/ 2520156 w 196"/>
              <a:gd name="T39" fmla="*/ 34651950 h 128"/>
              <a:gd name="T40" fmla="*/ 13861256 w 196"/>
              <a:gd name="T41" fmla="*/ 38432581 h 128"/>
              <a:gd name="T42" fmla="*/ 27091481 w 196"/>
              <a:gd name="T43" fmla="*/ 39062819 h 128"/>
              <a:gd name="T44" fmla="*/ 40322500 w 196"/>
              <a:gd name="T45" fmla="*/ 39062819 h 128"/>
              <a:gd name="T46" fmla="*/ 52293044 w 196"/>
              <a:gd name="T47" fmla="*/ 39692263 h 128"/>
              <a:gd name="T48" fmla="*/ 61113988 w 196"/>
              <a:gd name="T49" fmla="*/ 45362813 h 128"/>
              <a:gd name="T50" fmla="*/ 70564375 w 196"/>
              <a:gd name="T51" fmla="*/ 46623288 h 128"/>
              <a:gd name="T52" fmla="*/ 73714769 w 196"/>
              <a:gd name="T53" fmla="*/ 42212419 h 128"/>
              <a:gd name="T54" fmla="*/ 82534919 w 196"/>
              <a:gd name="T55" fmla="*/ 43472894 h 128"/>
              <a:gd name="T56" fmla="*/ 90095388 w 196"/>
              <a:gd name="T57" fmla="*/ 45362813 h 128"/>
              <a:gd name="T58" fmla="*/ 98916331 w 196"/>
              <a:gd name="T59" fmla="*/ 48513206 h 128"/>
              <a:gd name="T60" fmla="*/ 107107038 w 196"/>
              <a:gd name="T61" fmla="*/ 52293044 h 128"/>
              <a:gd name="T62" fmla="*/ 106476800 w 196"/>
              <a:gd name="T63" fmla="*/ 54183756 h 128"/>
              <a:gd name="T64" fmla="*/ 105846563 w 196"/>
              <a:gd name="T65" fmla="*/ 56703913 h 128"/>
              <a:gd name="T66" fmla="*/ 104586881 w 196"/>
              <a:gd name="T67" fmla="*/ 59224069 h 128"/>
              <a:gd name="T68" fmla="*/ 103326406 w 196"/>
              <a:gd name="T69" fmla="*/ 63003906 h 128"/>
              <a:gd name="T70" fmla="*/ 97655856 w 196"/>
              <a:gd name="T71" fmla="*/ 63634144 h 128"/>
              <a:gd name="T72" fmla="*/ 91986100 w 196"/>
              <a:gd name="T73" fmla="*/ 64264381 h 128"/>
              <a:gd name="T74" fmla="*/ 85685313 w 196"/>
              <a:gd name="T75" fmla="*/ 66154300 h 128"/>
              <a:gd name="T76" fmla="*/ 80014763 w 196"/>
              <a:gd name="T77" fmla="*/ 66784538 h 128"/>
              <a:gd name="T78" fmla="*/ 69934138 w 196"/>
              <a:gd name="T79" fmla="*/ 66784538 h 128"/>
              <a:gd name="T80" fmla="*/ 58593831 w 196"/>
              <a:gd name="T81" fmla="*/ 63634144 h 128"/>
              <a:gd name="T82" fmla="*/ 46623288 w 196"/>
              <a:gd name="T83" fmla="*/ 59853513 h 128"/>
              <a:gd name="T84" fmla="*/ 35912425 w 196"/>
              <a:gd name="T85" fmla="*/ 57333356 h 128"/>
              <a:gd name="T86" fmla="*/ 27091481 w 196"/>
              <a:gd name="T87" fmla="*/ 62373669 h 128"/>
              <a:gd name="T88" fmla="*/ 32131794 w 196"/>
              <a:gd name="T89" fmla="*/ 71194613 h 128"/>
              <a:gd name="T90" fmla="*/ 41582975 w 196"/>
              <a:gd name="T91" fmla="*/ 73714769 h 128"/>
              <a:gd name="T92" fmla="*/ 51033363 w 196"/>
              <a:gd name="T93" fmla="*/ 76234925 h 128"/>
              <a:gd name="T94" fmla="*/ 60483750 w 196"/>
              <a:gd name="T95" fmla="*/ 78124844 h 128"/>
              <a:gd name="T96" fmla="*/ 70564375 w 196"/>
              <a:gd name="T97" fmla="*/ 80014763 h 128"/>
              <a:gd name="T98" fmla="*/ 80645000 w 196"/>
              <a:gd name="T99" fmla="*/ 80645000 h 128"/>
              <a:gd name="T100" fmla="*/ 90725625 w 196"/>
              <a:gd name="T101" fmla="*/ 80014763 h 128"/>
              <a:gd name="T102" fmla="*/ 100176013 w 196"/>
              <a:gd name="T103" fmla="*/ 78124844 h 128"/>
              <a:gd name="T104" fmla="*/ 111517113 w 196"/>
              <a:gd name="T105" fmla="*/ 76234925 h 128"/>
              <a:gd name="T106" fmla="*/ 114037269 w 196"/>
              <a:gd name="T107" fmla="*/ 74974450 h 128"/>
              <a:gd name="T108" fmla="*/ 116557425 w 196"/>
              <a:gd name="T109" fmla="*/ 71194613 h 128"/>
              <a:gd name="T110" fmla="*/ 120337263 w 196"/>
              <a:gd name="T111" fmla="*/ 61113988 h 128"/>
              <a:gd name="T112" fmla="*/ 122857419 w 196"/>
              <a:gd name="T113" fmla="*/ 49772888 h 128"/>
              <a:gd name="T114" fmla="*/ 122857419 w 196"/>
              <a:gd name="T115" fmla="*/ 45362813 h 128"/>
              <a:gd name="T116" fmla="*/ 120337263 w 196"/>
              <a:gd name="T117" fmla="*/ 42212419 h 12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96" h="128">
                <a:moveTo>
                  <a:pt x="191" y="67"/>
                </a:moveTo>
                <a:lnTo>
                  <a:pt x="183" y="62"/>
                </a:lnTo>
                <a:lnTo>
                  <a:pt x="173" y="59"/>
                </a:lnTo>
                <a:lnTo>
                  <a:pt x="165" y="55"/>
                </a:lnTo>
                <a:lnTo>
                  <a:pt x="156" y="53"/>
                </a:lnTo>
                <a:lnTo>
                  <a:pt x="148" y="51"/>
                </a:lnTo>
                <a:lnTo>
                  <a:pt x="139" y="48"/>
                </a:lnTo>
                <a:lnTo>
                  <a:pt x="131" y="46"/>
                </a:lnTo>
                <a:lnTo>
                  <a:pt x="121" y="45"/>
                </a:lnTo>
                <a:lnTo>
                  <a:pt x="123" y="40"/>
                </a:lnTo>
                <a:lnTo>
                  <a:pt x="124" y="36"/>
                </a:lnTo>
                <a:lnTo>
                  <a:pt x="124" y="32"/>
                </a:lnTo>
                <a:lnTo>
                  <a:pt x="125" y="28"/>
                </a:lnTo>
                <a:lnTo>
                  <a:pt x="125" y="22"/>
                </a:lnTo>
                <a:lnTo>
                  <a:pt x="123" y="18"/>
                </a:lnTo>
                <a:lnTo>
                  <a:pt x="119" y="15"/>
                </a:lnTo>
                <a:lnTo>
                  <a:pt x="116" y="13"/>
                </a:lnTo>
                <a:lnTo>
                  <a:pt x="116" y="11"/>
                </a:lnTo>
                <a:lnTo>
                  <a:pt x="115" y="11"/>
                </a:lnTo>
                <a:lnTo>
                  <a:pt x="111" y="3"/>
                </a:lnTo>
                <a:lnTo>
                  <a:pt x="103" y="0"/>
                </a:lnTo>
                <a:lnTo>
                  <a:pt x="95" y="3"/>
                </a:lnTo>
                <a:lnTo>
                  <a:pt x="91" y="11"/>
                </a:lnTo>
                <a:lnTo>
                  <a:pt x="93" y="19"/>
                </a:lnTo>
                <a:lnTo>
                  <a:pt x="93" y="26"/>
                </a:lnTo>
                <a:lnTo>
                  <a:pt x="93" y="33"/>
                </a:lnTo>
                <a:lnTo>
                  <a:pt x="93" y="41"/>
                </a:lnTo>
                <a:lnTo>
                  <a:pt x="83" y="40"/>
                </a:lnTo>
                <a:lnTo>
                  <a:pt x="73" y="40"/>
                </a:lnTo>
                <a:lnTo>
                  <a:pt x="64" y="39"/>
                </a:lnTo>
                <a:lnTo>
                  <a:pt x="53" y="39"/>
                </a:lnTo>
                <a:lnTo>
                  <a:pt x="43" y="38"/>
                </a:lnTo>
                <a:lnTo>
                  <a:pt x="33" y="38"/>
                </a:lnTo>
                <a:lnTo>
                  <a:pt x="22" y="37"/>
                </a:lnTo>
                <a:lnTo>
                  <a:pt x="12" y="37"/>
                </a:lnTo>
                <a:lnTo>
                  <a:pt x="4" y="40"/>
                </a:lnTo>
                <a:lnTo>
                  <a:pt x="0" y="47"/>
                </a:lnTo>
                <a:lnTo>
                  <a:pt x="4" y="55"/>
                </a:lnTo>
                <a:lnTo>
                  <a:pt x="12" y="60"/>
                </a:lnTo>
                <a:lnTo>
                  <a:pt x="22" y="61"/>
                </a:lnTo>
                <a:lnTo>
                  <a:pt x="33" y="61"/>
                </a:lnTo>
                <a:lnTo>
                  <a:pt x="43" y="62"/>
                </a:lnTo>
                <a:lnTo>
                  <a:pt x="53" y="62"/>
                </a:lnTo>
                <a:lnTo>
                  <a:pt x="64" y="62"/>
                </a:lnTo>
                <a:lnTo>
                  <a:pt x="74" y="63"/>
                </a:lnTo>
                <a:lnTo>
                  <a:pt x="83" y="63"/>
                </a:lnTo>
                <a:lnTo>
                  <a:pt x="94" y="64"/>
                </a:lnTo>
                <a:lnTo>
                  <a:pt x="97" y="72"/>
                </a:lnTo>
                <a:lnTo>
                  <a:pt x="105" y="76"/>
                </a:lnTo>
                <a:lnTo>
                  <a:pt x="112" y="74"/>
                </a:lnTo>
                <a:lnTo>
                  <a:pt x="117" y="67"/>
                </a:lnTo>
                <a:lnTo>
                  <a:pt x="124" y="68"/>
                </a:lnTo>
                <a:lnTo>
                  <a:pt x="131" y="69"/>
                </a:lnTo>
                <a:lnTo>
                  <a:pt x="138" y="71"/>
                </a:lnTo>
                <a:lnTo>
                  <a:pt x="143" y="72"/>
                </a:lnTo>
                <a:lnTo>
                  <a:pt x="150" y="75"/>
                </a:lnTo>
                <a:lnTo>
                  <a:pt x="157" y="77"/>
                </a:lnTo>
                <a:lnTo>
                  <a:pt x="163" y="81"/>
                </a:lnTo>
                <a:lnTo>
                  <a:pt x="170" y="83"/>
                </a:lnTo>
                <a:lnTo>
                  <a:pt x="169" y="84"/>
                </a:lnTo>
                <a:lnTo>
                  <a:pt x="169" y="86"/>
                </a:lnTo>
                <a:lnTo>
                  <a:pt x="169" y="87"/>
                </a:lnTo>
                <a:lnTo>
                  <a:pt x="168" y="90"/>
                </a:lnTo>
                <a:lnTo>
                  <a:pt x="166" y="92"/>
                </a:lnTo>
                <a:lnTo>
                  <a:pt x="166" y="94"/>
                </a:lnTo>
                <a:lnTo>
                  <a:pt x="165" y="98"/>
                </a:lnTo>
                <a:lnTo>
                  <a:pt x="164" y="100"/>
                </a:lnTo>
                <a:lnTo>
                  <a:pt x="159" y="100"/>
                </a:lnTo>
                <a:lnTo>
                  <a:pt x="155" y="101"/>
                </a:lnTo>
                <a:lnTo>
                  <a:pt x="150" y="101"/>
                </a:lnTo>
                <a:lnTo>
                  <a:pt x="146" y="102"/>
                </a:lnTo>
                <a:lnTo>
                  <a:pt x="141" y="104"/>
                </a:lnTo>
                <a:lnTo>
                  <a:pt x="136" y="105"/>
                </a:lnTo>
                <a:lnTo>
                  <a:pt x="132" y="105"/>
                </a:lnTo>
                <a:lnTo>
                  <a:pt x="127" y="106"/>
                </a:lnTo>
                <a:lnTo>
                  <a:pt x="119" y="106"/>
                </a:lnTo>
                <a:lnTo>
                  <a:pt x="111" y="106"/>
                </a:lnTo>
                <a:lnTo>
                  <a:pt x="102" y="104"/>
                </a:lnTo>
                <a:lnTo>
                  <a:pt x="93" y="101"/>
                </a:lnTo>
                <a:lnTo>
                  <a:pt x="83" y="99"/>
                </a:lnTo>
                <a:lnTo>
                  <a:pt x="74" y="95"/>
                </a:lnTo>
                <a:lnTo>
                  <a:pt x="65" y="93"/>
                </a:lnTo>
                <a:lnTo>
                  <a:pt x="57" y="91"/>
                </a:lnTo>
                <a:lnTo>
                  <a:pt x="48" y="92"/>
                </a:lnTo>
                <a:lnTo>
                  <a:pt x="43" y="99"/>
                </a:lnTo>
                <a:lnTo>
                  <a:pt x="44" y="107"/>
                </a:lnTo>
                <a:lnTo>
                  <a:pt x="51" y="113"/>
                </a:lnTo>
                <a:lnTo>
                  <a:pt x="59" y="115"/>
                </a:lnTo>
                <a:lnTo>
                  <a:pt x="66" y="117"/>
                </a:lnTo>
                <a:lnTo>
                  <a:pt x="74" y="119"/>
                </a:lnTo>
                <a:lnTo>
                  <a:pt x="81" y="121"/>
                </a:lnTo>
                <a:lnTo>
                  <a:pt x="89" y="122"/>
                </a:lnTo>
                <a:lnTo>
                  <a:pt x="96" y="124"/>
                </a:lnTo>
                <a:lnTo>
                  <a:pt x="104" y="125"/>
                </a:lnTo>
                <a:lnTo>
                  <a:pt x="112" y="127"/>
                </a:lnTo>
                <a:lnTo>
                  <a:pt x="120" y="128"/>
                </a:lnTo>
                <a:lnTo>
                  <a:pt x="128" y="128"/>
                </a:lnTo>
                <a:lnTo>
                  <a:pt x="136" y="127"/>
                </a:lnTo>
                <a:lnTo>
                  <a:pt x="144" y="127"/>
                </a:lnTo>
                <a:lnTo>
                  <a:pt x="153" y="125"/>
                </a:lnTo>
                <a:lnTo>
                  <a:pt x="159" y="124"/>
                </a:lnTo>
                <a:lnTo>
                  <a:pt x="169" y="122"/>
                </a:lnTo>
                <a:lnTo>
                  <a:pt x="177" y="121"/>
                </a:lnTo>
                <a:lnTo>
                  <a:pt x="179" y="120"/>
                </a:lnTo>
                <a:lnTo>
                  <a:pt x="181" y="119"/>
                </a:lnTo>
                <a:lnTo>
                  <a:pt x="184" y="116"/>
                </a:lnTo>
                <a:lnTo>
                  <a:pt x="185" y="113"/>
                </a:lnTo>
                <a:lnTo>
                  <a:pt x="187" y="105"/>
                </a:lnTo>
                <a:lnTo>
                  <a:pt x="191" y="97"/>
                </a:lnTo>
                <a:lnTo>
                  <a:pt x="193" y="87"/>
                </a:lnTo>
                <a:lnTo>
                  <a:pt x="195" y="79"/>
                </a:lnTo>
                <a:lnTo>
                  <a:pt x="196" y="76"/>
                </a:lnTo>
                <a:lnTo>
                  <a:pt x="195" y="72"/>
                </a:lnTo>
                <a:lnTo>
                  <a:pt x="194" y="69"/>
                </a:lnTo>
                <a:lnTo>
                  <a:pt x="191" y="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6" name="Freeform 138"/>
          <p:cNvSpPr>
            <a:spLocks/>
          </p:cNvSpPr>
          <p:nvPr/>
        </p:nvSpPr>
        <p:spPr bwMode="auto">
          <a:xfrm>
            <a:off x="6535738" y="3178175"/>
            <a:ext cx="92075" cy="39688"/>
          </a:xfrm>
          <a:custGeom>
            <a:avLst/>
            <a:gdLst>
              <a:gd name="T0" fmla="*/ 69982509 w 117"/>
              <a:gd name="T1" fmla="*/ 19532052 h 50"/>
              <a:gd name="T2" fmla="*/ 67505140 w 117"/>
              <a:gd name="T3" fmla="*/ 15751373 h 50"/>
              <a:gd name="T4" fmla="*/ 63789088 w 117"/>
              <a:gd name="T5" fmla="*/ 12600940 h 50"/>
              <a:gd name="T6" fmla="*/ 60693164 w 117"/>
              <a:gd name="T7" fmla="*/ 9450507 h 50"/>
              <a:gd name="T8" fmla="*/ 56977112 w 117"/>
              <a:gd name="T9" fmla="*/ 6300867 h 50"/>
              <a:gd name="T10" fmla="*/ 53880401 w 117"/>
              <a:gd name="T11" fmla="*/ 4410131 h 50"/>
              <a:gd name="T12" fmla="*/ 50164349 w 117"/>
              <a:gd name="T13" fmla="*/ 2520188 h 50"/>
              <a:gd name="T14" fmla="*/ 46448296 w 117"/>
              <a:gd name="T15" fmla="*/ 1889943 h 50"/>
              <a:gd name="T16" fmla="*/ 42733031 w 117"/>
              <a:gd name="T17" fmla="*/ 1260491 h 50"/>
              <a:gd name="T18" fmla="*/ 37778294 w 117"/>
              <a:gd name="T19" fmla="*/ 630245 h 50"/>
              <a:gd name="T20" fmla="*/ 33442899 w 117"/>
              <a:gd name="T21" fmla="*/ 0 h 50"/>
              <a:gd name="T22" fmla="*/ 29107504 w 117"/>
              <a:gd name="T23" fmla="*/ 0 h 50"/>
              <a:gd name="T24" fmla="*/ 25392239 w 117"/>
              <a:gd name="T25" fmla="*/ 0 h 50"/>
              <a:gd name="T26" fmla="*/ 21056844 w 117"/>
              <a:gd name="T27" fmla="*/ 0 h 50"/>
              <a:gd name="T28" fmla="*/ 16721450 w 117"/>
              <a:gd name="T29" fmla="*/ 630245 h 50"/>
              <a:gd name="T30" fmla="*/ 12386055 w 117"/>
              <a:gd name="T31" fmla="*/ 630245 h 50"/>
              <a:gd name="T32" fmla="*/ 7432105 w 117"/>
              <a:gd name="T33" fmla="*/ 1260491 h 50"/>
              <a:gd name="T34" fmla="*/ 2477368 w 117"/>
              <a:gd name="T35" fmla="*/ 4410131 h 50"/>
              <a:gd name="T36" fmla="*/ 0 w 117"/>
              <a:gd name="T37" fmla="*/ 9450507 h 50"/>
              <a:gd name="T38" fmla="*/ 2477368 w 117"/>
              <a:gd name="T39" fmla="*/ 13861431 h 50"/>
              <a:gd name="T40" fmla="*/ 7432105 w 117"/>
              <a:gd name="T41" fmla="*/ 15751373 h 50"/>
              <a:gd name="T42" fmla="*/ 11766713 w 117"/>
              <a:gd name="T43" fmla="*/ 15121128 h 50"/>
              <a:gd name="T44" fmla="*/ 16102107 w 117"/>
              <a:gd name="T45" fmla="*/ 15121128 h 50"/>
              <a:gd name="T46" fmla="*/ 19198818 w 117"/>
              <a:gd name="T47" fmla="*/ 14490883 h 50"/>
              <a:gd name="T48" fmla="*/ 23534213 w 117"/>
              <a:gd name="T49" fmla="*/ 14490883 h 50"/>
              <a:gd name="T50" fmla="*/ 25392239 w 117"/>
              <a:gd name="T51" fmla="*/ 13861431 h 50"/>
              <a:gd name="T52" fmla="*/ 27249478 w 117"/>
              <a:gd name="T53" fmla="*/ 13861431 h 50"/>
              <a:gd name="T54" fmla="*/ 27868820 w 117"/>
              <a:gd name="T55" fmla="*/ 13861431 h 50"/>
              <a:gd name="T56" fmla="*/ 27249478 w 117"/>
              <a:gd name="T57" fmla="*/ 12600940 h 50"/>
              <a:gd name="T58" fmla="*/ 30346189 w 117"/>
              <a:gd name="T59" fmla="*/ 13861431 h 50"/>
              <a:gd name="T60" fmla="*/ 32204215 w 117"/>
              <a:gd name="T61" fmla="*/ 13861431 h 50"/>
              <a:gd name="T62" fmla="*/ 34062241 w 117"/>
              <a:gd name="T63" fmla="*/ 14490883 h 50"/>
              <a:gd name="T64" fmla="*/ 36539610 w 117"/>
              <a:gd name="T65" fmla="*/ 15121128 h 50"/>
              <a:gd name="T66" fmla="*/ 39636320 w 117"/>
              <a:gd name="T67" fmla="*/ 15751373 h 50"/>
              <a:gd name="T68" fmla="*/ 41494346 w 117"/>
              <a:gd name="T69" fmla="*/ 15751373 h 50"/>
              <a:gd name="T70" fmla="*/ 43352373 w 117"/>
              <a:gd name="T71" fmla="*/ 15751373 h 50"/>
              <a:gd name="T72" fmla="*/ 46448296 w 117"/>
              <a:gd name="T73" fmla="*/ 16381619 h 50"/>
              <a:gd name="T74" fmla="*/ 46448296 w 117"/>
              <a:gd name="T75" fmla="*/ 16381619 h 50"/>
              <a:gd name="T76" fmla="*/ 46448296 w 117"/>
              <a:gd name="T77" fmla="*/ 16381619 h 50"/>
              <a:gd name="T78" fmla="*/ 46448296 w 117"/>
              <a:gd name="T79" fmla="*/ 16381619 h 50"/>
              <a:gd name="T80" fmla="*/ 46448296 w 117"/>
              <a:gd name="T81" fmla="*/ 16381619 h 50"/>
              <a:gd name="T82" fmla="*/ 46448296 w 117"/>
              <a:gd name="T83" fmla="*/ 16381619 h 50"/>
              <a:gd name="T84" fmla="*/ 46448296 w 117"/>
              <a:gd name="T85" fmla="*/ 16381619 h 50"/>
              <a:gd name="T86" fmla="*/ 46448296 w 117"/>
              <a:gd name="T87" fmla="*/ 16381619 h 50"/>
              <a:gd name="T88" fmla="*/ 47067638 w 117"/>
              <a:gd name="T89" fmla="*/ 17011864 h 50"/>
              <a:gd name="T90" fmla="*/ 50783691 w 117"/>
              <a:gd name="T91" fmla="*/ 20161504 h 50"/>
              <a:gd name="T92" fmla="*/ 53880401 w 117"/>
              <a:gd name="T93" fmla="*/ 23311937 h 50"/>
              <a:gd name="T94" fmla="*/ 56977112 w 117"/>
              <a:gd name="T95" fmla="*/ 26462371 h 50"/>
              <a:gd name="T96" fmla="*/ 60073822 w 117"/>
              <a:gd name="T97" fmla="*/ 29612804 h 50"/>
              <a:gd name="T98" fmla="*/ 65027772 w 117"/>
              <a:gd name="T99" fmla="*/ 31502747 h 50"/>
              <a:gd name="T100" fmla="*/ 69982509 w 117"/>
              <a:gd name="T101" fmla="*/ 29612804 h 50"/>
              <a:gd name="T102" fmla="*/ 72459877 w 117"/>
              <a:gd name="T103" fmla="*/ 24572428 h 50"/>
              <a:gd name="T104" fmla="*/ 69982509 w 117"/>
              <a:gd name="T105" fmla="*/ 19532052 h 5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17" h="50">
                <a:moveTo>
                  <a:pt x="113" y="31"/>
                </a:moveTo>
                <a:lnTo>
                  <a:pt x="109" y="25"/>
                </a:lnTo>
                <a:lnTo>
                  <a:pt x="103" y="20"/>
                </a:lnTo>
                <a:lnTo>
                  <a:pt x="98" y="15"/>
                </a:lnTo>
                <a:lnTo>
                  <a:pt x="92" y="10"/>
                </a:lnTo>
                <a:lnTo>
                  <a:pt x="87" y="7"/>
                </a:lnTo>
                <a:lnTo>
                  <a:pt x="81" y="4"/>
                </a:lnTo>
                <a:lnTo>
                  <a:pt x="75" y="3"/>
                </a:lnTo>
                <a:lnTo>
                  <a:pt x="69" y="2"/>
                </a:lnTo>
                <a:lnTo>
                  <a:pt x="61" y="1"/>
                </a:lnTo>
                <a:lnTo>
                  <a:pt x="54" y="0"/>
                </a:lnTo>
                <a:lnTo>
                  <a:pt x="47" y="0"/>
                </a:lnTo>
                <a:lnTo>
                  <a:pt x="41" y="0"/>
                </a:lnTo>
                <a:lnTo>
                  <a:pt x="34" y="0"/>
                </a:lnTo>
                <a:lnTo>
                  <a:pt x="27" y="1"/>
                </a:lnTo>
                <a:lnTo>
                  <a:pt x="20" y="1"/>
                </a:lnTo>
                <a:lnTo>
                  <a:pt x="12" y="2"/>
                </a:lnTo>
                <a:lnTo>
                  <a:pt x="4" y="7"/>
                </a:lnTo>
                <a:lnTo>
                  <a:pt x="0" y="15"/>
                </a:lnTo>
                <a:lnTo>
                  <a:pt x="4" y="22"/>
                </a:lnTo>
                <a:lnTo>
                  <a:pt x="12" y="25"/>
                </a:lnTo>
                <a:lnTo>
                  <a:pt x="19" y="24"/>
                </a:lnTo>
                <a:lnTo>
                  <a:pt x="26" y="24"/>
                </a:lnTo>
                <a:lnTo>
                  <a:pt x="31" y="23"/>
                </a:lnTo>
                <a:lnTo>
                  <a:pt x="38" y="23"/>
                </a:lnTo>
                <a:lnTo>
                  <a:pt x="41" y="22"/>
                </a:lnTo>
                <a:lnTo>
                  <a:pt x="44" y="22"/>
                </a:lnTo>
                <a:lnTo>
                  <a:pt x="45" y="22"/>
                </a:lnTo>
                <a:lnTo>
                  <a:pt x="44" y="20"/>
                </a:lnTo>
                <a:lnTo>
                  <a:pt x="49" y="22"/>
                </a:lnTo>
                <a:lnTo>
                  <a:pt x="52" y="22"/>
                </a:lnTo>
                <a:lnTo>
                  <a:pt x="55" y="23"/>
                </a:lnTo>
                <a:lnTo>
                  <a:pt x="59" y="24"/>
                </a:lnTo>
                <a:lnTo>
                  <a:pt x="64" y="25"/>
                </a:lnTo>
                <a:lnTo>
                  <a:pt x="67" y="25"/>
                </a:lnTo>
                <a:lnTo>
                  <a:pt x="70" y="25"/>
                </a:lnTo>
                <a:lnTo>
                  <a:pt x="75" y="26"/>
                </a:lnTo>
                <a:lnTo>
                  <a:pt x="76" y="27"/>
                </a:lnTo>
                <a:lnTo>
                  <a:pt x="82" y="32"/>
                </a:lnTo>
                <a:lnTo>
                  <a:pt x="87" y="37"/>
                </a:lnTo>
                <a:lnTo>
                  <a:pt x="92" y="42"/>
                </a:lnTo>
                <a:lnTo>
                  <a:pt x="97" y="47"/>
                </a:lnTo>
                <a:lnTo>
                  <a:pt x="105" y="50"/>
                </a:lnTo>
                <a:lnTo>
                  <a:pt x="113" y="47"/>
                </a:lnTo>
                <a:lnTo>
                  <a:pt x="117" y="39"/>
                </a:lnTo>
                <a:lnTo>
                  <a:pt x="113" y="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7" name="Freeform 139"/>
          <p:cNvSpPr>
            <a:spLocks/>
          </p:cNvSpPr>
          <p:nvPr/>
        </p:nvSpPr>
        <p:spPr bwMode="auto">
          <a:xfrm>
            <a:off x="6365875" y="3051175"/>
            <a:ext cx="434975" cy="217488"/>
          </a:xfrm>
          <a:custGeom>
            <a:avLst/>
            <a:gdLst>
              <a:gd name="T0" fmla="*/ 16440783 w 547"/>
              <a:gd name="T1" fmla="*/ 154360124 h 274"/>
              <a:gd name="T2" fmla="*/ 23396407 w 547"/>
              <a:gd name="T3" fmla="*/ 131048426 h 274"/>
              <a:gd name="T4" fmla="*/ 32249380 w 547"/>
              <a:gd name="T5" fmla="*/ 110257685 h 274"/>
              <a:gd name="T6" fmla="*/ 45528444 w 547"/>
              <a:gd name="T7" fmla="*/ 90725834 h 274"/>
              <a:gd name="T8" fmla="*/ 63866576 w 547"/>
              <a:gd name="T9" fmla="*/ 71194776 h 274"/>
              <a:gd name="T10" fmla="*/ 84102058 w 547"/>
              <a:gd name="T11" fmla="*/ 54183881 h 274"/>
              <a:gd name="T12" fmla="*/ 106866280 w 547"/>
              <a:gd name="T13" fmla="*/ 40322593 h 274"/>
              <a:gd name="T14" fmla="*/ 130895667 w 547"/>
              <a:gd name="T15" fmla="*/ 29611706 h 274"/>
              <a:gd name="T16" fmla="*/ 156821608 w 547"/>
              <a:gd name="T17" fmla="*/ 21421774 h 274"/>
              <a:gd name="T18" fmla="*/ 182115365 w 547"/>
              <a:gd name="T19" fmla="*/ 16381450 h 274"/>
              <a:gd name="T20" fmla="*/ 207409121 w 547"/>
              <a:gd name="T21" fmla="*/ 14490733 h 274"/>
              <a:gd name="T22" fmla="*/ 233335063 w 547"/>
              <a:gd name="T23" fmla="*/ 15120972 h 274"/>
              <a:gd name="T24" fmla="*/ 259893984 w 547"/>
              <a:gd name="T25" fmla="*/ 19531057 h 274"/>
              <a:gd name="T26" fmla="*/ 283922576 w 547"/>
              <a:gd name="T27" fmla="*/ 28352021 h 274"/>
              <a:gd name="T28" fmla="*/ 304790243 w 547"/>
              <a:gd name="T29" fmla="*/ 40952832 h 274"/>
              <a:gd name="T30" fmla="*/ 324392745 w 547"/>
              <a:gd name="T31" fmla="*/ 57963727 h 274"/>
              <a:gd name="T32" fmla="*/ 338936973 w 547"/>
              <a:gd name="T33" fmla="*/ 69304853 h 274"/>
              <a:gd name="T34" fmla="*/ 345892597 w 547"/>
              <a:gd name="T35" fmla="*/ 63004051 h 274"/>
              <a:gd name="T36" fmla="*/ 333877904 w 547"/>
              <a:gd name="T37" fmla="*/ 47252840 h 274"/>
              <a:gd name="T38" fmla="*/ 312378052 w 547"/>
              <a:gd name="T39" fmla="*/ 28982260 h 274"/>
              <a:gd name="T40" fmla="*/ 289613830 w 547"/>
              <a:gd name="T41" fmla="*/ 15751211 h 274"/>
              <a:gd name="T42" fmla="*/ 264320073 w 547"/>
              <a:gd name="T43" fmla="*/ 5670563 h 274"/>
              <a:gd name="T44" fmla="*/ 235232412 w 547"/>
              <a:gd name="T45" fmla="*/ 630239 h 274"/>
              <a:gd name="T46" fmla="*/ 207409121 w 547"/>
              <a:gd name="T47" fmla="*/ 0 h 274"/>
              <a:gd name="T48" fmla="*/ 180850995 w 547"/>
              <a:gd name="T49" fmla="*/ 1889923 h 274"/>
              <a:gd name="T50" fmla="*/ 153659889 w 547"/>
              <a:gd name="T51" fmla="*/ 6930247 h 274"/>
              <a:gd name="T52" fmla="*/ 125836598 w 547"/>
              <a:gd name="T53" fmla="*/ 15120972 h 274"/>
              <a:gd name="T54" fmla="*/ 100542841 w 547"/>
              <a:gd name="T55" fmla="*/ 26462098 h 274"/>
              <a:gd name="T56" fmla="*/ 76513454 w 547"/>
              <a:gd name="T57" fmla="*/ 41583071 h 274"/>
              <a:gd name="T58" fmla="*/ 54381417 w 547"/>
              <a:gd name="T59" fmla="*/ 59853650 h 274"/>
              <a:gd name="T60" fmla="*/ 34778915 w 547"/>
              <a:gd name="T61" fmla="*/ 81275424 h 274"/>
              <a:gd name="T62" fmla="*/ 19602502 w 547"/>
              <a:gd name="T63" fmla="*/ 102066960 h 274"/>
              <a:gd name="T64" fmla="*/ 9485159 w 547"/>
              <a:gd name="T65" fmla="*/ 124118179 h 274"/>
              <a:gd name="T66" fmla="*/ 2529535 w 547"/>
              <a:gd name="T67" fmla="*/ 149319800 h 274"/>
              <a:gd name="T68" fmla="*/ 1264370 w 547"/>
              <a:gd name="T69" fmla="*/ 169481096 h 274"/>
              <a:gd name="T70" fmla="*/ 11382509 w 547"/>
              <a:gd name="T71" fmla="*/ 172631497 h 274"/>
              <a:gd name="T72" fmla="*/ 14544228 w 547"/>
              <a:gd name="T73" fmla="*/ 167591173 h 27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47" h="274">
                <a:moveTo>
                  <a:pt x="23" y="266"/>
                </a:moveTo>
                <a:lnTo>
                  <a:pt x="26" y="245"/>
                </a:lnTo>
                <a:lnTo>
                  <a:pt x="31" y="225"/>
                </a:lnTo>
                <a:lnTo>
                  <a:pt x="37" y="208"/>
                </a:lnTo>
                <a:lnTo>
                  <a:pt x="42" y="191"/>
                </a:lnTo>
                <a:lnTo>
                  <a:pt x="51" y="175"/>
                </a:lnTo>
                <a:lnTo>
                  <a:pt x="60" y="160"/>
                </a:lnTo>
                <a:lnTo>
                  <a:pt x="72" y="144"/>
                </a:lnTo>
                <a:lnTo>
                  <a:pt x="86" y="128"/>
                </a:lnTo>
                <a:lnTo>
                  <a:pt x="101" y="113"/>
                </a:lnTo>
                <a:lnTo>
                  <a:pt x="117" y="99"/>
                </a:lnTo>
                <a:lnTo>
                  <a:pt x="133" y="86"/>
                </a:lnTo>
                <a:lnTo>
                  <a:pt x="151" y="75"/>
                </a:lnTo>
                <a:lnTo>
                  <a:pt x="169" y="64"/>
                </a:lnTo>
                <a:lnTo>
                  <a:pt x="188" y="55"/>
                </a:lnTo>
                <a:lnTo>
                  <a:pt x="207" y="47"/>
                </a:lnTo>
                <a:lnTo>
                  <a:pt x="227" y="40"/>
                </a:lnTo>
                <a:lnTo>
                  <a:pt x="248" y="34"/>
                </a:lnTo>
                <a:lnTo>
                  <a:pt x="267" y="30"/>
                </a:lnTo>
                <a:lnTo>
                  <a:pt x="288" y="26"/>
                </a:lnTo>
                <a:lnTo>
                  <a:pt x="308" y="24"/>
                </a:lnTo>
                <a:lnTo>
                  <a:pt x="328" y="23"/>
                </a:lnTo>
                <a:lnTo>
                  <a:pt x="348" y="23"/>
                </a:lnTo>
                <a:lnTo>
                  <a:pt x="369" y="24"/>
                </a:lnTo>
                <a:lnTo>
                  <a:pt x="389" y="26"/>
                </a:lnTo>
                <a:lnTo>
                  <a:pt x="411" y="31"/>
                </a:lnTo>
                <a:lnTo>
                  <a:pt x="431" y="38"/>
                </a:lnTo>
                <a:lnTo>
                  <a:pt x="449" y="45"/>
                </a:lnTo>
                <a:lnTo>
                  <a:pt x="465" y="54"/>
                </a:lnTo>
                <a:lnTo>
                  <a:pt x="482" y="65"/>
                </a:lnTo>
                <a:lnTo>
                  <a:pt x="498" y="78"/>
                </a:lnTo>
                <a:lnTo>
                  <a:pt x="513" y="92"/>
                </a:lnTo>
                <a:lnTo>
                  <a:pt x="528" y="107"/>
                </a:lnTo>
                <a:lnTo>
                  <a:pt x="536" y="110"/>
                </a:lnTo>
                <a:lnTo>
                  <a:pt x="544" y="107"/>
                </a:lnTo>
                <a:lnTo>
                  <a:pt x="547" y="100"/>
                </a:lnTo>
                <a:lnTo>
                  <a:pt x="544" y="91"/>
                </a:lnTo>
                <a:lnTo>
                  <a:pt x="528" y="75"/>
                </a:lnTo>
                <a:lnTo>
                  <a:pt x="512" y="60"/>
                </a:lnTo>
                <a:lnTo>
                  <a:pt x="494" y="46"/>
                </a:lnTo>
                <a:lnTo>
                  <a:pt x="477" y="34"/>
                </a:lnTo>
                <a:lnTo>
                  <a:pt x="458" y="25"/>
                </a:lnTo>
                <a:lnTo>
                  <a:pt x="439" y="16"/>
                </a:lnTo>
                <a:lnTo>
                  <a:pt x="418" y="9"/>
                </a:lnTo>
                <a:lnTo>
                  <a:pt x="395" y="4"/>
                </a:lnTo>
                <a:lnTo>
                  <a:pt x="372" y="1"/>
                </a:lnTo>
                <a:lnTo>
                  <a:pt x="350" y="0"/>
                </a:lnTo>
                <a:lnTo>
                  <a:pt x="328" y="0"/>
                </a:lnTo>
                <a:lnTo>
                  <a:pt x="308" y="0"/>
                </a:lnTo>
                <a:lnTo>
                  <a:pt x="286" y="3"/>
                </a:lnTo>
                <a:lnTo>
                  <a:pt x="265" y="7"/>
                </a:lnTo>
                <a:lnTo>
                  <a:pt x="243" y="11"/>
                </a:lnTo>
                <a:lnTo>
                  <a:pt x="221" y="17"/>
                </a:lnTo>
                <a:lnTo>
                  <a:pt x="199" y="24"/>
                </a:lnTo>
                <a:lnTo>
                  <a:pt x="178" y="33"/>
                </a:lnTo>
                <a:lnTo>
                  <a:pt x="159" y="42"/>
                </a:lnTo>
                <a:lnTo>
                  <a:pt x="139" y="54"/>
                </a:lnTo>
                <a:lnTo>
                  <a:pt x="121" y="66"/>
                </a:lnTo>
                <a:lnTo>
                  <a:pt x="102" y="80"/>
                </a:lnTo>
                <a:lnTo>
                  <a:pt x="86" y="95"/>
                </a:lnTo>
                <a:lnTo>
                  <a:pt x="70" y="111"/>
                </a:lnTo>
                <a:lnTo>
                  <a:pt x="55" y="129"/>
                </a:lnTo>
                <a:lnTo>
                  <a:pt x="41" y="146"/>
                </a:lnTo>
                <a:lnTo>
                  <a:pt x="31" y="162"/>
                </a:lnTo>
                <a:lnTo>
                  <a:pt x="23" y="179"/>
                </a:lnTo>
                <a:lnTo>
                  <a:pt x="15" y="197"/>
                </a:lnTo>
                <a:lnTo>
                  <a:pt x="9" y="216"/>
                </a:lnTo>
                <a:lnTo>
                  <a:pt x="4" y="237"/>
                </a:lnTo>
                <a:lnTo>
                  <a:pt x="0" y="260"/>
                </a:lnTo>
                <a:lnTo>
                  <a:pt x="2" y="269"/>
                </a:lnTo>
                <a:lnTo>
                  <a:pt x="10" y="274"/>
                </a:lnTo>
                <a:lnTo>
                  <a:pt x="18" y="274"/>
                </a:lnTo>
                <a:lnTo>
                  <a:pt x="23" y="2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8" name="Freeform 140"/>
          <p:cNvSpPr>
            <a:spLocks/>
          </p:cNvSpPr>
          <p:nvPr/>
        </p:nvSpPr>
        <p:spPr bwMode="auto">
          <a:xfrm>
            <a:off x="6427788" y="3409950"/>
            <a:ext cx="187325" cy="60325"/>
          </a:xfrm>
          <a:custGeom>
            <a:avLst/>
            <a:gdLst>
              <a:gd name="T0" fmla="*/ 132938044 w 236"/>
              <a:gd name="T1" fmla="*/ 630238 h 76"/>
              <a:gd name="T2" fmla="*/ 115927188 w 236"/>
              <a:gd name="T3" fmla="*/ 3150394 h 76"/>
              <a:gd name="T4" fmla="*/ 100176013 w 236"/>
              <a:gd name="T5" fmla="*/ 4410075 h 76"/>
              <a:gd name="T6" fmla="*/ 83795394 w 236"/>
              <a:gd name="T7" fmla="*/ 5040313 h 76"/>
              <a:gd name="T8" fmla="*/ 67413981 w 236"/>
              <a:gd name="T9" fmla="*/ 5040313 h 76"/>
              <a:gd name="T10" fmla="*/ 51033363 w 236"/>
              <a:gd name="T11" fmla="*/ 5040313 h 76"/>
              <a:gd name="T12" fmla="*/ 34651950 w 236"/>
              <a:gd name="T13" fmla="*/ 4410075 h 76"/>
              <a:gd name="T14" fmla="*/ 18271331 w 236"/>
              <a:gd name="T15" fmla="*/ 2520156 h 76"/>
              <a:gd name="T16" fmla="*/ 3780631 w 236"/>
              <a:gd name="T17" fmla="*/ 1260475 h 76"/>
              <a:gd name="T18" fmla="*/ 630238 w 236"/>
              <a:gd name="T19" fmla="*/ 11970544 h 76"/>
              <a:gd name="T20" fmla="*/ 19531013 w 236"/>
              <a:gd name="T21" fmla="*/ 17010856 h 76"/>
              <a:gd name="T22" fmla="*/ 47882969 w 236"/>
              <a:gd name="T23" fmla="*/ 19531013 h 76"/>
              <a:gd name="T24" fmla="*/ 76234925 w 236"/>
              <a:gd name="T25" fmla="*/ 19531013 h 76"/>
              <a:gd name="T26" fmla="*/ 103956644 w 236"/>
              <a:gd name="T27" fmla="*/ 18271331 h 76"/>
              <a:gd name="T28" fmla="*/ 115296950 w 236"/>
              <a:gd name="T29" fmla="*/ 18901569 h 76"/>
              <a:gd name="T30" fmla="*/ 109627194 w 236"/>
              <a:gd name="T31" fmla="*/ 22681406 h 76"/>
              <a:gd name="T32" fmla="*/ 104586881 w 236"/>
              <a:gd name="T33" fmla="*/ 26462038 h 76"/>
              <a:gd name="T34" fmla="*/ 98916331 w 236"/>
              <a:gd name="T35" fmla="*/ 29611638 h 76"/>
              <a:gd name="T36" fmla="*/ 91986100 w 236"/>
              <a:gd name="T37" fmla="*/ 33392269 h 76"/>
              <a:gd name="T38" fmla="*/ 81905475 w 236"/>
              <a:gd name="T39" fmla="*/ 33392269 h 76"/>
              <a:gd name="T40" fmla="*/ 70564375 w 236"/>
              <a:gd name="T41" fmla="*/ 31502350 h 76"/>
              <a:gd name="T42" fmla="*/ 58593831 w 236"/>
              <a:gd name="T43" fmla="*/ 28351956 h 76"/>
              <a:gd name="T44" fmla="*/ 47882969 w 236"/>
              <a:gd name="T45" fmla="*/ 27721719 h 76"/>
              <a:gd name="T46" fmla="*/ 45993050 w 236"/>
              <a:gd name="T47" fmla="*/ 37172106 h 76"/>
              <a:gd name="T48" fmla="*/ 56703913 w 236"/>
              <a:gd name="T49" fmla="*/ 42842656 h 76"/>
              <a:gd name="T50" fmla="*/ 69304694 w 236"/>
              <a:gd name="T51" fmla="*/ 46623288 h 76"/>
              <a:gd name="T52" fmla="*/ 81275238 w 236"/>
              <a:gd name="T53" fmla="*/ 47882969 h 76"/>
              <a:gd name="T54" fmla="*/ 94506256 w 236"/>
              <a:gd name="T55" fmla="*/ 47252731 h 76"/>
              <a:gd name="T56" fmla="*/ 107736481 w 236"/>
              <a:gd name="T57" fmla="*/ 43472894 h 76"/>
              <a:gd name="T58" fmla="*/ 119707819 w 236"/>
              <a:gd name="T59" fmla="*/ 36542663 h 76"/>
              <a:gd name="T60" fmla="*/ 131678363 w 236"/>
              <a:gd name="T61" fmla="*/ 27091481 h 76"/>
              <a:gd name="T62" fmla="*/ 141758988 w 236"/>
              <a:gd name="T63" fmla="*/ 17010856 h 76"/>
              <a:gd name="T64" fmla="*/ 148689219 w 236"/>
              <a:gd name="T65" fmla="*/ 8820944 h 76"/>
              <a:gd name="T66" fmla="*/ 146169063 w 236"/>
              <a:gd name="T67" fmla="*/ 1260475 h 7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36" h="76">
                <a:moveTo>
                  <a:pt x="225" y="0"/>
                </a:moveTo>
                <a:lnTo>
                  <a:pt x="211" y="1"/>
                </a:lnTo>
                <a:lnTo>
                  <a:pt x="198" y="4"/>
                </a:lnTo>
                <a:lnTo>
                  <a:pt x="184" y="5"/>
                </a:lnTo>
                <a:lnTo>
                  <a:pt x="172" y="6"/>
                </a:lnTo>
                <a:lnTo>
                  <a:pt x="159" y="7"/>
                </a:lnTo>
                <a:lnTo>
                  <a:pt x="145" y="7"/>
                </a:lnTo>
                <a:lnTo>
                  <a:pt x="133" y="8"/>
                </a:lnTo>
                <a:lnTo>
                  <a:pt x="120" y="8"/>
                </a:lnTo>
                <a:lnTo>
                  <a:pt x="107" y="8"/>
                </a:lnTo>
                <a:lnTo>
                  <a:pt x="95" y="8"/>
                </a:lnTo>
                <a:lnTo>
                  <a:pt x="81" y="8"/>
                </a:lnTo>
                <a:lnTo>
                  <a:pt x="68" y="7"/>
                </a:lnTo>
                <a:lnTo>
                  <a:pt x="55" y="7"/>
                </a:lnTo>
                <a:lnTo>
                  <a:pt x="42" y="5"/>
                </a:lnTo>
                <a:lnTo>
                  <a:pt x="29" y="4"/>
                </a:lnTo>
                <a:lnTo>
                  <a:pt x="15" y="1"/>
                </a:lnTo>
                <a:lnTo>
                  <a:pt x="6" y="2"/>
                </a:lnTo>
                <a:lnTo>
                  <a:pt x="0" y="10"/>
                </a:lnTo>
                <a:lnTo>
                  <a:pt x="1" y="19"/>
                </a:lnTo>
                <a:lnTo>
                  <a:pt x="8" y="23"/>
                </a:lnTo>
                <a:lnTo>
                  <a:pt x="31" y="27"/>
                </a:lnTo>
                <a:lnTo>
                  <a:pt x="54" y="30"/>
                </a:lnTo>
                <a:lnTo>
                  <a:pt x="76" y="31"/>
                </a:lnTo>
                <a:lnTo>
                  <a:pt x="99" y="31"/>
                </a:lnTo>
                <a:lnTo>
                  <a:pt x="121" y="31"/>
                </a:lnTo>
                <a:lnTo>
                  <a:pt x="143" y="30"/>
                </a:lnTo>
                <a:lnTo>
                  <a:pt x="165" y="29"/>
                </a:lnTo>
                <a:lnTo>
                  <a:pt x="187" y="27"/>
                </a:lnTo>
                <a:lnTo>
                  <a:pt x="183" y="30"/>
                </a:lnTo>
                <a:lnTo>
                  <a:pt x="179" y="33"/>
                </a:lnTo>
                <a:lnTo>
                  <a:pt x="174" y="36"/>
                </a:lnTo>
                <a:lnTo>
                  <a:pt x="171" y="39"/>
                </a:lnTo>
                <a:lnTo>
                  <a:pt x="166" y="42"/>
                </a:lnTo>
                <a:lnTo>
                  <a:pt x="161" y="45"/>
                </a:lnTo>
                <a:lnTo>
                  <a:pt x="157" y="47"/>
                </a:lnTo>
                <a:lnTo>
                  <a:pt x="152" y="51"/>
                </a:lnTo>
                <a:lnTo>
                  <a:pt x="146" y="53"/>
                </a:lnTo>
                <a:lnTo>
                  <a:pt x="139" y="53"/>
                </a:lnTo>
                <a:lnTo>
                  <a:pt x="130" y="53"/>
                </a:lnTo>
                <a:lnTo>
                  <a:pt x="121" y="52"/>
                </a:lnTo>
                <a:lnTo>
                  <a:pt x="112" y="50"/>
                </a:lnTo>
                <a:lnTo>
                  <a:pt x="103" y="47"/>
                </a:lnTo>
                <a:lnTo>
                  <a:pt x="93" y="45"/>
                </a:lnTo>
                <a:lnTo>
                  <a:pt x="85" y="43"/>
                </a:lnTo>
                <a:lnTo>
                  <a:pt x="76" y="44"/>
                </a:lnTo>
                <a:lnTo>
                  <a:pt x="71" y="51"/>
                </a:lnTo>
                <a:lnTo>
                  <a:pt x="73" y="59"/>
                </a:lnTo>
                <a:lnTo>
                  <a:pt x="80" y="65"/>
                </a:lnTo>
                <a:lnTo>
                  <a:pt x="90" y="68"/>
                </a:lnTo>
                <a:lnTo>
                  <a:pt x="99" y="70"/>
                </a:lnTo>
                <a:lnTo>
                  <a:pt x="110" y="74"/>
                </a:lnTo>
                <a:lnTo>
                  <a:pt x="119" y="75"/>
                </a:lnTo>
                <a:lnTo>
                  <a:pt x="129" y="76"/>
                </a:lnTo>
                <a:lnTo>
                  <a:pt x="138" y="76"/>
                </a:lnTo>
                <a:lnTo>
                  <a:pt x="150" y="75"/>
                </a:lnTo>
                <a:lnTo>
                  <a:pt x="160" y="73"/>
                </a:lnTo>
                <a:lnTo>
                  <a:pt x="171" y="69"/>
                </a:lnTo>
                <a:lnTo>
                  <a:pt x="180" y="63"/>
                </a:lnTo>
                <a:lnTo>
                  <a:pt x="190" y="58"/>
                </a:lnTo>
                <a:lnTo>
                  <a:pt x="199" y="50"/>
                </a:lnTo>
                <a:lnTo>
                  <a:pt x="209" y="43"/>
                </a:lnTo>
                <a:lnTo>
                  <a:pt x="217" y="35"/>
                </a:lnTo>
                <a:lnTo>
                  <a:pt x="225" y="27"/>
                </a:lnTo>
                <a:lnTo>
                  <a:pt x="233" y="20"/>
                </a:lnTo>
                <a:lnTo>
                  <a:pt x="236" y="14"/>
                </a:lnTo>
                <a:lnTo>
                  <a:pt x="235" y="7"/>
                </a:lnTo>
                <a:lnTo>
                  <a:pt x="232" y="2"/>
                </a:lnTo>
                <a:lnTo>
                  <a:pt x="2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9" name="Freeform 141"/>
          <p:cNvSpPr>
            <a:spLocks/>
          </p:cNvSpPr>
          <p:nvPr/>
        </p:nvSpPr>
        <p:spPr bwMode="auto">
          <a:xfrm>
            <a:off x="6370638" y="3387725"/>
            <a:ext cx="198437" cy="179388"/>
          </a:xfrm>
          <a:custGeom>
            <a:avLst/>
            <a:gdLst>
              <a:gd name="T0" fmla="*/ 0 w 250"/>
              <a:gd name="T1" fmla="*/ 8263807 h 225"/>
              <a:gd name="T2" fmla="*/ 3150386 w 250"/>
              <a:gd name="T3" fmla="*/ 22248098 h 225"/>
              <a:gd name="T4" fmla="*/ 7560450 w 250"/>
              <a:gd name="T5" fmla="*/ 36867822 h 225"/>
              <a:gd name="T6" fmla="*/ 12600750 w 250"/>
              <a:gd name="T7" fmla="*/ 50852113 h 225"/>
              <a:gd name="T8" fmla="*/ 18901521 w 250"/>
              <a:gd name="T9" fmla="*/ 64200972 h 225"/>
              <a:gd name="T10" fmla="*/ 25201499 w 250"/>
              <a:gd name="T11" fmla="*/ 77549831 h 225"/>
              <a:gd name="T12" fmla="*/ 32761949 w 250"/>
              <a:gd name="T13" fmla="*/ 89627028 h 225"/>
              <a:gd name="T14" fmla="*/ 40322398 w 250"/>
              <a:gd name="T15" fmla="*/ 101069591 h 225"/>
              <a:gd name="T16" fmla="*/ 49772762 w 250"/>
              <a:gd name="T17" fmla="*/ 111875127 h 225"/>
              <a:gd name="T18" fmla="*/ 59223920 w 250"/>
              <a:gd name="T19" fmla="*/ 120774366 h 225"/>
              <a:gd name="T20" fmla="*/ 70564197 w 250"/>
              <a:gd name="T21" fmla="*/ 128402741 h 225"/>
              <a:gd name="T22" fmla="*/ 81905269 w 250"/>
              <a:gd name="T23" fmla="*/ 135394887 h 225"/>
              <a:gd name="T24" fmla="*/ 94506018 w 250"/>
              <a:gd name="T25" fmla="*/ 139844507 h 225"/>
              <a:gd name="T26" fmla="*/ 107106768 w 250"/>
              <a:gd name="T27" fmla="*/ 142387032 h 225"/>
              <a:gd name="T28" fmla="*/ 120967195 w 250"/>
              <a:gd name="T29" fmla="*/ 143022465 h 225"/>
              <a:gd name="T30" fmla="*/ 136088095 w 250"/>
              <a:gd name="T31" fmla="*/ 141750803 h 225"/>
              <a:gd name="T32" fmla="*/ 152469466 w 250"/>
              <a:gd name="T33" fmla="*/ 137937413 h 225"/>
              <a:gd name="T34" fmla="*/ 157509766 w 250"/>
              <a:gd name="T35" fmla="*/ 134758657 h 225"/>
              <a:gd name="T36" fmla="*/ 157509766 w 250"/>
              <a:gd name="T37" fmla="*/ 128402741 h 225"/>
              <a:gd name="T38" fmla="*/ 154359380 w 250"/>
              <a:gd name="T39" fmla="*/ 123953122 h 225"/>
              <a:gd name="T40" fmla="*/ 148688844 w 250"/>
              <a:gd name="T41" fmla="*/ 123316892 h 225"/>
              <a:gd name="T42" fmla="*/ 134198181 w 250"/>
              <a:gd name="T43" fmla="*/ 127131080 h 225"/>
              <a:gd name="T44" fmla="*/ 120337753 w 250"/>
              <a:gd name="T45" fmla="*/ 127766512 h 225"/>
              <a:gd name="T46" fmla="*/ 107737004 w 250"/>
              <a:gd name="T47" fmla="*/ 127131080 h 225"/>
              <a:gd name="T48" fmla="*/ 95765696 w 250"/>
              <a:gd name="T49" fmla="*/ 123953122 h 225"/>
              <a:gd name="T50" fmla="*/ 85055654 w 250"/>
              <a:gd name="T51" fmla="*/ 120138934 h 225"/>
              <a:gd name="T52" fmla="*/ 74344819 w 250"/>
              <a:gd name="T53" fmla="*/ 113782221 h 225"/>
              <a:gd name="T54" fmla="*/ 64893661 w 250"/>
              <a:gd name="T55" fmla="*/ 106790075 h 225"/>
              <a:gd name="T56" fmla="*/ 57333212 w 250"/>
              <a:gd name="T57" fmla="*/ 97890836 h 225"/>
              <a:gd name="T58" fmla="*/ 49143320 w 250"/>
              <a:gd name="T59" fmla="*/ 88356164 h 225"/>
              <a:gd name="T60" fmla="*/ 42212312 w 250"/>
              <a:gd name="T61" fmla="*/ 78185263 h 225"/>
              <a:gd name="T62" fmla="*/ 35282099 w 250"/>
              <a:gd name="T63" fmla="*/ 66108066 h 225"/>
              <a:gd name="T64" fmla="*/ 29611563 w 250"/>
              <a:gd name="T65" fmla="*/ 54666300 h 225"/>
              <a:gd name="T66" fmla="*/ 25201499 w 250"/>
              <a:gd name="T67" fmla="*/ 41952874 h 225"/>
              <a:gd name="T68" fmla="*/ 20791435 w 250"/>
              <a:gd name="T69" fmla="*/ 29875676 h 225"/>
              <a:gd name="T70" fmla="*/ 16381371 w 250"/>
              <a:gd name="T71" fmla="*/ 16526817 h 225"/>
              <a:gd name="T72" fmla="*/ 13861221 w 250"/>
              <a:gd name="T73" fmla="*/ 4449620 h 225"/>
              <a:gd name="T74" fmla="*/ 10080600 w 250"/>
              <a:gd name="T75" fmla="*/ 0 h 225"/>
              <a:gd name="T76" fmla="*/ 5040300 w 250"/>
              <a:gd name="T77" fmla="*/ 0 h 225"/>
              <a:gd name="T78" fmla="*/ 630236 w 250"/>
              <a:gd name="T79" fmla="*/ 2542526 h 225"/>
              <a:gd name="T80" fmla="*/ 0 w 250"/>
              <a:gd name="T81" fmla="*/ 8263807 h 225"/>
              <a:gd name="T82" fmla="*/ 0 w 250"/>
              <a:gd name="T83" fmla="*/ 8263807 h 2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50" h="225">
                <a:moveTo>
                  <a:pt x="0" y="13"/>
                </a:moveTo>
                <a:lnTo>
                  <a:pt x="5" y="35"/>
                </a:lnTo>
                <a:lnTo>
                  <a:pt x="12" y="58"/>
                </a:lnTo>
                <a:lnTo>
                  <a:pt x="20" y="80"/>
                </a:lnTo>
                <a:lnTo>
                  <a:pt x="30" y="101"/>
                </a:lnTo>
                <a:lnTo>
                  <a:pt x="40" y="122"/>
                </a:lnTo>
                <a:lnTo>
                  <a:pt x="52" y="141"/>
                </a:lnTo>
                <a:lnTo>
                  <a:pt x="64" y="159"/>
                </a:lnTo>
                <a:lnTo>
                  <a:pt x="79" y="176"/>
                </a:lnTo>
                <a:lnTo>
                  <a:pt x="94" y="190"/>
                </a:lnTo>
                <a:lnTo>
                  <a:pt x="112" y="202"/>
                </a:lnTo>
                <a:lnTo>
                  <a:pt x="130" y="213"/>
                </a:lnTo>
                <a:lnTo>
                  <a:pt x="150" y="220"/>
                </a:lnTo>
                <a:lnTo>
                  <a:pt x="170" y="224"/>
                </a:lnTo>
                <a:lnTo>
                  <a:pt x="192" y="225"/>
                </a:lnTo>
                <a:lnTo>
                  <a:pt x="216" y="223"/>
                </a:lnTo>
                <a:lnTo>
                  <a:pt x="242" y="217"/>
                </a:lnTo>
                <a:lnTo>
                  <a:pt x="250" y="212"/>
                </a:lnTo>
                <a:lnTo>
                  <a:pt x="250" y="202"/>
                </a:lnTo>
                <a:lnTo>
                  <a:pt x="245" y="195"/>
                </a:lnTo>
                <a:lnTo>
                  <a:pt x="236" y="194"/>
                </a:lnTo>
                <a:lnTo>
                  <a:pt x="213" y="200"/>
                </a:lnTo>
                <a:lnTo>
                  <a:pt x="191" y="201"/>
                </a:lnTo>
                <a:lnTo>
                  <a:pt x="171" y="200"/>
                </a:lnTo>
                <a:lnTo>
                  <a:pt x="152" y="195"/>
                </a:lnTo>
                <a:lnTo>
                  <a:pt x="135" y="189"/>
                </a:lnTo>
                <a:lnTo>
                  <a:pt x="118" y="179"/>
                </a:lnTo>
                <a:lnTo>
                  <a:pt x="103" y="168"/>
                </a:lnTo>
                <a:lnTo>
                  <a:pt x="91" y="154"/>
                </a:lnTo>
                <a:lnTo>
                  <a:pt x="78" y="139"/>
                </a:lnTo>
                <a:lnTo>
                  <a:pt x="67" y="123"/>
                </a:lnTo>
                <a:lnTo>
                  <a:pt x="56" y="104"/>
                </a:lnTo>
                <a:lnTo>
                  <a:pt x="47" y="86"/>
                </a:lnTo>
                <a:lnTo>
                  <a:pt x="40" y="66"/>
                </a:lnTo>
                <a:lnTo>
                  <a:pt x="33" y="47"/>
                </a:lnTo>
                <a:lnTo>
                  <a:pt x="26" y="26"/>
                </a:lnTo>
                <a:lnTo>
                  <a:pt x="22" y="7"/>
                </a:lnTo>
                <a:lnTo>
                  <a:pt x="16" y="0"/>
                </a:lnTo>
                <a:lnTo>
                  <a:pt x="8" y="0"/>
                </a:lnTo>
                <a:lnTo>
                  <a:pt x="1" y="4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0" name="Freeform 142"/>
          <p:cNvSpPr>
            <a:spLocks/>
          </p:cNvSpPr>
          <p:nvPr/>
        </p:nvSpPr>
        <p:spPr bwMode="auto">
          <a:xfrm>
            <a:off x="6537325" y="3405188"/>
            <a:ext cx="317500" cy="193675"/>
          </a:xfrm>
          <a:custGeom>
            <a:avLst/>
            <a:gdLst>
              <a:gd name="T0" fmla="*/ 5015075 w 401"/>
              <a:gd name="T1" fmla="*/ 148727380 h 245"/>
              <a:gd name="T2" fmla="*/ 14418934 w 401"/>
              <a:gd name="T3" fmla="*/ 149977177 h 245"/>
              <a:gd name="T4" fmla="*/ 25076166 w 401"/>
              <a:gd name="T5" fmla="*/ 150602471 h 245"/>
              <a:gd name="T6" fmla="*/ 33852943 w 401"/>
              <a:gd name="T7" fmla="*/ 152476770 h 245"/>
              <a:gd name="T8" fmla="*/ 44510175 w 401"/>
              <a:gd name="T9" fmla="*/ 153102064 h 245"/>
              <a:gd name="T10" fmla="*/ 53913242 w 401"/>
              <a:gd name="T11" fmla="*/ 153102064 h 245"/>
              <a:gd name="T12" fmla="*/ 63317101 w 401"/>
              <a:gd name="T13" fmla="*/ 153102064 h 245"/>
              <a:gd name="T14" fmla="*/ 73347251 w 401"/>
              <a:gd name="T15" fmla="*/ 153102064 h 245"/>
              <a:gd name="T16" fmla="*/ 82751110 w 401"/>
              <a:gd name="T17" fmla="*/ 152476770 h 245"/>
              <a:gd name="T18" fmla="*/ 92154177 w 401"/>
              <a:gd name="T19" fmla="*/ 151226974 h 245"/>
              <a:gd name="T20" fmla="*/ 101558036 w 401"/>
              <a:gd name="T21" fmla="*/ 150602471 h 245"/>
              <a:gd name="T22" fmla="*/ 110961103 w 401"/>
              <a:gd name="T23" fmla="*/ 148727380 h 245"/>
              <a:gd name="T24" fmla="*/ 120364963 w 401"/>
              <a:gd name="T25" fmla="*/ 146227787 h 245"/>
              <a:gd name="T26" fmla="*/ 128514657 w 401"/>
              <a:gd name="T27" fmla="*/ 144353487 h 245"/>
              <a:gd name="T28" fmla="*/ 137918516 w 401"/>
              <a:gd name="T29" fmla="*/ 140604097 h 245"/>
              <a:gd name="T30" fmla="*/ 147321584 w 401"/>
              <a:gd name="T31" fmla="*/ 136854708 h 245"/>
              <a:gd name="T32" fmla="*/ 156098360 w 401"/>
              <a:gd name="T33" fmla="*/ 132480024 h 245"/>
              <a:gd name="T34" fmla="*/ 174278204 w 401"/>
              <a:gd name="T35" fmla="*/ 122481651 h 245"/>
              <a:gd name="T36" fmla="*/ 189950511 w 401"/>
              <a:gd name="T37" fmla="*/ 110608188 h 245"/>
              <a:gd name="T38" fmla="*/ 205623610 w 401"/>
              <a:gd name="T39" fmla="*/ 96860425 h 245"/>
              <a:gd name="T40" fmla="*/ 218161297 w 401"/>
              <a:gd name="T41" fmla="*/ 81862865 h 245"/>
              <a:gd name="T42" fmla="*/ 229445611 w 401"/>
              <a:gd name="T43" fmla="*/ 64990215 h 245"/>
              <a:gd name="T44" fmla="*/ 238849470 w 401"/>
              <a:gd name="T45" fmla="*/ 48117566 h 245"/>
              <a:gd name="T46" fmla="*/ 245745000 w 401"/>
              <a:gd name="T47" fmla="*/ 28120819 h 245"/>
              <a:gd name="T48" fmla="*/ 251387157 w 401"/>
              <a:gd name="T49" fmla="*/ 8748576 h 245"/>
              <a:gd name="T50" fmla="*/ 250132993 w 401"/>
              <a:gd name="T51" fmla="*/ 3124887 h 245"/>
              <a:gd name="T52" fmla="*/ 245745000 w 401"/>
              <a:gd name="T53" fmla="*/ 0 h 245"/>
              <a:gd name="T54" fmla="*/ 240729925 w 401"/>
              <a:gd name="T55" fmla="*/ 0 h 245"/>
              <a:gd name="T56" fmla="*/ 236968223 w 401"/>
              <a:gd name="T57" fmla="*/ 5624480 h 245"/>
              <a:gd name="T58" fmla="*/ 231953148 w 401"/>
              <a:gd name="T59" fmla="*/ 23121633 h 245"/>
              <a:gd name="T60" fmla="*/ 225057618 w 401"/>
              <a:gd name="T61" fmla="*/ 40618786 h 245"/>
              <a:gd name="T62" fmla="*/ 216907924 w 401"/>
              <a:gd name="T63" fmla="*/ 56866142 h 245"/>
              <a:gd name="T64" fmla="*/ 206876983 w 401"/>
              <a:gd name="T65" fmla="*/ 71864492 h 245"/>
              <a:gd name="T66" fmla="*/ 194339296 w 401"/>
              <a:gd name="T67" fmla="*/ 84986962 h 245"/>
              <a:gd name="T68" fmla="*/ 181800817 w 401"/>
              <a:gd name="T69" fmla="*/ 97485718 h 245"/>
              <a:gd name="T70" fmla="*/ 167382675 w 401"/>
              <a:gd name="T71" fmla="*/ 108733888 h 245"/>
              <a:gd name="T72" fmla="*/ 150456203 w 401"/>
              <a:gd name="T73" fmla="*/ 119356764 h 245"/>
              <a:gd name="T74" fmla="*/ 142306509 w 401"/>
              <a:gd name="T75" fmla="*/ 123106945 h 245"/>
              <a:gd name="T76" fmla="*/ 134156814 w 401"/>
              <a:gd name="T77" fmla="*/ 126856334 h 245"/>
              <a:gd name="T78" fmla="*/ 125380037 w 401"/>
              <a:gd name="T79" fmla="*/ 129980431 h 245"/>
              <a:gd name="T80" fmla="*/ 116603261 w 401"/>
              <a:gd name="T81" fmla="*/ 132480024 h 245"/>
              <a:gd name="T82" fmla="*/ 107827276 w 401"/>
              <a:gd name="T83" fmla="*/ 134979617 h 245"/>
              <a:gd name="T84" fmla="*/ 99050499 w 401"/>
              <a:gd name="T85" fmla="*/ 136229414 h 245"/>
              <a:gd name="T86" fmla="*/ 90273722 w 401"/>
              <a:gd name="T87" fmla="*/ 136854708 h 245"/>
              <a:gd name="T88" fmla="*/ 80869863 w 401"/>
              <a:gd name="T89" fmla="*/ 138729007 h 245"/>
              <a:gd name="T90" fmla="*/ 72720168 w 401"/>
              <a:gd name="T91" fmla="*/ 138729007 h 245"/>
              <a:gd name="T92" fmla="*/ 63317101 w 401"/>
              <a:gd name="T93" fmla="*/ 138729007 h 245"/>
              <a:gd name="T94" fmla="*/ 54540324 w 401"/>
              <a:gd name="T95" fmla="*/ 138729007 h 245"/>
              <a:gd name="T96" fmla="*/ 45136465 w 401"/>
              <a:gd name="T97" fmla="*/ 138729007 h 245"/>
              <a:gd name="T98" fmla="*/ 35733398 w 401"/>
              <a:gd name="T99" fmla="*/ 138104504 h 245"/>
              <a:gd name="T100" fmla="*/ 26956621 w 401"/>
              <a:gd name="T101" fmla="*/ 136229414 h 245"/>
              <a:gd name="T102" fmla="*/ 17553554 w 401"/>
              <a:gd name="T103" fmla="*/ 135604911 h 245"/>
              <a:gd name="T104" fmla="*/ 8776777 w 401"/>
              <a:gd name="T105" fmla="*/ 134355114 h 245"/>
              <a:gd name="T106" fmla="*/ 3134620 w 401"/>
              <a:gd name="T107" fmla="*/ 135604911 h 245"/>
              <a:gd name="T108" fmla="*/ 0 w 401"/>
              <a:gd name="T109" fmla="*/ 139978804 h 245"/>
              <a:gd name="T110" fmla="*/ 0 w 401"/>
              <a:gd name="T111" fmla="*/ 145603284 h 245"/>
              <a:gd name="T112" fmla="*/ 5015075 w 401"/>
              <a:gd name="T113" fmla="*/ 148727380 h 245"/>
              <a:gd name="T114" fmla="*/ 5015075 w 401"/>
              <a:gd name="T115" fmla="*/ 148727380 h 24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01" h="245">
                <a:moveTo>
                  <a:pt x="8" y="238"/>
                </a:moveTo>
                <a:lnTo>
                  <a:pt x="23" y="240"/>
                </a:lnTo>
                <a:lnTo>
                  <a:pt x="40" y="241"/>
                </a:lnTo>
                <a:lnTo>
                  <a:pt x="54" y="244"/>
                </a:lnTo>
                <a:lnTo>
                  <a:pt x="71" y="245"/>
                </a:lnTo>
                <a:lnTo>
                  <a:pt x="86" y="245"/>
                </a:lnTo>
                <a:lnTo>
                  <a:pt x="101" y="245"/>
                </a:lnTo>
                <a:lnTo>
                  <a:pt x="117" y="245"/>
                </a:lnTo>
                <a:lnTo>
                  <a:pt x="132" y="244"/>
                </a:lnTo>
                <a:lnTo>
                  <a:pt x="147" y="242"/>
                </a:lnTo>
                <a:lnTo>
                  <a:pt x="162" y="241"/>
                </a:lnTo>
                <a:lnTo>
                  <a:pt x="177" y="238"/>
                </a:lnTo>
                <a:lnTo>
                  <a:pt x="192" y="234"/>
                </a:lnTo>
                <a:lnTo>
                  <a:pt x="205" y="231"/>
                </a:lnTo>
                <a:lnTo>
                  <a:pt x="220" y="225"/>
                </a:lnTo>
                <a:lnTo>
                  <a:pt x="235" y="219"/>
                </a:lnTo>
                <a:lnTo>
                  <a:pt x="249" y="212"/>
                </a:lnTo>
                <a:lnTo>
                  <a:pt x="278" y="196"/>
                </a:lnTo>
                <a:lnTo>
                  <a:pt x="303" y="177"/>
                </a:lnTo>
                <a:lnTo>
                  <a:pt x="328" y="155"/>
                </a:lnTo>
                <a:lnTo>
                  <a:pt x="348" y="131"/>
                </a:lnTo>
                <a:lnTo>
                  <a:pt x="366" y="104"/>
                </a:lnTo>
                <a:lnTo>
                  <a:pt x="381" y="77"/>
                </a:lnTo>
                <a:lnTo>
                  <a:pt x="392" y="45"/>
                </a:lnTo>
                <a:lnTo>
                  <a:pt x="401" y="14"/>
                </a:lnTo>
                <a:lnTo>
                  <a:pt x="399" y="5"/>
                </a:lnTo>
                <a:lnTo>
                  <a:pt x="392" y="0"/>
                </a:lnTo>
                <a:lnTo>
                  <a:pt x="384" y="0"/>
                </a:lnTo>
                <a:lnTo>
                  <a:pt x="378" y="9"/>
                </a:lnTo>
                <a:lnTo>
                  <a:pt x="370" y="37"/>
                </a:lnTo>
                <a:lnTo>
                  <a:pt x="359" y="65"/>
                </a:lnTo>
                <a:lnTo>
                  <a:pt x="346" y="91"/>
                </a:lnTo>
                <a:lnTo>
                  <a:pt x="330" y="115"/>
                </a:lnTo>
                <a:lnTo>
                  <a:pt x="310" y="136"/>
                </a:lnTo>
                <a:lnTo>
                  <a:pt x="290" y="156"/>
                </a:lnTo>
                <a:lnTo>
                  <a:pt x="267" y="174"/>
                </a:lnTo>
                <a:lnTo>
                  <a:pt x="240" y="191"/>
                </a:lnTo>
                <a:lnTo>
                  <a:pt x="227" y="197"/>
                </a:lnTo>
                <a:lnTo>
                  <a:pt x="214" y="203"/>
                </a:lnTo>
                <a:lnTo>
                  <a:pt x="200" y="208"/>
                </a:lnTo>
                <a:lnTo>
                  <a:pt x="186" y="212"/>
                </a:lnTo>
                <a:lnTo>
                  <a:pt x="172" y="216"/>
                </a:lnTo>
                <a:lnTo>
                  <a:pt x="158" y="218"/>
                </a:lnTo>
                <a:lnTo>
                  <a:pt x="144" y="219"/>
                </a:lnTo>
                <a:lnTo>
                  <a:pt x="129" y="222"/>
                </a:lnTo>
                <a:lnTo>
                  <a:pt x="116" y="222"/>
                </a:lnTo>
                <a:lnTo>
                  <a:pt x="101" y="222"/>
                </a:lnTo>
                <a:lnTo>
                  <a:pt x="87" y="222"/>
                </a:lnTo>
                <a:lnTo>
                  <a:pt x="72" y="222"/>
                </a:lnTo>
                <a:lnTo>
                  <a:pt x="57" y="221"/>
                </a:lnTo>
                <a:lnTo>
                  <a:pt x="43" y="218"/>
                </a:lnTo>
                <a:lnTo>
                  <a:pt x="28" y="217"/>
                </a:lnTo>
                <a:lnTo>
                  <a:pt x="14" y="215"/>
                </a:lnTo>
                <a:lnTo>
                  <a:pt x="5" y="217"/>
                </a:lnTo>
                <a:lnTo>
                  <a:pt x="0" y="224"/>
                </a:lnTo>
                <a:lnTo>
                  <a:pt x="0" y="233"/>
                </a:lnTo>
                <a:lnTo>
                  <a:pt x="8" y="2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1" name="Freeform 143"/>
          <p:cNvSpPr>
            <a:spLocks/>
          </p:cNvSpPr>
          <p:nvPr/>
        </p:nvSpPr>
        <p:spPr bwMode="auto">
          <a:xfrm>
            <a:off x="6791325" y="3252788"/>
            <a:ext cx="127000" cy="130175"/>
          </a:xfrm>
          <a:custGeom>
            <a:avLst/>
            <a:gdLst>
              <a:gd name="T0" fmla="*/ 95135700 w 160"/>
              <a:gd name="T1" fmla="*/ 16805198 h 165"/>
              <a:gd name="T2" fmla="*/ 83795394 w 160"/>
              <a:gd name="T3" fmla="*/ 7468889 h 165"/>
              <a:gd name="T4" fmla="*/ 73714769 w 160"/>
              <a:gd name="T5" fmla="*/ 1244946 h 165"/>
              <a:gd name="T6" fmla="*/ 67413981 w 160"/>
              <a:gd name="T7" fmla="*/ 0 h 165"/>
              <a:gd name="T8" fmla="*/ 59853513 w 160"/>
              <a:gd name="T9" fmla="*/ 1244946 h 165"/>
              <a:gd name="T10" fmla="*/ 52923281 w 160"/>
              <a:gd name="T11" fmla="*/ 3112366 h 165"/>
              <a:gd name="T12" fmla="*/ 42212419 w 160"/>
              <a:gd name="T13" fmla="*/ 5601470 h 165"/>
              <a:gd name="T14" fmla="*/ 28982194 w 160"/>
              <a:gd name="T15" fmla="*/ 13071148 h 165"/>
              <a:gd name="T16" fmla="*/ 17010856 w 160"/>
              <a:gd name="T17" fmla="*/ 22407457 h 165"/>
              <a:gd name="T18" fmla="*/ 6930231 w 160"/>
              <a:gd name="T19" fmla="*/ 33611185 h 165"/>
              <a:gd name="T20" fmla="*/ 0 w 160"/>
              <a:gd name="T21" fmla="*/ 43569967 h 165"/>
              <a:gd name="T22" fmla="*/ 6930231 w 160"/>
              <a:gd name="T23" fmla="*/ 51038856 h 165"/>
              <a:gd name="T24" fmla="*/ 16381413 w 160"/>
              <a:gd name="T25" fmla="*/ 44814913 h 165"/>
              <a:gd name="T26" fmla="*/ 25201563 w 160"/>
              <a:gd name="T27" fmla="*/ 35478605 h 165"/>
              <a:gd name="T28" fmla="*/ 34651950 w 160"/>
              <a:gd name="T29" fmla="*/ 26763980 h 165"/>
              <a:gd name="T30" fmla="*/ 44732575 w 160"/>
              <a:gd name="T31" fmla="*/ 19917564 h 165"/>
              <a:gd name="T32" fmla="*/ 52293044 w 160"/>
              <a:gd name="T33" fmla="*/ 18050144 h 165"/>
              <a:gd name="T34" fmla="*/ 58593831 w 160"/>
              <a:gd name="T35" fmla="*/ 16805198 h 165"/>
              <a:gd name="T36" fmla="*/ 63003906 w 160"/>
              <a:gd name="T37" fmla="*/ 15560252 h 165"/>
              <a:gd name="T38" fmla="*/ 66784538 w 160"/>
              <a:gd name="T39" fmla="*/ 14938567 h 165"/>
              <a:gd name="T40" fmla="*/ 71824850 w 160"/>
              <a:gd name="T41" fmla="*/ 16805198 h 165"/>
              <a:gd name="T42" fmla="*/ 77494606 w 160"/>
              <a:gd name="T43" fmla="*/ 21162510 h 165"/>
              <a:gd name="T44" fmla="*/ 81275238 w 160"/>
              <a:gd name="T45" fmla="*/ 23029930 h 165"/>
              <a:gd name="T46" fmla="*/ 82534919 w 160"/>
              <a:gd name="T47" fmla="*/ 23652403 h 165"/>
              <a:gd name="T48" fmla="*/ 83165156 w 160"/>
              <a:gd name="T49" fmla="*/ 24897349 h 165"/>
              <a:gd name="T50" fmla="*/ 83795394 w 160"/>
              <a:gd name="T51" fmla="*/ 26763980 h 165"/>
              <a:gd name="T52" fmla="*/ 85055075 w 160"/>
              <a:gd name="T53" fmla="*/ 29876346 h 165"/>
              <a:gd name="T54" fmla="*/ 86315550 w 160"/>
              <a:gd name="T55" fmla="*/ 36722762 h 165"/>
              <a:gd name="T56" fmla="*/ 86945788 w 160"/>
              <a:gd name="T57" fmla="*/ 39212655 h 165"/>
              <a:gd name="T58" fmla="*/ 86945788 w 160"/>
              <a:gd name="T59" fmla="*/ 41702547 h 165"/>
              <a:gd name="T60" fmla="*/ 86315550 w 160"/>
              <a:gd name="T61" fmla="*/ 45437387 h 165"/>
              <a:gd name="T62" fmla="*/ 85685313 w 160"/>
              <a:gd name="T63" fmla="*/ 49793910 h 165"/>
              <a:gd name="T64" fmla="*/ 83165156 w 160"/>
              <a:gd name="T65" fmla="*/ 59130219 h 165"/>
              <a:gd name="T66" fmla="*/ 78755081 w 160"/>
              <a:gd name="T67" fmla="*/ 69089001 h 165"/>
              <a:gd name="T68" fmla="*/ 73714769 w 160"/>
              <a:gd name="T69" fmla="*/ 75313732 h 165"/>
              <a:gd name="T70" fmla="*/ 72454294 w 160"/>
              <a:gd name="T71" fmla="*/ 77802836 h 165"/>
              <a:gd name="T72" fmla="*/ 71824850 w 160"/>
              <a:gd name="T73" fmla="*/ 79047783 h 165"/>
              <a:gd name="T74" fmla="*/ 71824850 w 160"/>
              <a:gd name="T75" fmla="*/ 79047783 h 165"/>
              <a:gd name="T76" fmla="*/ 67413981 w 160"/>
              <a:gd name="T77" fmla="*/ 80915202 h 165"/>
              <a:gd name="T78" fmla="*/ 59224069 w 160"/>
              <a:gd name="T79" fmla="*/ 85272514 h 165"/>
              <a:gd name="T80" fmla="*/ 54183756 w 160"/>
              <a:gd name="T81" fmla="*/ 87761618 h 165"/>
              <a:gd name="T82" fmla="*/ 51663600 w 160"/>
              <a:gd name="T83" fmla="*/ 86517461 h 165"/>
              <a:gd name="T84" fmla="*/ 45993050 w 160"/>
              <a:gd name="T85" fmla="*/ 85894988 h 165"/>
              <a:gd name="T86" fmla="*/ 39692263 w 160"/>
              <a:gd name="T87" fmla="*/ 85272514 h 165"/>
              <a:gd name="T88" fmla="*/ 30872113 w 160"/>
              <a:gd name="T89" fmla="*/ 86517461 h 165"/>
              <a:gd name="T90" fmla="*/ 30872113 w 160"/>
              <a:gd name="T91" fmla="*/ 97098716 h 165"/>
              <a:gd name="T92" fmla="*/ 39062819 w 160"/>
              <a:gd name="T93" fmla="*/ 100210293 h 165"/>
              <a:gd name="T94" fmla="*/ 44732575 w 160"/>
              <a:gd name="T95" fmla="*/ 101455239 h 165"/>
              <a:gd name="T96" fmla="*/ 52293044 w 160"/>
              <a:gd name="T97" fmla="*/ 102700186 h 165"/>
              <a:gd name="T98" fmla="*/ 58593831 w 160"/>
              <a:gd name="T99" fmla="*/ 102077712 h 165"/>
              <a:gd name="T100" fmla="*/ 64893825 w 160"/>
              <a:gd name="T101" fmla="*/ 98965347 h 165"/>
              <a:gd name="T102" fmla="*/ 71824850 w 160"/>
              <a:gd name="T103" fmla="*/ 95853770 h 165"/>
              <a:gd name="T104" fmla="*/ 78124844 w 160"/>
              <a:gd name="T105" fmla="*/ 92741404 h 165"/>
              <a:gd name="T106" fmla="*/ 83795394 w 160"/>
              <a:gd name="T107" fmla="*/ 87761618 h 165"/>
              <a:gd name="T108" fmla="*/ 94506256 w 160"/>
              <a:gd name="T109" fmla="*/ 70333947 h 165"/>
              <a:gd name="T110" fmla="*/ 100806250 w 160"/>
              <a:gd name="T111" fmla="*/ 40457601 h 16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60" h="165">
                <a:moveTo>
                  <a:pt x="156" y="38"/>
                </a:moveTo>
                <a:lnTo>
                  <a:pt x="151" y="27"/>
                </a:lnTo>
                <a:lnTo>
                  <a:pt x="144" y="19"/>
                </a:lnTo>
                <a:lnTo>
                  <a:pt x="133" y="12"/>
                </a:lnTo>
                <a:lnTo>
                  <a:pt x="123" y="5"/>
                </a:lnTo>
                <a:lnTo>
                  <a:pt x="117" y="2"/>
                </a:lnTo>
                <a:lnTo>
                  <a:pt x="113" y="0"/>
                </a:lnTo>
                <a:lnTo>
                  <a:pt x="107" y="0"/>
                </a:lnTo>
                <a:lnTo>
                  <a:pt x="101" y="1"/>
                </a:lnTo>
                <a:lnTo>
                  <a:pt x="95" y="2"/>
                </a:lnTo>
                <a:lnTo>
                  <a:pt x="90" y="4"/>
                </a:lnTo>
                <a:lnTo>
                  <a:pt x="84" y="5"/>
                </a:lnTo>
                <a:lnTo>
                  <a:pt x="78" y="6"/>
                </a:lnTo>
                <a:lnTo>
                  <a:pt x="67" y="9"/>
                </a:lnTo>
                <a:lnTo>
                  <a:pt x="56" y="14"/>
                </a:lnTo>
                <a:lnTo>
                  <a:pt x="46" y="21"/>
                </a:lnTo>
                <a:lnTo>
                  <a:pt x="37" y="28"/>
                </a:lnTo>
                <a:lnTo>
                  <a:pt x="27" y="36"/>
                </a:lnTo>
                <a:lnTo>
                  <a:pt x="19" y="45"/>
                </a:lnTo>
                <a:lnTo>
                  <a:pt x="11" y="54"/>
                </a:lnTo>
                <a:lnTo>
                  <a:pt x="3" y="62"/>
                </a:lnTo>
                <a:lnTo>
                  <a:pt x="0" y="70"/>
                </a:lnTo>
                <a:lnTo>
                  <a:pt x="3" y="78"/>
                </a:lnTo>
                <a:lnTo>
                  <a:pt x="11" y="82"/>
                </a:lnTo>
                <a:lnTo>
                  <a:pt x="19" y="78"/>
                </a:lnTo>
                <a:lnTo>
                  <a:pt x="26" y="72"/>
                </a:lnTo>
                <a:lnTo>
                  <a:pt x="32" y="65"/>
                </a:lnTo>
                <a:lnTo>
                  <a:pt x="40" y="57"/>
                </a:lnTo>
                <a:lnTo>
                  <a:pt x="47" y="50"/>
                </a:lnTo>
                <a:lnTo>
                  <a:pt x="55" y="43"/>
                </a:lnTo>
                <a:lnTo>
                  <a:pt x="63" y="37"/>
                </a:lnTo>
                <a:lnTo>
                  <a:pt x="71" y="32"/>
                </a:lnTo>
                <a:lnTo>
                  <a:pt x="78" y="30"/>
                </a:lnTo>
                <a:lnTo>
                  <a:pt x="83" y="29"/>
                </a:lnTo>
                <a:lnTo>
                  <a:pt x="88" y="28"/>
                </a:lnTo>
                <a:lnTo>
                  <a:pt x="93" y="27"/>
                </a:lnTo>
                <a:lnTo>
                  <a:pt x="98" y="25"/>
                </a:lnTo>
                <a:lnTo>
                  <a:pt x="100" y="25"/>
                </a:lnTo>
                <a:lnTo>
                  <a:pt x="103" y="24"/>
                </a:lnTo>
                <a:lnTo>
                  <a:pt x="106" y="24"/>
                </a:lnTo>
                <a:lnTo>
                  <a:pt x="109" y="23"/>
                </a:lnTo>
                <a:lnTo>
                  <a:pt x="114" y="27"/>
                </a:lnTo>
                <a:lnTo>
                  <a:pt x="118" y="30"/>
                </a:lnTo>
                <a:lnTo>
                  <a:pt x="123" y="34"/>
                </a:lnTo>
                <a:lnTo>
                  <a:pt x="128" y="36"/>
                </a:lnTo>
                <a:lnTo>
                  <a:pt x="129" y="37"/>
                </a:lnTo>
                <a:lnTo>
                  <a:pt x="130" y="37"/>
                </a:lnTo>
                <a:lnTo>
                  <a:pt x="131" y="38"/>
                </a:lnTo>
                <a:lnTo>
                  <a:pt x="132" y="39"/>
                </a:lnTo>
                <a:lnTo>
                  <a:pt x="132" y="40"/>
                </a:lnTo>
                <a:lnTo>
                  <a:pt x="133" y="42"/>
                </a:lnTo>
                <a:lnTo>
                  <a:pt x="133" y="43"/>
                </a:lnTo>
                <a:lnTo>
                  <a:pt x="133" y="44"/>
                </a:lnTo>
                <a:lnTo>
                  <a:pt x="135" y="48"/>
                </a:lnTo>
                <a:lnTo>
                  <a:pt x="136" y="54"/>
                </a:lnTo>
                <a:lnTo>
                  <a:pt x="137" y="59"/>
                </a:lnTo>
                <a:lnTo>
                  <a:pt x="138" y="63"/>
                </a:lnTo>
                <a:lnTo>
                  <a:pt x="138" y="65"/>
                </a:lnTo>
                <a:lnTo>
                  <a:pt x="138" y="67"/>
                </a:lnTo>
                <a:lnTo>
                  <a:pt x="138" y="69"/>
                </a:lnTo>
                <a:lnTo>
                  <a:pt x="137" y="73"/>
                </a:lnTo>
                <a:lnTo>
                  <a:pt x="137" y="76"/>
                </a:lnTo>
                <a:lnTo>
                  <a:pt x="136" y="80"/>
                </a:lnTo>
                <a:lnTo>
                  <a:pt x="135" y="84"/>
                </a:lnTo>
                <a:lnTo>
                  <a:pt x="132" y="95"/>
                </a:lnTo>
                <a:lnTo>
                  <a:pt x="130" y="103"/>
                </a:lnTo>
                <a:lnTo>
                  <a:pt x="125" y="111"/>
                </a:lnTo>
                <a:lnTo>
                  <a:pt x="118" y="120"/>
                </a:lnTo>
                <a:lnTo>
                  <a:pt x="117" y="121"/>
                </a:lnTo>
                <a:lnTo>
                  <a:pt x="116" y="123"/>
                </a:lnTo>
                <a:lnTo>
                  <a:pt x="115" y="125"/>
                </a:lnTo>
                <a:lnTo>
                  <a:pt x="114" y="127"/>
                </a:lnTo>
                <a:lnTo>
                  <a:pt x="107" y="130"/>
                </a:lnTo>
                <a:lnTo>
                  <a:pt x="101" y="134"/>
                </a:lnTo>
                <a:lnTo>
                  <a:pt x="94" y="137"/>
                </a:lnTo>
                <a:lnTo>
                  <a:pt x="88" y="141"/>
                </a:lnTo>
                <a:lnTo>
                  <a:pt x="86" y="141"/>
                </a:lnTo>
                <a:lnTo>
                  <a:pt x="84" y="139"/>
                </a:lnTo>
                <a:lnTo>
                  <a:pt x="82" y="139"/>
                </a:lnTo>
                <a:lnTo>
                  <a:pt x="79" y="139"/>
                </a:lnTo>
                <a:lnTo>
                  <a:pt x="73" y="138"/>
                </a:lnTo>
                <a:lnTo>
                  <a:pt x="68" y="137"/>
                </a:lnTo>
                <a:lnTo>
                  <a:pt x="63" y="137"/>
                </a:lnTo>
                <a:lnTo>
                  <a:pt x="57" y="136"/>
                </a:lnTo>
                <a:lnTo>
                  <a:pt x="49" y="139"/>
                </a:lnTo>
                <a:lnTo>
                  <a:pt x="46" y="146"/>
                </a:lnTo>
                <a:lnTo>
                  <a:pt x="49" y="156"/>
                </a:lnTo>
                <a:lnTo>
                  <a:pt x="57" y="160"/>
                </a:lnTo>
                <a:lnTo>
                  <a:pt x="62" y="161"/>
                </a:lnTo>
                <a:lnTo>
                  <a:pt x="67" y="161"/>
                </a:lnTo>
                <a:lnTo>
                  <a:pt x="71" y="163"/>
                </a:lnTo>
                <a:lnTo>
                  <a:pt x="77" y="164"/>
                </a:lnTo>
                <a:lnTo>
                  <a:pt x="83" y="165"/>
                </a:lnTo>
                <a:lnTo>
                  <a:pt x="88" y="165"/>
                </a:lnTo>
                <a:lnTo>
                  <a:pt x="93" y="164"/>
                </a:lnTo>
                <a:lnTo>
                  <a:pt x="98" y="163"/>
                </a:lnTo>
                <a:lnTo>
                  <a:pt x="103" y="159"/>
                </a:lnTo>
                <a:lnTo>
                  <a:pt x="108" y="157"/>
                </a:lnTo>
                <a:lnTo>
                  <a:pt x="114" y="154"/>
                </a:lnTo>
                <a:lnTo>
                  <a:pt x="120" y="151"/>
                </a:lnTo>
                <a:lnTo>
                  <a:pt x="124" y="149"/>
                </a:lnTo>
                <a:lnTo>
                  <a:pt x="129" y="145"/>
                </a:lnTo>
                <a:lnTo>
                  <a:pt x="133" y="141"/>
                </a:lnTo>
                <a:lnTo>
                  <a:pt x="137" y="136"/>
                </a:lnTo>
                <a:lnTo>
                  <a:pt x="150" y="113"/>
                </a:lnTo>
                <a:lnTo>
                  <a:pt x="158" y="89"/>
                </a:lnTo>
                <a:lnTo>
                  <a:pt x="160" y="65"/>
                </a:lnTo>
                <a:lnTo>
                  <a:pt x="156" y="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2" name="Freeform 144"/>
          <p:cNvSpPr>
            <a:spLocks/>
          </p:cNvSpPr>
          <p:nvPr/>
        </p:nvSpPr>
        <p:spPr bwMode="auto">
          <a:xfrm>
            <a:off x="6618288" y="3279775"/>
            <a:ext cx="149225" cy="25400"/>
          </a:xfrm>
          <a:custGeom>
            <a:avLst/>
            <a:gdLst>
              <a:gd name="T0" fmla="*/ 6930231 w 188"/>
              <a:gd name="T1" fmla="*/ 13625945 h 33"/>
              <a:gd name="T2" fmla="*/ 20161250 w 188"/>
              <a:gd name="T3" fmla="*/ 14218612 h 33"/>
              <a:gd name="T4" fmla="*/ 33392269 w 188"/>
              <a:gd name="T5" fmla="*/ 14810509 h 33"/>
              <a:gd name="T6" fmla="*/ 46623288 w 188"/>
              <a:gd name="T7" fmla="*/ 15403176 h 33"/>
              <a:gd name="T8" fmla="*/ 59224069 w 188"/>
              <a:gd name="T9" fmla="*/ 15995842 h 33"/>
              <a:gd name="T10" fmla="*/ 72454294 w 188"/>
              <a:gd name="T11" fmla="*/ 17180406 h 33"/>
              <a:gd name="T12" fmla="*/ 85685313 w 188"/>
              <a:gd name="T13" fmla="*/ 18365739 h 33"/>
              <a:gd name="T14" fmla="*/ 98916331 w 188"/>
              <a:gd name="T15" fmla="*/ 18957636 h 33"/>
              <a:gd name="T16" fmla="*/ 111517113 w 188"/>
              <a:gd name="T17" fmla="*/ 19550303 h 33"/>
              <a:gd name="T18" fmla="*/ 116557425 w 188"/>
              <a:gd name="T19" fmla="*/ 17180406 h 33"/>
              <a:gd name="T20" fmla="*/ 118447344 w 188"/>
              <a:gd name="T21" fmla="*/ 12441382 h 33"/>
              <a:gd name="T22" fmla="*/ 116557425 w 188"/>
              <a:gd name="T23" fmla="*/ 7701588 h 33"/>
              <a:gd name="T24" fmla="*/ 111517113 w 188"/>
              <a:gd name="T25" fmla="*/ 5924358 h 33"/>
              <a:gd name="T26" fmla="*/ 98916331 w 188"/>
              <a:gd name="T27" fmla="*/ 5331691 h 33"/>
              <a:gd name="T28" fmla="*/ 85685313 w 188"/>
              <a:gd name="T29" fmla="*/ 4739794 h 33"/>
              <a:gd name="T30" fmla="*/ 72454294 w 188"/>
              <a:gd name="T31" fmla="*/ 2961794 h 33"/>
              <a:gd name="T32" fmla="*/ 59224069 w 188"/>
              <a:gd name="T33" fmla="*/ 2369897 h 33"/>
              <a:gd name="T34" fmla="*/ 46623288 w 188"/>
              <a:gd name="T35" fmla="*/ 1777230 h 33"/>
              <a:gd name="T36" fmla="*/ 33392269 w 188"/>
              <a:gd name="T37" fmla="*/ 1184564 h 33"/>
              <a:gd name="T38" fmla="*/ 20161250 w 188"/>
              <a:gd name="T39" fmla="*/ 592667 h 33"/>
              <a:gd name="T40" fmla="*/ 6930231 w 188"/>
              <a:gd name="T41" fmla="*/ 0 h 33"/>
              <a:gd name="T42" fmla="*/ 1889919 w 188"/>
              <a:gd name="T43" fmla="*/ 1777230 h 33"/>
              <a:gd name="T44" fmla="*/ 0 w 188"/>
              <a:gd name="T45" fmla="*/ 6517024 h 33"/>
              <a:gd name="T46" fmla="*/ 1889919 w 188"/>
              <a:gd name="T47" fmla="*/ 11256048 h 33"/>
              <a:gd name="T48" fmla="*/ 6930231 w 188"/>
              <a:gd name="T49" fmla="*/ 13625945 h 33"/>
              <a:gd name="T50" fmla="*/ 6930231 w 188"/>
              <a:gd name="T51" fmla="*/ 13625945 h 3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88" h="33">
                <a:moveTo>
                  <a:pt x="11" y="23"/>
                </a:moveTo>
                <a:lnTo>
                  <a:pt x="32" y="24"/>
                </a:lnTo>
                <a:lnTo>
                  <a:pt x="53" y="25"/>
                </a:lnTo>
                <a:lnTo>
                  <a:pt x="74" y="26"/>
                </a:lnTo>
                <a:lnTo>
                  <a:pt x="94" y="27"/>
                </a:lnTo>
                <a:lnTo>
                  <a:pt x="115" y="29"/>
                </a:lnTo>
                <a:lnTo>
                  <a:pt x="136" y="31"/>
                </a:lnTo>
                <a:lnTo>
                  <a:pt x="157" y="32"/>
                </a:lnTo>
                <a:lnTo>
                  <a:pt x="177" y="33"/>
                </a:lnTo>
                <a:lnTo>
                  <a:pt x="185" y="29"/>
                </a:lnTo>
                <a:lnTo>
                  <a:pt x="188" y="21"/>
                </a:lnTo>
                <a:lnTo>
                  <a:pt x="185" y="13"/>
                </a:lnTo>
                <a:lnTo>
                  <a:pt x="177" y="10"/>
                </a:lnTo>
                <a:lnTo>
                  <a:pt x="157" y="9"/>
                </a:lnTo>
                <a:lnTo>
                  <a:pt x="136" y="8"/>
                </a:lnTo>
                <a:lnTo>
                  <a:pt x="115" y="5"/>
                </a:lnTo>
                <a:lnTo>
                  <a:pt x="94" y="4"/>
                </a:lnTo>
                <a:lnTo>
                  <a:pt x="74" y="3"/>
                </a:lnTo>
                <a:lnTo>
                  <a:pt x="53" y="2"/>
                </a:lnTo>
                <a:lnTo>
                  <a:pt x="32" y="1"/>
                </a:lnTo>
                <a:lnTo>
                  <a:pt x="11" y="0"/>
                </a:lnTo>
                <a:lnTo>
                  <a:pt x="3" y="3"/>
                </a:lnTo>
                <a:lnTo>
                  <a:pt x="0" y="11"/>
                </a:lnTo>
                <a:lnTo>
                  <a:pt x="3" y="19"/>
                </a:lnTo>
                <a:lnTo>
                  <a:pt x="11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3" name="Freeform 145"/>
          <p:cNvSpPr>
            <a:spLocks/>
          </p:cNvSpPr>
          <p:nvPr/>
        </p:nvSpPr>
        <p:spPr bwMode="auto">
          <a:xfrm>
            <a:off x="6751638" y="3138488"/>
            <a:ext cx="168275" cy="206375"/>
          </a:xfrm>
          <a:custGeom>
            <a:avLst/>
            <a:gdLst>
              <a:gd name="T0" fmla="*/ 32437199 w 211"/>
              <a:gd name="T1" fmla="*/ 8254203 h 259"/>
              <a:gd name="T2" fmla="*/ 31165168 w 211"/>
              <a:gd name="T3" fmla="*/ 12062977 h 259"/>
              <a:gd name="T4" fmla="*/ 31165168 w 211"/>
              <a:gd name="T5" fmla="*/ 23491690 h 259"/>
              <a:gd name="T6" fmla="*/ 33073614 w 211"/>
              <a:gd name="T7" fmla="*/ 43173809 h 259"/>
              <a:gd name="T8" fmla="*/ 32437199 w 211"/>
              <a:gd name="T9" fmla="*/ 62856725 h 259"/>
              <a:gd name="T10" fmla="*/ 21624534 w 211"/>
              <a:gd name="T11" fmla="*/ 81903783 h 259"/>
              <a:gd name="T12" fmla="*/ 10812666 w 211"/>
              <a:gd name="T13" fmla="*/ 100951638 h 259"/>
              <a:gd name="T14" fmla="*/ 3816094 w 211"/>
              <a:gd name="T15" fmla="*/ 120633757 h 259"/>
              <a:gd name="T16" fmla="*/ 0 w 211"/>
              <a:gd name="T17" fmla="*/ 139680815 h 259"/>
              <a:gd name="T18" fmla="*/ 8268603 w 211"/>
              <a:gd name="T19" fmla="*/ 154284038 h 259"/>
              <a:gd name="T20" fmla="*/ 15264377 w 211"/>
              <a:gd name="T21" fmla="*/ 163807567 h 259"/>
              <a:gd name="T22" fmla="*/ 22896565 w 211"/>
              <a:gd name="T23" fmla="*/ 163807567 h 259"/>
              <a:gd name="T24" fmla="*/ 27985488 w 211"/>
              <a:gd name="T25" fmla="*/ 154919099 h 259"/>
              <a:gd name="T26" fmla="*/ 34345645 w 211"/>
              <a:gd name="T27" fmla="*/ 144125447 h 259"/>
              <a:gd name="T28" fmla="*/ 38161739 w 211"/>
              <a:gd name="T29" fmla="*/ 132696735 h 259"/>
              <a:gd name="T30" fmla="*/ 29257520 w 211"/>
              <a:gd name="T31" fmla="*/ 127617838 h 259"/>
              <a:gd name="T32" fmla="*/ 23532980 w 211"/>
              <a:gd name="T33" fmla="*/ 133966857 h 259"/>
              <a:gd name="T34" fmla="*/ 19716885 w 211"/>
              <a:gd name="T35" fmla="*/ 139680815 h 259"/>
              <a:gd name="T36" fmla="*/ 17172823 w 211"/>
              <a:gd name="T37" fmla="*/ 139045754 h 259"/>
              <a:gd name="T38" fmla="*/ 15264377 w 211"/>
              <a:gd name="T39" fmla="*/ 131427409 h 259"/>
              <a:gd name="T40" fmla="*/ 19080471 w 211"/>
              <a:gd name="T41" fmla="*/ 118094309 h 259"/>
              <a:gd name="T42" fmla="*/ 26712659 w 211"/>
              <a:gd name="T43" fmla="*/ 102220964 h 259"/>
              <a:gd name="T44" fmla="*/ 39433771 w 211"/>
              <a:gd name="T45" fmla="*/ 79364335 h 259"/>
              <a:gd name="T46" fmla="*/ 47701576 w 211"/>
              <a:gd name="T47" fmla="*/ 47618442 h 259"/>
              <a:gd name="T48" fmla="*/ 46429545 w 211"/>
              <a:gd name="T49" fmla="*/ 26666200 h 259"/>
              <a:gd name="T50" fmla="*/ 46429545 w 211"/>
              <a:gd name="T51" fmla="*/ 21587303 h 259"/>
              <a:gd name="T52" fmla="*/ 45793928 w 211"/>
              <a:gd name="T53" fmla="*/ 18412793 h 259"/>
              <a:gd name="T54" fmla="*/ 45793928 w 211"/>
              <a:gd name="T55" fmla="*/ 18412793 h 259"/>
              <a:gd name="T56" fmla="*/ 48973608 w 211"/>
              <a:gd name="T57" fmla="*/ 15238284 h 259"/>
              <a:gd name="T58" fmla="*/ 55970179 w 211"/>
              <a:gd name="T59" fmla="*/ 13333100 h 259"/>
              <a:gd name="T60" fmla="*/ 63602367 w 211"/>
              <a:gd name="T61" fmla="*/ 13968161 h 259"/>
              <a:gd name="T62" fmla="*/ 72506587 w 211"/>
              <a:gd name="T63" fmla="*/ 15238284 h 259"/>
              <a:gd name="T64" fmla="*/ 82047221 w 211"/>
              <a:gd name="T65" fmla="*/ 18412793 h 259"/>
              <a:gd name="T66" fmla="*/ 89679410 w 211"/>
              <a:gd name="T67" fmla="*/ 23491690 h 259"/>
              <a:gd name="T68" fmla="*/ 99220044 w 211"/>
              <a:gd name="T69" fmla="*/ 34285342 h 259"/>
              <a:gd name="T70" fmla="*/ 109396295 w 211"/>
              <a:gd name="T71" fmla="*/ 51428013 h 259"/>
              <a:gd name="T72" fmla="*/ 115756452 w 211"/>
              <a:gd name="T73" fmla="*/ 67935622 h 259"/>
              <a:gd name="T74" fmla="*/ 118936930 w 211"/>
              <a:gd name="T75" fmla="*/ 86983477 h 259"/>
              <a:gd name="T76" fmla="*/ 120844578 w 211"/>
              <a:gd name="T77" fmla="*/ 102220964 h 259"/>
              <a:gd name="T78" fmla="*/ 131020829 w 211"/>
              <a:gd name="T79" fmla="*/ 102220964 h 259"/>
              <a:gd name="T80" fmla="*/ 132929275 w 211"/>
              <a:gd name="T81" fmla="*/ 77459151 h 259"/>
              <a:gd name="T82" fmla="*/ 118936930 w 211"/>
              <a:gd name="T83" fmla="*/ 38094913 h 259"/>
              <a:gd name="T84" fmla="*/ 91587856 w 211"/>
              <a:gd name="T85" fmla="*/ 8254203 h 259"/>
              <a:gd name="T86" fmla="*/ 55334562 w 211"/>
              <a:gd name="T87" fmla="*/ 0 h 25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11" h="259">
                <a:moveTo>
                  <a:pt x="53" y="12"/>
                </a:moveTo>
                <a:lnTo>
                  <a:pt x="51" y="13"/>
                </a:lnTo>
                <a:lnTo>
                  <a:pt x="50" y="15"/>
                </a:lnTo>
                <a:lnTo>
                  <a:pt x="49" y="19"/>
                </a:lnTo>
                <a:lnTo>
                  <a:pt x="47" y="22"/>
                </a:lnTo>
                <a:lnTo>
                  <a:pt x="49" y="37"/>
                </a:lnTo>
                <a:lnTo>
                  <a:pt x="51" y="52"/>
                </a:lnTo>
                <a:lnTo>
                  <a:pt x="52" y="68"/>
                </a:lnTo>
                <a:lnTo>
                  <a:pt x="53" y="83"/>
                </a:lnTo>
                <a:lnTo>
                  <a:pt x="51" y="99"/>
                </a:lnTo>
                <a:lnTo>
                  <a:pt x="44" y="114"/>
                </a:lnTo>
                <a:lnTo>
                  <a:pt x="34" y="129"/>
                </a:lnTo>
                <a:lnTo>
                  <a:pt x="26" y="143"/>
                </a:lnTo>
                <a:lnTo>
                  <a:pt x="17" y="159"/>
                </a:lnTo>
                <a:lnTo>
                  <a:pt x="12" y="174"/>
                </a:lnTo>
                <a:lnTo>
                  <a:pt x="6" y="190"/>
                </a:lnTo>
                <a:lnTo>
                  <a:pt x="0" y="209"/>
                </a:lnTo>
                <a:lnTo>
                  <a:pt x="0" y="220"/>
                </a:lnTo>
                <a:lnTo>
                  <a:pt x="6" y="232"/>
                </a:lnTo>
                <a:lnTo>
                  <a:pt x="13" y="243"/>
                </a:lnTo>
                <a:lnTo>
                  <a:pt x="20" y="254"/>
                </a:lnTo>
                <a:lnTo>
                  <a:pt x="24" y="258"/>
                </a:lnTo>
                <a:lnTo>
                  <a:pt x="30" y="259"/>
                </a:lnTo>
                <a:lnTo>
                  <a:pt x="36" y="258"/>
                </a:lnTo>
                <a:lnTo>
                  <a:pt x="39" y="254"/>
                </a:lnTo>
                <a:lnTo>
                  <a:pt x="44" y="244"/>
                </a:lnTo>
                <a:lnTo>
                  <a:pt x="50" y="235"/>
                </a:lnTo>
                <a:lnTo>
                  <a:pt x="54" y="227"/>
                </a:lnTo>
                <a:lnTo>
                  <a:pt x="59" y="218"/>
                </a:lnTo>
                <a:lnTo>
                  <a:pt x="60" y="209"/>
                </a:lnTo>
                <a:lnTo>
                  <a:pt x="54" y="202"/>
                </a:lnTo>
                <a:lnTo>
                  <a:pt x="46" y="201"/>
                </a:lnTo>
                <a:lnTo>
                  <a:pt x="39" y="206"/>
                </a:lnTo>
                <a:lnTo>
                  <a:pt x="37" y="211"/>
                </a:lnTo>
                <a:lnTo>
                  <a:pt x="35" y="216"/>
                </a:lnTo>
                <a:lnTo>
                  <a:pt x="31" y="220"/>
                </a:lnTo>
                <a:lnTo>
                  <a:pt x="29" y="225"/>
                </a:lnTo>
                <a:lnTo>
                  <a:pt x="27" y="219"/>
                </a:lnTo>
                <a:lnTo>
                  <a:pt x="24" y="213"/>
                </a:lnTo>
                <a:lnTo>
                  <a:pt x="24" y="207"/>
                </a:lnTo>
                <a:lnTo>
                  <a:pt x="27" y="198"/>
                </a:lnTo>
                <a:lnTo>
                  <a:pt x="30" y="186"/>
                </a:lnTo>
                <a:lnTo>
                  <a:pt x="36" y="174"/>
                </a:lnTo>
                <a:lnTo>
                  <a:pt x="42" y="161"/>
                </a:lnTo>
                <a:lnTo>
                  <a:pt x="49" y="150"/>
                </a:lnTo>
                <a:lnTo>
                  <a:pt x="62" y="125"/>
                </a:lnTo>
                <a:lnTo>
                  <a:pt x="72" y="100"/>
                </a:lnTo>
                <a:lnTo>
                  <a:pt x="75" y="75"/>
                </a:lnTo>
                <a:lnTo>
                  <a:pt x="74" y="46"/>
                </a:lnTo>
                <a:lnTo>
                  <a:pt x="73" y="42"/>
                </a:lnTo>
                <a:lnTo>
                  <a:pt x="73" y="38"/>
                </a:lnTo>
                <a:lnTo>
                  <a:pt x="73" y="34"/>
                </a:lnTo>
                <a:lnTo>
                  <a:pt x="72" y="30"/>
                </a:lnTo>
                <a:lnTo>
                  <a:pt x="72" y="29"/>
                </a:lnTo>
                <a:lnTo>
                  <a:pt x="72" y="28"/>
                </a:lnTo>
                <a:lnTo>
                  <a:pt x="77" y="24"/>
                </a:lnTo>
                <a:lnTo>
                  <a:pt x="83" y="22"/>
                </a:lnTo>
                <a:lnTo>
                  <a:pt x="88" y="21"/>
                </a:lnTo>
                <a:lnTo>
                  <a:pt x="94" y="21"/>
                </a:lnTo>
                <a:lnTo>
                  <a:pt x="100" y="22"/>
                </a:lnTo>
                <a:lnTo>
                  <a:pt x="107" y="23"/>
                </a:lnTo>
                <a:lnTo>
                  <a:pt x="114" y="24"/>
                </a:lnTo>
                <a:lnTo>
                  <a:pt x="122" y="27"/>
                </a:lnTo>
                <a:lnTo>
                  <a:pt x="129" y="29"/>
                </a:lnTo>
                <a:lnTo>
                  <a:pt x="135" y="32"/>
                </a:lnTo>
                <a:lnTo>
                  <a:pt x="141" y="37"/>
                </a:lnTo>
                <a:lnTo>
                  <a:pt x="147" y="42"/>
                </a:lnTo>
                <a:lnTo>
                  <a:pt x="156" y="54"/>
                </a:lnTo>
                <a:lnTo>
                  <a:pt x="165" y="67"/>
                </a:lnTo>
                <a:lnTo>
                  <a:pt x="172" y="81"/>
                </a:lnTo>
                <a:lnTo>
                  <a:pt x="178" y="93"/>
                </a:lnTo>
                <a:lnTo>
                  <a:pt x="182" y="107"/>
                </a:lnTo>
                <a:lnTo>
                  <a:pt x="185" y="122"/>
                </a:lnTo>
                <a:lnTo>
                  <a:pt x="187" y="137"/>
                </a:lnTo>
                <a:lnTo>
                  <a:pt x="187" y="153"/>
                </a:lnTo>
                <a:lnTo>
                  <a:pt x="190" y="161"/>
                </a:lnTo>
                <a:lnTo>
                  <a:pt x="198" y="165"/>
                </a:lnTo>
                <a:lnTo>
                  <a:pt x="206" y="161"/>
                </a:lnTo>
                <a:lnTo>
                  <a:pt x="211" y="153"/>
                </a:lnTo>
                <a:lnTo>
                  <a:pt x="209" y="122"/>
                </a:lnTo>
                <a:lnTo>
                  <a:pt x="201" y="90"/>
                </a:lnTo>
                <a:lnTo>
                  <a:pt x="187" y="60"/>
                </a:lnTo>
                <a:lnTo>
                  <a:pt x="168" y="34"/>
                </a:lnTo>
                <a:lnTo>
                  <a:pt x="144" y="13"/>
                </a:lnTo>
                <a:lnTo>
                  <a:pt x="118" y="1"/>
                </a:lnTo>
                <a:lnTo>
                  <a:pt x="87" y="0"/>
                </a:lnTo>
                <a:lnTo>
                  <a:pt x="53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4" name="Freeform 146"/>
          <p:cNvSpPr>
            <a:spLocks/>
          </p:cNvSpPr>
          <p:nvPr/>
        </p:nvSpPr>
        <p:spPr bwMode="auto">
          <a:xfrm>
            <a:off x="6688138" y="3530600"/>
            <a:ext cx="266700" cy="371475"/>
          </a:xfrm>
          <a:custGeom>
            <a:avLst/>
            <a:gdLst>
              <a:gd name="T0" fmla="*/ 197285983 w 337"/>
              <a:gd name="T1" fmla="*/ 76234925 h 468"/>
              <a:gd name="T2" fmla="*/ 169102836 w 337"/>
              <a:gd name="T3" fmla="*/ 34022506 h 468"/>
              <a:gd name="T4" fmla="*/ 124008377 w 337"/>
              <a:gd name="T5" fmla="*/ 15120938 h 468"/>
              <a:gd name="T6" fmla="*/ 120876829 w 337"/>
              <a:gd name="T7" fmla="*/ 12600781 h 468"/>
              <a:gd name="T8" fmla="*/ 114613731 w 337"/>
              <a:gd name="T9" fmla="*/ 9450388 h 468"/>
              <a:gd name="T10" fmla="*/ 105845870 w 337"/>
              <a:gd name="T11" fmla="*/ 6300788 h 468"/>
              <a:gd name="T12" fmla="*/ 97704002 w 337"/>
              <a:gd name="T13" fmla="*/ 3150394 h 468"/>
              <a:gd name="T14" fmla="*/ 88309356 w 337"/>
              <a:gd name="T15" fmla="*/ 1889919 h 468"/>
              <a:gd name="T16" fmla="*/ 78914710 w 337"/>
              <a:gd name="T17" fmla="*/ 630238 h 468"/>
              <a:gd name="T18" fmla="*/ 67014508 w 337"/>
              <a:gd name="T19" fmla="*/ 1889919 h 468"/>
              <a:gd name="T20" fmla="*/ 72024828 w 337"/>
              <a:gd name="T21" fmla="*/ 14490700 h 468"/>
              <a:gd name="T22" fmla="*/ 79540703 w 337"/>
              <a:gd name="T23" fmla="*/ 15120938 h 468"/>
              <a:gd name="T24" fmla="*/ 88309356 w 337"/>
              <a:gd name="T25" fmla="*/ 16381413 h 468"/>
              <a:gd name="T26" fmla="*/ 93319675 w 337"/>
              <a:gd name="T27" fmla="*/ 17010856 h 468"/>
              <a:gd name="T28" fmla="*/ 92066898 w 337"/>
              <a:gd name="T29" fmla="*/ 17010856 h 468"/>
              <a:gd name="T30" fmla="*/ 89561342 w 337"/>
              <a:gd name="T31" fmla="*/ 30241875 h 468"/>
              <a:gd name="T32" fmla="*/ 134029017 w 337"/>
              <a:gd name="T33" fmla="*/ 32131794 h 468"/>
              <a:gd name="T34" fmla="*/ 176617920 w 337"/>
              <a:gd name="T35" fmla="*/ 62373669 h 468"/>
              <a:gd name="T36" fmla="*/ 194154434 w 337"/>
              <a:gd name="T37" fmla="*/ 117187663 h 468"/>
              <a:gd name="T38" fmla="*/ 188518122 w 337"/>
              <a:gd name="T39" fmla="*/ 173890781 h 468"/>
              <a:gd name="T40" fmla="*/ 165344503 w 337"/>
              <a:gd name="T41" fmla="*/ 226183825 h 468"/>
              <a:gd name="T42" fmla="*/ 135281794 w 337"/>
              <a:gd name="T43" fmla="*/ 264616406 h 468"/>
              <a:gd name="T44" fmla="*/ 112108967 w 337"/>
              <a:gd name="T45" fmla="*/ 279107106 h 468"/>
              <a:gd name="T46" fmla="*/ 87682571 w 337"/>
              <a:gd name="T47" fmla="*/ 275327269 h 468"/>
              <a:gd name="T48" fmla="*/ 65135737 w 337"/>
              <a:gd name="T49" fmla="*/ 255166019 h 468"/>
              <a:gd name="T50" fmla="*/ 48225216 w 337"/>
              <a:gd name="T51" fmla="*/ 232484613 h 468"/>
              <a:gd name="T52" fmla="*/ 32568264 w 337"/>
              <a:gd name="T53" fmla="*/ 207913288 h 468"/>
              <a:gd name="T54" fmla="*/ 18789292 w 337"/>
              <a:gd name="T55" fmla="*/ 180821013 h 468"/>
              <a:gd name="T56" fmla="*/ 15030959 w 337"/>
              <a:gd name="T57" fmla="*/ 166330313 h 468"/>
              <a:gd name="T58" fmla="*/ 25052389 w 337"/>
              <a:gd name="T59" fmla="*/ 154359769 h 468"/>
              <a:gd name="T60" fmla="*/ 37578584 w 337"/>
              <a:gd name="T61" fmla="*/ 140498513 h 468"/>
              <a:gd name="T62" fmla="*/ 58246647 w 337"/>
              <a:gd name="T63" fmla="*/ 119077581 h 468"/>
              <a:gd name="T64" fmla="*/ 78287925 w 337"/>
              <a:gd name="T65" fmla="*/ 97655856 h 468"/>
              <a:gd name="T66" fmla="*/ 93945669 w 337"/>
              <a:gd name="T67" fmla="*/ 79385319 h 468"/>
              <a:gd name="T68" fmla="*/ 81419474 w 337"/>
              <a:gd name="T69" fmla="*/ 74345006 h 468"/>
              <a:gd name="T70" fmla="*/ 55741091 w 337"/>
              <a:gd name="T71" fmla="*/ 98286094 h 468"/>
              <a:gd name="T72" fmla="*/ 31315487 w 337"/>
              <a:gd name="T73" fmla="*/ 123487656 h 468"/>
              <a:gd name="T74" fmla="*/ 9394646 w 337"/>
              <a:gd name="T75" fmla="*/ 148689219 h 468"/>
              <a:gd name="T76" fmla="*/ 1252778 w 337"/>
              <a:gd name="T77" fmla="*/ 175151256 h 468"/>
              <a:gd name="T78" fmla="*/ 15657743 w 337"/>
              <a:gd name="T79" fmla="*/ 207283050 h 468"/>
              <a:gd name="T80" fmla="*/ 32568264 w 337"/>
              <a:gd name="T81" fmla="*/ 235635006 h 468"/>
              <a:gd name="T82" fmla="*/ 53236327 w 337"/>
              <a:gd name="T83" fmla="*/ 262726488 h 468"/>
              <a:gd name="T84" fmla="*/ 75783161 w 337"/>
              <a:gd name="T85" fmla="*/ 284147419 h 468"/>
              <a:gd name="T86" fmla="*/ 102087537 w 337"/>
              <a:gd name="T87" fmla="*/ 294858281 h 468"/>
              <a:gd name="T88" fmla="*/ 130271475 w 337"/>
              <a:gd name="T89" fmla="*/ 287297813 h 468"/>
              <a:gd name="T90" fmla="*/ 162839739 w 337"/>
              <a:gd name="T91" fmla="*/ 255166019 h 468"/>
              <a:gd name="T92" fmla="*/ 197285983 w 337"/>
              <a:gd name="T93" fmla="*/ 198462106 h 468"/>
              <a:gd name="T94" fmla="*/ 211064955 w 337"/>
              <a:gd name="T95" fmla="*/ 134198519 h 46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37" h="468">
                <a:moveTo>
                  <a:pt x="334" y="180"/>
                </a:moveTo>
                <a:lnTo>
                  <a:pt x="325" y="150"/>
                </a:lnTo>
                <a:lnTo>
                  <a:pt x="315" y="121"/>
                </a:lnTo>
                <a:lnTo>
                  <a:pt x="302" y="96"/>
                </a:lnTo>
                <a:lnTo>
                  <a:pt x="287" y="74"/>
                </a:lnTo>
                <a:lnTo>
                  <a:pt x="270" y="54"/>
                </a:lnTo>
                <a:lnTo>
                  <a:pt x="248" y="39"/>
                </a:lnTo>
                <a:lnTo>
                  <a:pt x="225" y="30"/>
                </a:lnTo>
                <a:lnTo>
                  <a:pt x="198" y="24"/>
                </a:lnTo>
                <a:lnTo>
                  <a:pt x="196" y="23"/>
                </a:lnTo>
                <a:lnTo>
                  <a:pt x="195" y="21"/>
                </a:lnTo>
                <a:lnTo>
                  <a:pt x="193" y="20"/>
                </a:lnTo>
                <a:lnTo>
                  <a:pt x="191" y="19"/>
                </a:lnTo>
                <a:lnTo>
                  <a:pt x="186" y="16"/>
                </a:lnTo>
                <a:lnTo>
                  <a:pt x="183" y="15"/>
                </a:lnTo>
                <a:lnTo>
                  <a:pt x="178" y="13"/>
                </a:lnTo>
                <a:lnTo>
                  <a:pt x="173" y="12"/>
                </a:lnTo>
                <a:lnTo>
                  <a:pt x="169" y="10"/>
                </a:lnTo>
                <a:lnTo>
                  <a:pt x="165" y="8"/>
                </a:lnTo>
                <a:lnTo>
                  <a:pt x="161" y="6"/>
                </a:lnTo>
                <a:lnTo>
                  <a:pt x="156" y="5"/>
                </a:lnTo>
                <a:lnTo>
                  <a:pt x="151" y="4"/>
                </a:lnTo>
                <a:lnTo>
                  <a:pt x="147" y="3"/>
                </a:lnTo>
                <a:lnTo>
                  <a:pt x="141" y="3"/>
                </a:lnTo>
                <a:lnTo>
                  <a:pt x="136" y="3"/>
                </a:lnTo>
                <a:lnTo>
                  <a:pt x="131" y="1"/>
                </a:lnTo>
                <a:lnTo>
                  <a:pt x="126" y="1"/>
                </a:lnTo>
                <a:lnTo>
                  <a:pt x="120" y="0"/>
                </a:lnTo>
                <a:lnTo>
                  <a:pt x="115" y="0"/>
                </a:lnTo>
                <a:lnTo>
                  <a:pt x="107" y="3"/>
                </a:lnTo>
                <a:lnTo>
                  <a:pt x="104" y="10"/>
                </a:lnTo>
                <a:lnTo>
                  <a:pt x="107" y="19"/>
                </a:lnTo>
                <a:lnTo>
                  <a:pt x="115" y="23"/>
                </a:lnTo>
                <a:lnTo>
                  <a:pt x="119" y="23"/>
                </a:lnTo>
                <a:lnTo>
                  <a:pt x="124" y="24"/>
                </a:lnTo>
                <a:lnTo>
                  <a:pt x="127" y="24"/>
                </a:lnTo>
                <a:lnTo>
                  <a:pt x="132" y="24"/>
                </a:lnTo>
                <a:lnTo>
                  <a:pt x="136" y="26"/>
                </a:lnTo>
                <a:lnTo>
                  <a:pt x="141" y="26"/>
                </a:lnTo>
                <a:lnTo>
                  <a:pt x="145" y="27"/>
                </a:lnTo>
                <a:lnTo>
                  <a:pt x="149" y="27"/>
                </a:lnTo>
                <a:lnTo>
                  <a:pt x="148" y="27"/>
                </a:lnTo>
                <a:lnTo>
                  <a:pt x="147" y="27"/>
                </a:lnTo>
                <a:lnTo>
                  <a:pt x="140" y="33"/>
                </a:lnTo>
                <a:lnTo>
                  <a:pt x="139" y="41"/>
                </a:lnTo>
                <a:lnTo>
                  <a:pt x="143" y="48"/>
                </a:lnTo>
                <a:lnTo>
                  <a:pt x="153" y="50"/>
                </a:lnTo>
                <a:lnTo>
                  <a:pt x="185" y="48"/>
                </a:lnTo>
                <a:lnTo>
                  <a:pt x="214" y="51"/>
                </a:lnTo>
                <a:lnTo>
                  <a:pt x="240" y="63"/>
                </a:lnTo>
                <a:lnTo>
                  <a:pt x="263" y="79"/>
                </a:lnTo>
                <a:lnTo>
                  <a:pt x="282" y="99"/>
                </a:lnTo>
                <a:lnTo>
                  <a:pt x="297" y="125"/>
                </a:lnTo>
                <a:lnTo>
                  <a:pt x="306" y="154"/>
                </a:lnTo>
                <a:lnTo>
                  <a:pt x="310" y="186"/>
                </a:lnTo>
                <a:lnTo>
                  <a:pt x="310" y="217"/>
                </a:lnTo>
                <a:lnTo>
                  <a:pt x="307" y="247"/>
                </a:lnTo>
                <a:lnTo>
                  <a:pt x="301" y="276"/>
                </a:lnTo>
                <a:lnTo>
                  <a:pt x="292" y="304"/>
                </a:lnTo>
                <a:lnTo>
                  <a:pt x="279" y="332"/>
                </a:lnTo>
                <a:lnTo>
                  <a:pt x="264" y="359"/>
                </a:lnTo>
                <a:lnTo>
                  <a:pt x="247" y="383"/>
                </a:lnTo>
                <a:lnTo>
                  <a:pt x="228" y="407"/>
                </a:lnTo>
                <a:lnTo>
                  <a:pt x="216" y="420"/>
                </a:lnTo>
                <a:lnTo>
                  <a:pt x="204" y="430"/>
                </a:lnTo>
                <a:lnTo>
                  <a:pt x="192" y="438"/>
                </a:lnTo>
                <a:lnTo>
                  <a:pt x="179" y="443"/>
                </a:lnTo>
                <a:lnTo>
                  <a:pt x="166" y="445"/>
                </a:lnTo>
                <a:lnTo>
                  <a:pt x="154" y="443"/>
                </a:lnTo>
                <a:lnTo>
                  <a:pt x="140" y="437"/>
                </a:lnTo>
                <a:lnTo>
                  <a:pt x="126" y="427"/>
                </a:lnTo>
                <a:lnTo>
                  <a:pt x="115" y="415"/>
                </a:lnTo>
                <a:lnTo>
                  <a:pt x="104" y="405"/>
                </a:lnTo>
                <a:lnTo>
                  <a:pt x="95" y="393"/>
                </a:lnTo>
                <a:lnTo>
                  <a:pt x="86" y="380"/>
                </a:lnTo>
                <a:lnTo>
                  <a:pt x="77" y="369"/>
                </a:lnTo>
                <a:lnTo>
                  <a:pt x="68" y="356"/>
                </a:lnTo>
                <a:lnTo>
                  <a:pt x="60" y="342"/>
                </a:lnTo>
                <a:lnTo>
                  <a:pt x="52" y="330"/>
                </a:lnTo>
                <a:lnTo>
                  <a:pt x="44" y="316"/>
                </a:lnTo>
                <a:lnTo>
                  <a:pt x="37" y="302"/>
                </a:lnTo>
                <a:lnTo>
                  <a:pt x="30" y="287"/>
                </a:lnTo>
                <a:lnTo>
                  <a:pt x="25" y="272"/>
                </a:lnTo>
                <a:lnTo>
                  <a:pt x="24" y="266"/>
                </a:lnTo>
                <a:lnTo>
                  <a:pt x="24" y="264"/>
                </a:lnTo>
                <a:lnTo>
                  <a:pt x="27" y="259"/>
                </a:lnTo>
                <a:lnTo>
                  <a:pt x="33" y="253"/>
                </a:lnTo>
                <a:lnTo>
                  <a:pt x="40" y="245"/>
                </a:lnTo>
                <a:lnTo>
                  <a:pt x="47" y="238"/>
                </a:lnTo>
                <a:lnTo>
                  <a:pt x="53" y="230"/>
                </a:lnTo>
                <a:lnTo>
                  <a:pt x="60" y="223"/>
                </a:lnTo>
                <a:lnTo>
                  <a:pt x="71" y="211"/>
                </a:lnTo>
                <a:lnTo>
                  <a:pt x="82" y="200"/>
                </a:lnTo>
                <a:lnTo>
                  <a:pt x="93" y="189"/>
                </a:lnTo>
                <a:lnTo>
                  <a:pt x="103" y="178"/>
                </a:lnTo>
                <a:lnTo>
                  <a:pt x="113" y="166"/>
                </a:lnTo>
                <a:lnTo>
                  <a:pt x="125" y="155"/>
                </a:lnTo>
                <a:lnTo>
                  <a:pt x="135" y="144"/>
                </a:lnTo>
                <a:lnTo>
                  <a:pt x="147" y="134"/>
                </a:lnTo>
                <a:lnTo>
                  <a:pt x="150" y="126"/>
                </a:lnTo>
                <a:lnTo>
                  <a:pt x="147" y="118"/>
                </a:lnTo>
                <a:lnTo>
                  <a:pt x="139" y="114"/>
                </a:lnTo>
                <a:lnTo>
                  <a:pt x="130" y="118"/>
                </a:lnTo>
                <a:lnTo>
                  <a:pt x="117" y="130"/>
                </a:lnTo>
                <a:lnTo>
                  <a:pt x="103" y="143"/>
                </a:lnTo>
                <a:lnTo>
                  <a:pt x="89" y="156"/>
                </a:lnTo>
                <a:lnTo>
                  <a:pt x="77" y="168"/>
                </a:lnTo>
                <a:lnTo>
                  <a:pt x="63" y="182"/>
                </a:lnTo>
                <a:lnTo>
                  <a:pt x="50" y="196"/>
                </a:lnTo>
                <a:lnTo>
                  <a:pt x="39" y="210"/>
                </a:lnTo>
                <a:lnTo>
                  <a:pt x="27" y="224"/>
                </a:lnTo>
                <a:lnTo>
                  <a:pt x="15" y="236"/>
                </a:lnTo>
                <a:lnTo>
                  <a:pt x="6" y="249"/>
                </a:lnTo>
                <a:lnTo>
                  <a:pt x="0" y="262"/>
                </a:lnTo>
                <a:lnTo>
                  <a:pt x="2" y="278"/>
                </a:lnTo>
                <a:lnTo>
                  <a:pt x="9" y="296"/>
                </a:lnTo>
                <a:lnTo>
                  <a:pt x="15" y="312"/>
                </a:lnTo>
                <a:lnTo>
                  <a:pt x="25" y="329"/>
                </a:lnTo>
                <a:lnTo>
                  <a:pt x="34" y="345"/>
                </a:lnTo>
                <a:lnTo>
                  <a:pt x="43" y="359"/>
                </a:lnTo>
                <a:lnTo>
                  <a:pt x="52" y="374"/>
                </a:lnTo>
                <a:lnTo>
                  <a:pt x="63" y="389"/>
                </a:lnTo>
                <a:lnTo>
                  <a:pt x="73" y="403"/>
                </a:lnTo>
                <a:lnTo>
                  <a:pt x="85" y="417"/>
                </a:lnTo>
                <a:lnTo>
                  <a:pt x="96" y="430"/>
                </a:lnTo>
                <a:lnTo>
                  <a:pt x="109" y="442"/>
                </a:lnTo>
                <a:lnTo>
                  <a:pt x="121" y="451"/>
                </a:lnTo>
                <a:lnTo>
                  <a:pt x="135" y="459"/>
                </a:lnTo>
                <a:lnTo>
                  <a:pt x="149" y="465"/>
                </a:lnTo>
                <a:lnTo>
                  <a:pt x="163" y="468"/>
                </a:lnTo>
                <a:lnTo>
                  <a:pt x="178" y="468"/>
                </a:lnTo>
                <a:lnTo>
                  <a:pt x="193" y="465"/>
                </a:lnTo>
                <a:lnTo>
                  <a:pt x="208" y="456"/>
                </a:lnTo>
                <a:lnTo>
                  <a:pt x="223" y="446"/>
                </a:lnTo>
                <a:lnTo>
                  <a:pt x="239" y="430"/>
                </a:lnTo>
                <a:lnTo>
                  <a:pt x="260" y="405"/>
                </a:lnTo>
                <a:lnTo>
                  <a:pt x="281" y="377"/>
                </a:lnTo>
                <a:lnTo>
                  <a:pt x="299" y="346"/>
                </a:lnTo>
                <a:lnTo>
                  <a:pt x="315" y="315"/>
                </a:lnTo>
                <a:lnTo>
                  <a:pt x="327" y="281"/>
                </a:lnTo>
                <a:lnTo>
                  <a:pt x="335" y="248"/>
                </a:lnTo>
                <a:lnTo>
                  <a:pt x="337" y="213"/>
                </a:lnTo>
                <a:lnTo>
                  <a:pt x="334" y="1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5" name="Freeform 147"/>
          <p:cNvSpPr>
            <a:spLocks/>
          </p:cNvSpPr>
          <p:nvPr/>
        </p:nvSpPr>
        <p:spPr bwMode="auto">
          <a:xfrm>
            <a:off x="6740525" y="3538538"/>
            <a:ext cx="63500" cy="115887"/>
          </a:xfrm>
          <a:custGeom>
            <a:avLst/>
            <a:gdLst>
              <a:gd name="T0" fmla="*/ 37489302 w 81"/>
              <a:gd name="T1" fmla="*/ 1916531 h 145"/>
              <a:gd name="T2" fmla="*/ 33186981 w 81"/>
              <a:gd name="T3" fmla="*/ 6387372 h 145"/>
              <a:gd name="T4" fmla="*/ 30114679 w 81"/>
              <a:gd name="T5" fmla="*/ 10859012 h 145"/>
              <a:gd name="T6" fmla="*/ 25812358 w 81"/>
              <a:gd name="T7" fmla="*/ 15969229 h 145"/>
              <a:gd name="T8" fmla="*/ 22739272 w 81"/>
              <a:gd name="T9" fmla="*/ 20440069 h 145"/>
              <a:gd name="T10" fmla="*/ 19051568 w 81"/>
              <a:gd name="T11" fmla="*/ 24911709 h 145"/>
              <a:gd name="T12" fmla="*/ 15979265 w 81"/>
              <a:gd name="T13" fmla="*/ 30021926 h 145"/>
              <a:gd name="T14" fmla="*/ 12906179 w 81"/>
              <a:gd name="T15" fmla="*/ 35132143 h 145"/>
              <a:gd name="T16" fmla="*/ 9218475 w 81"/>
              <a:gd name="T17" fmla="*/ 40880937 h 145"/>
              <a:gd name="T18" fmla="*/ 4916938 w 81"/>
              <a:gd name="T19" fmla="*/ 51100572 h 145"/>
              <a:gd name="T20" fmla="*/ 3073086 w 81"/>
              <a:gd name="T21" fmla="*/ 62598161 h 145"/>
              <a:gd name="T22" fmla="*/ 614617 w 81"/>
              <a:gd name="T23" fmla="*/ 74095750 h 145"/>
              <a:gd name="T24" fmla="*/ 0 w 81"/>
              <a:gd name="T25" fmla="*/ 84954762 h 145"/>
              <a:gd name="T26" fmla="*/ 1229235 w 81"/>
              <a:gd name="T27" fmla="*/ 90064979 h 145"/>
              <a:gd name="T28" fmla="*/ 6760006 w 81"/>
              <a:gd name="T29" fmla="*/ 92620087 h 145"/>
              <a:gd name="T30" fmla="*/ 11676944 w 81"/>
              <a:gd name="T31" fmla="*/ 90064979 h 145"/>
              <a:gd name="T32" fmla="*/ 14135414 w 81"/>
              <a:gd name="T33" fmla="*/ 84954762 h 145"/>
              <a:gd name="T34" fmla="*/ 15979265 w 81"/>
              <a:gd name="T35" fmla="*/ 74095750 h 145"/>
              <a:gd name="T36" fmla="*/ 17823117 w 81"/>
              <a:gd name="T37" fmla="*/ 63876115 h 145"/>
              <a:gd name="T38" fmla="*/ 20895420 w 81"/>
              <a:gd name="T39" fmla="*/ 54933635 h 145"/>
              <a:gd name="T40" fmla="*/ 23968506 w 81"/>
              <a:gd name="T41" fmla="*/ 45990355 h 145"/>
              <a:gd name="T42" fmla="*/ 28270827 w 81"/>
              <a:gd name="T43" fmla="*/ 37047875 h 145"/>
              <a:gd name="T44" fmla="*/ 33801599 w 81"/>
              <a:gd name="T45" fmla="*/ 29382549 h 145"/>
              <a:gd name="T46" fmla="*/ 40562389 w 81"/>
              <a:gd name="T47" fmla="*/ 21079446 h 145"/>
              <a:gd name="T48" fmla="*/ 47322395 w 81"/>
              <a:gd name="T49" fmla="*/ 12136166 h 145"/>
              <a:gd name="T50" fmla="*/ 49780864 w 81"/>
              <a:gd name="T51" fmla="*/ 6387372 h 145"/>
              <a:gd name="T52" fmla="*/ 47322395 w 81"/>
              <a:gd name="T53" fmla="*/ 1277155 h 145"/>
              <a:gd name="T54" fmla="*/ 42406241 w 81"/>
              <a:gd name="T55" fmla="*/ 0 h 145"/>
              <a:gd name="T56" fmla="*/ 37489302 w 81"/>
              <a:gd name="T57" fmla="*/ 1916531 h 145"/>
              <a:gd name="T58" fmla="*/ 37489302 w 81"/>
              <a:gd name="T59" fmla="*/ 1916531 h 1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81" h="145">
                <a:moveTo>
                  <a:pt x="61" y="3"/>
                </a:moveTo>
                <a:lnTo>
                  <a:pt x="54" y="10"/>
                </a:lnTo>
                <a:lnTo>
                  <a:pt x="49" y="17"/>
                </a:lnTo>
                <a:lnTo>
                  <a:pt x="42" y="25"/>
                </a:lnTo>
                <a:lnTo>
                  <a:pt x="37" y="32"/>
                </a:lnTo>
                <a:lnTo>
                  <a:pt x="31" y="39"/>
                </a:lnTo>
                <a:lnTo>
                  <a:pt x="26" y="47"/>
                </a:lnTo>
                <a:lnTo>
                  <a:pt x="21" y="55"/>
                </a:lnTo>
                <a:lnTo>
                  <a:pt x="15" y="64"/>
                </a:lnTo>
                <a:lnTo>
                  <a:pt x="8" y="80"/>
                </a:lnTo>
                <a:lnTo>
                  <a:pt x="5" y="98"/>
                </a:lnTo>
                <a:lnTo>
                  <a:pt x="1" y="116"/>
                </a:lnTo>
                <a:lnTo>
                  <a:pt x="0" y="133"/>
                </a:lnTo>
                <a:lnTo>
                  <a:pt x="2" y="141"/>
                </a:lnTo>
                <a:lnTo>
                  <a:pt x="11" y="145"/>
                </a:lnTo>
                <a:lnTo>
                  <a:pt x="19" y="141"/>
                </a:lnTo>
                <a:lnTo>
                  <a:pt x="23" y="133"/>
                </a:lnTo>
                <a:lnTo>
                  <a:pt x="26" y="116"/>
                </a:lnTo>
                <a:lnTo>
                  <a:pt x="29" y="100"/>
                </a:lnTo>
                <a:lnTo>
                  <a:pt x="34" y="86"/>
                </a:lnTo>
                <a:lnTo>
                  <a:pt x="39" y="72"/>
                </a:lnTo>
                <a:lnTo>
                  <a:pt x="46" y="58"/>
                </a:lnTo>
                <a:lnTo>
                  <a:pt x="55" y="46"/>
                </a:lnTo>
                <a:lnTo>
                  <a:pt x="66" y="33"/>
                </a:lnTo>
                <a:lnTo>
                  <a:pt x="77" y="19"/>
                </a:lnTo>
                <a:lnTo>
                  <a:pt x="81" y="10"/>
                </a:lnTo>
                <a:lnTo>
                  <a:pt x="77" y="2"/>
                </a:lnTo>
                <a:lnTo>
                  <a:pt x="69" y="0"/>
                </a:lnTo>
                <a:lnTo>
                  <a:pt x="61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6" name="Freeform 148"/>
          <p:cNvSpPr>
            <a:spLocks/>
          </p:cNvSpPr>
          <p:nvPr/>
        </p:nvSpPr>
        <p:spPr bwMode="auto">
          <a:xfrm>
            <a:off x="6378575" y="3765550"/>
            <a:ext cx="333375" cy="120650"/>
          </a:xfrm>
          <a:custGeom>
            <a:avLst/>
            <a:gdLst>
              <a:gd name="T0" fmla="*/ 247522583 w 419"/>
              <a:gd name="T1" fmla="*/ 5107250 h 151"/>
              <a:gd name="T2" fmla="*/ 232962291 w 419"/>
              <a:gd name="T3" fmla="*/ 14044938 h 151"/>
              <a:gd name="T4" fmla="*/ 219035331 w 419"/>
              <a:gd name="T5" fmla="*/ 22344220 h 151"/>
              <a:gd name="T6" fmla="*/ 204475039 w 419"/>
              <a:gd name="T7" fmla="*/ 29366689 h 151"/>
              <a:gd name="T8" fmla="*/ 189914747 w 419"/>
              <a:gd name="T9" fmla="*/ 36389159 h 151"/>
              <a:gd name="T10" fmla="*/ 175354454 w 419"/>
              <a:gd name="T11" fmla="*/ 43411628 h 151"/>
              <a:gd name="T12" fmla="*/ 159528292 w 419"/>
              <a:gd name="T13" fmla="*/ 49796490 h 151"/>
              <a:gd name="T14" fmla="*/ 144335462 w 419"/>
              <a:gd name="T15" fmla="*/ 56180553 h 151"/>
              <a:gd name="T16" fmla="*/ 129775170 w 419"/>
              <a:gd name="T17" fmla="*/ 61287803 h 151"/>
              <a:gd name="T18" fmla="*/ 115214877 w 419"/>
              <a:gd name="T19" fmla="*/ 66395053 h 151"/>
              <a:gd name="T20" fmla="*/ 98756178 w 419"/>
              <a:gd name="T21" fmla="*/ 70863897 h 151"/>
              <a:gd name="T22" fmla="*/ 82929219 w 419"/>
              <a:gd name="T23" fmla="*/ 71502304 h 151"/>
              <a:gd name="T24" fmla="*/ 66470519 w 419"/>
              <a:gd name="T25" fmla="*/ 68310272 h 151"/>
              <a:gd name="T26" fmla="*/ 50011024 w 419"/>
              <a:gd name="T27" fmla="*/ 63203022 h 151"/>
              <a:gd name="T28" fmla="*/ 34184861 w 419"/>
              <a:gd name="T29" fmla="*/ 60010990 h 151"/>
              <a:gd name="T30" fmla="*/ 16459496 w 419"/>
              <a:gd name="T31" fmla="*/ 57457365 h 151"/>
              <a:gd name="T32" fmla="*/ 3798406 w 419"/>
              <a:gd name="T33" fmla="*/ 59372584 h 151"/>
              <a:gd name="T34" fmla="*/ 0 w 419"/>
              <a:gd name="T35" fmla="*/ 65756647 h 151"/>
              <a:gd name="T36" fmla="*/ 5064277 w 419"/>
              <a:gd name="T37" fmla="*/ 75332741 h 151"/>
              <a:gd name="T38" fmla="*/ 12661089 w 419"/>
              <a:gd name="T39" fmla="*/ 86824055 h 151"/>
              <a:gd name="T40" fmla="*/ 20890439 w 419"/>
              <a:gd name="T41" fmla="*/ 96400149 h 151"/>
              <a:gd name="T42" fmla="*/ 29120585 w 419"/>
              <a:gd name="T43" fmla="*/ 91292899 h 151"/>
              <a:gd name="T44" fmla="*/ 27221382 w 419"/>
              <a:gd name="T45" fmla="*/ 82355211 h 151"/>
              <a:gd name="T46" fmla="*/ 22789642 w 419"/>
              <a:gd name="T47" fmla="*/ 75971148 h 151"/>
              <a:gd name="T48" fmla="*/ 28487252 w 419"/>
              <a:gd name="T49" fmla="*/ 74055929 h 151"/>
              <a:gd name="T50" fmla="*/ 41781674 w 419"/>
              <a:gd name="T51" fmla="*/ 76609554 h 151"/>
              <a:gd name="T52" fmla="*/ 55708633 w 419"/>
              <a:gd name="T53" fmla="*/ 80439992 h 151"/>
              <a:gd name="T54" fmla="*/ 70268926 w 419"/>
              <a:gd name="T55" fmla="*/ 84908836 h 151"/>
              <a:gd name="T56" fmla="*/ 83562552 w 419"/>
              <a:gd name="T57" fmla="*/ 86824055 h 151"/>
              <a:gd name="T58" fmla="*/ 98756178 w 419"/>
              <a:gd name="T59" fmla="*/ 85547242 h 151"/>
              <a:gd name="T60" fmla="*/ 114582340 w 419"/>
              <a:gd name="T61" fmla="*/ 82355211 h 151"/>
              <a:gd name="T62" fmla="*/ 128509300 w 419"/>
              <a:gd name="T63" fmla="*/ 77886367 h 151"/>
              <a:gd name="T64" fmla="*/ 143069592 w 419"/>
              <a:gd name="T65" fmla="*/ 72140710 h 151"/>
              <a:gd name="T66" fmla="*/ 158895754 w 419"/>
              <a:gd name="T67" fmla="*/ 65756647 h 151"/>
              <a:gd name="T68" fmla="*/ 175987787 w 419"/>
              <a:gd name="T69" fmla="*/ 59372584 h 151"/>
              <a:gd name="T70" fmla="*/ 191813950 w 419"/>
              <a:gd name="T71" fmla="*/ 51711709 h 151"/>
              <a:gd name="T72" fmla="*/ 207007575 w 419"/>
              <a:gd name="T73" fmla="*/ 44050034 h 151"/>
              <a:gd name="T74" fmla="*/ 223466275 w 419"/>
              <a:gd name="T75" fmla="*/ 36389159 h 151"/>
              <a:gd name="T76" fmla="*/ 238659900 w 419"/>
              <a:gd name="T77" fmla="*/ 28089877 h 151"/>
              <a:gd name="T78" fmla="*/ 253852730 w 419"/>
              <a:gd name="T79" fmla="*/ 18513782 h 151"/>
              <a:gd name="T80" fmla="*/ 265247949 w 419"/>
              <a:gd name="T81" fmla="*/ 8937688 h 151"/>
              <a:gd name="T82" fmla="*/ 260183672 w 419"/>
              <a:gd name="T83" fmla="*/ 0 h 15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19" h="151">
                <a:moveTo>
                  <a:pt x="402" y="2"/>
                </a:moveTo>
                <a:lnTo>
                  <a:pt x="391" y="8"/>
                </a:lnTo>
                <a:lnTo>
                  <a:pt x="379" y="15"/>
                </a:lnTo>
                <a:lnTo>
                  <a:pt x="368" y="22"/>
                </a:lnTo>
                <a:lnTo>
                  <a:pt x="356" y="28"/>
                </a:lnTo>
                <a:lnTo>
                  <a:pt x="346" y="35"/>
                </a:lnTo>
                <a:lnTo>
                  <a:pt x="334" y="41"/>
                </a:lnTo>
                <a:lnTo>
                  <a:pt x="323" y="46"/>
                </a:lnTo>
                <a:lnTo>
                  <a:pt x="311" y="52"/>
                </a:lnTo>
                <a:lnTo>
                  <a:pt x="300" y="57"/>
                </a:lnTo>
                <a:lnTo>
                  <a:pt x="288" y="63"/>
                </a:lnTo>
                <a:lnTo>
                  <a:pt x="277" y="68"/>
                </a:lnTo>
                <a:lnTo>
                  <a:pt x="264" y="73"/>
                </a:lnTo>
                <a:lnTo>
                  <a:pt x="252" y="78"/>
                </a:lnTo>
                <a:lnTo>
                  <a:pt x="240" y="83"/>
                </a:lnTo>
                <a:lnTo>
                  <a:pt x="228" y="88"/>
                </a:lnTo>
                <a:lnTo>
                  <a:pt x="215" y="93"/>
                </a:lnTo>
                <a:lnTo>
                  <a:pt x="205" y="96"/>
                </a:lnTo>
                <a:lnTo>
                  <a:pt x="194" y="101"/>
                </a:lnTo>
                <a:lnTo>
                  <a:pt x="182" y="104"/>
                </a:lnTo>
                <a:lnTo>
                  <a:pt x="169" y="107"/>
                </a:lnTo>
                <a:lnTo>
                  <a:pt x="156" y="111"/>
                </a:lnTo>
                <a:lnTo>
                  <a:pt x="143" y="112"/>
                </a:lnTo>
                <a:lnTo>
                  <a:pt x="131" y="112"/>
                </a:lnTo>
                <a:lnTo>
                  <a:pt x="120" y="111"/>
                </a:lnTo>
                <a:lnTo>
                  <a:pt x="105" y="107"/>
                </a:lnTo>
                <a:lnTo>
                  <a:pt x="92" y="104"/>
                </a:lnTo>
                <a:lnTo>
                  <a:pt x="79" y="99"/>
                </a:lnTo>
                <a:lnTo>
                  <a:pt x="67" y="96"/>
                </a:lnTo>
                <a:lnTo>
                  <a:pt x="54" y="94"/>
                </a:lnTo>
                <a:lnTo>
                  <a:pt x="40" y="91"/>
                </a:lnTo>
                <a:lnTo>
                  <a:pt x="26" y="90"/>
                </a:lnTo>
                <a:lnTo>
                  <a:pt x="11" y="90"/>
                </a:lnTo>
                <a:lnTo>
                  <a:pt x="6" y="93"/>
                </a:lnTo>
                <a:lnTo>
                  <a:pt x="2" y="97"/>
                </a:lnTo>
                <a:lnTo>
                  <a:pt x="0" y="103"/>
                </a:lnTo>
                <a:lnTo>
                  <a:pt x="2" y="109"/>
                </a:lnTo>
                <a:lnTo>
                  <a:pt x="8" y="118"/>
                </a:lnTo>
                <a:lnTo>
                  <a:pt x="14" y="127"/>
                </a:lnTo>
                <a:lnTo>
                  <a:pt x="20" y="136"/>
                </a:lnTo>
                <a:lnTo>
                  <a:pt x="25" y="146"/>
                </a:lnTo>
                <a:lnTo>
                  <a:pt x="33" y="151"/>
                </a:lnTo>
                <a:lnTo>
                  <a:pt x="41" y="149"/>
                </a:lnTo>
                <a:lnTo>
                  <a:pt x="46" y="143"/>
                </a:lnTo>
                <a:lnTo>
                  <a:pt x="45" y="134"/>
                </a:lnTo>
                <a:lnTo>
                  <a:pt x="43" y="129"/>
                </a:lnTo>
                <a:lnTo>
                  <a:pt x="39" y="124"/>
                </a:lnTo>
                <a:lnTo>
                  <a:pt x="36" y="119"/>
                </a:lnTo>
                <a:lnTo>
                  <a:pt x="33" y="114"/>
                </a:lnTo>
                <a:lnTo>
                  <a:pt x="45" y="116"/>
                </a:lnTo>
                <a:lnTo>
                  <a:pt x="55" y="118"/>
                </a:lnTo>
                <a:lnTo>
                  <a:pt x="66" y="120"/>
                </a:lnTo>
                <a:lnTo>
                  <a:pt x="77" y="122"/>
                </a:lnTo>
                <a:lnTo>
                  <a:pt x="88" y="126"/>
                </a:lnTo>
                <a:lnTo>
                  <a:pt x="99" y="129"/>
                </a:lnTo>
                <a:lnTo>
                  <a:pt x="111" y="133"/>
                </a:lnTo>
                <a:lnTo>
                  <a:pt x="122" y="135"/>
                </a:lnTo>
                <a:lnTo>
                  <a:pt x="132" y="136"/>
                </a:lnTo>
                <a:lnTo>
                  <a:pt x="143" y="136"/>
                </a:lnTo>
                <a:lnTo>
                  <a:pt x="156" y="134"/>
                </a:lnTo>
                <a:lnTo>
                  <a:pt x="168" y="132"/>
                </a:lnTo>
                <a:lnTo>
                  <a:pt x="181" y="129"/>
                </a:lnTo>
                <a:lnTo>
                  <a:pt x="192" y="126"/>
                </a:lnTo>
                <a:lnTo>
                  <a:pt x="203" y="122"/>
                </a:lnTo>
                <a:lnTo>
                  <a:pt x="212" y="119"/>
                </a:lnTo>
                <a:lnTo>
                  <a:pt x="226" y="113"/>
                </a:lnTo>
                <a:lnTo>
                  <a:pt x="239" y="109"/>
                </a:lnTo>
                <a:lnTo>
                  <a:pt x="251" y="103"/>
                </a:lnTo>
                <a:lnTo>
                  <a:pt x="264" y="98"/>
                </a:lnTo>
                <a:lnTo>
                  <a:pt x="278" y="93"/>
                </a:lnTo>
                <a:lnTo>
                  <a:pt x="290" y="87"/>
                </a:lnTo>
                <a:lnTo>
                  <a:pt x="303" y="81"/>
                </a:lnTo>
                <a:lnTo>
                  <a:pt x="315" y="75"/>
                </a:lnTo>
                <a:lnTo>
                  <a:pt x="327" y="69"/>
                </a:lnTo>
                <a:lnTo>
                  <a:pt x="340" y="64"/>
                </a:lnTo>
                <a:lnTo>
                  <a:pt x="353" y="57"/>
                </a:lnTo>
                <a:lnTo>
                  <a:pt x="364" y="51"/>
                </a:lnTo>
                <a:lnTo>
                  <a:pt x="377" y="44"/>
                </a:lnTo>
                <a:lnTo>
                  <a:pt x="389" y="37"/>
                </a:lnTo>
                <a:lnTo>
                  <a:pt x="401" y="29"/>
                </a:lnTo>
                <a:lnTo>
                  <a:pt x="414" y="22"/>
                </a:lnTo>
                <a:lnTo>
                  <a:pt x="419" y="14"/>
                </a:lnTo>
                <a:lnTo>
                  <a:pt x="417" y="6"/>
                </a:lnTo>
                <a:lnTo>
                  <a:pt x="411" y="0"/>
                </a:lnTo>
                <a:lnTo>
                  <a:pt x="402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7" name="Freeform 149"/>
          <p:cNvSpPr>
            <a:spLocks/>
          </p:cNvSpPr>
          <p:nvPr/>
        </p:nvSpPr>
        <p:spPr bwMode="auto">
          <a:xfrm>
            <a:off x="6288088" y="3868738"/>
            <a:ext cx="515937" cy="192087"/>
          </a:xfrm>
          <a:custGeom>
            <a:avLst/>
            <a:gdLst>
              <a:gd name="T0" fmla="*/ 375606891 w 651"/>
              <a:gd name="T1" fmla="*/ 22235067 h 241"/>
              <a:gd name="T2" fmla="*/ 345457467 w 651"/>
              <a:gd name="T3" fmla="*/ 46375062 h 241"/>
              <a:gd name="T4" fmla="*/ 312168038 w 651"/>
              <a:gd name="T5" fmla="*/ 66069161 h 241"/>
              <a:gd name="T6" fmla="*/ 276993974 w 651"/>
              <a:gd name="T7" fmla="*/ 85127220 h 241"/>
              <a:gd name="T8" fmla="*/ 239936066 w 651"/>
              <a:gd name="T9" fmla="*/ 98468100 h 241"/>
              <a:gd name="T10" fmla="*/ 200993522 w 651"/>
              <a:gd name="T11" fmla="*/ 104821318 h 241"/>
              <a:gd name="T12" fmla="*/ 165191773 w 651"/>
              <a:gd name="T13" fmla="*/ 117526159 h 241"/>
              <a:gd name="T14" fmla="*/ 130017709 w 651"/>
              <a:gd name="T15" fmla="*/ 132137524 h 241"/>
              <a:gd name="T16" fmla="*/ 118083793 w 651"/>
              <a:gd name="T17" fmla="*/ 125785103 h 241"/>
              <a:gd name="T18" fmla="*/ 110546833 w 651"/>
              <a:gd name="T19" fmla="*/ 116890917 h 241"/>
              <a:gd name="T20" fmla="*/ 92331325 w 651"/>
              <a:gd name="T21" fmla="*/ 122608893 h 241"/>
              <a:gd name="T22" fmla="*/ 72860449 w 651"/>
              <a:gd name="T23" fmla="*/ 126420345 h 241"/>
              <a:gd name="T24" fmla="*/ 75372769 w 651"/>
              <a:gd name="T25" fmla="*/ 109903255 h 241"/>
              <a:gd name="T26" fmla="*/ 80397409 w 651"/>
              <a:gd name="T27" fmla="*/ 92115680 h 241"/>
              <a:gd name="T28" fmla="*/ 57157260 w 651"/>
              <a:gd name="T29" fmla="*/ 92750922 h 241"/>
              <a:gd name="T30" fmla="*/ 34545588 w 651"/>
              <a:gd name="T31" fmla="*/ 92115680 h 241"/>
              <a:gd name="T32" fmla="*/ 39570228 w 651"/>
              <a:gd name="T33" fmla="*/ 77504315 h 241"/>
              <a:gd name="T34" fmla="*/ 59041897 w 651"/>
              <a:gd name="T35" fmla="*/ 64798676 h 241"/>
              <a:gd name="T36" fmla="*/ 66578856 w 651"/>
              <a:gd name="T37" fmla="*/ 50822554 h 241"/>
              <a:gd name="T38" fmla="*/ 44595661 w 651"/>
              <a:gd name="T39" fmla="*/ 43198852 h 241"/>
              <a:gd name="T40" fmla="*/ 24496308 w 651"/>
              <a:gd name="T41" fmla="*/ 33669424 h 241"/>
              <a:gd name="T42" fmla="*/ 42083341 w 651"/>
              <a:gd name="T43" fmla="*/ 22870309 h 241"/>
              <a:gd name="T44" fmla="*/ 73488133 w 651"/>
              <a:gd name="T45" fmla="*/ 21599824 h 241"/>
              <a:gd name="T46" fmla="*/ 87306685 w 651"/>
              <a:gd name="T47" fmla="*/ 9529428 h 241"/>
              <a:gd name="T48" fmla="*/ 50876460 w 651"/>
              <a:gd name="T49" fmla="*/ 6988460 h 241"/>
              <a:gd name="T50" fmla="*/ 13818552 w 651"/>
              <a:gd name="T51" fmla="*/ 15881849 h 241"/>
              <a:gd name="T52" fmla="*/ 628476 w 651"/>
              <a:gd name="T53" fmla="*/ 30493213 h 241"/>
              <a:gd name="T54" fmla="*/ 17587032 w 651"/>
              <a:gd name="T55" fmla="*/ 46375062 h 241"/>
              <a:gd name="T56" fmla="*/ 37057908 w 651"/>
              <a:gd name="T57" fmla="*/ 55269248 h 241"/>
              <a:gd name="T58" fmla="*/ 28892472 w 651"/>
              <a:gd name="T59" fmla="*/ 67339645 h 241"/>
              <a:gd name="T60" fmla="*/ 14446236 w 651"/>
              <a:gd name="T61" fmla="*/ 84491978 h 241"/>
              <a:gd name="T62" fmla="*/ 13190076 w 651"/>
              <a:gd name="T63" fmla="*/ 99103342 h 241"/>
              <a:gd name="T64" fmla="*/ 33917904 w 651"/>
              <a:gd name="T65" fmla="*/ 106727044 h 241"/>
              <a:gd name="T66" fmla="*/ 54017257 w 651"/>
              <a:gd name="T67" fmla="*/ 107362286 h 241"/>
              <a:gd name="T68" fmla="*/ 53388780 w 651"/>
              <a:gd name="T69" fmla="*/ 125785103 h 241"/>
              <a:gd name="T70" fmla="*/ 56529577 w 651"/>
              <a:gd name="T71" fmla="*/ 141666952 h 241"/>
              <a:gd name="T72" fmla="*/ 77885089 w 651"/>
              <a:gd name="T73" fmla="*/ 141031710 h 241"/>
              <a:gd name="T74" fmla="*/ 99240601 w 651"/>
              <a:gd name="T75" fmla="*/ 135949774 h 241"/>
              <a:gd name="T76" fmla="*/ 108662197 w 651"/>
              <a:gd name="T77" fmla="*/ 144843162 h 241"/>
              <a:gd name="T78" fmla="*/ 115571473 w 651"/>
              <a:gd name="T79" fmla="*/ 153102106 h 241"/>
              <a:gd name="T80" fmla="*/ 146976265 w 651"/>
              <a:gd name="T81" fmla="*/ 141031710 h 241"/>
              <a:gd name="T82" fmla="*/ 185918809 w 651"/>
              <a:gd name="T83" fmla="*/ 125149861 h 241"/>
              <a:gd name="T84" fmla="*/ 224233670 w 651"/>
              <a:gd name="T85" fmla="*/ 116255675 h 241"/>
              <a:gd name="T86" fmla="*/ 262547738 w 651"/>
              <a:gd name="T87" fmla="*/ 107997528 h 241"/>
              <a:gd name="T88" fmla="*/ 299606439 w 651"/>
              <a:gd name="T89" fmla="*/ 90209156 h 241"/>
              <a:gd name="T90" fmla="*/ 334779711 w 651"/>
              <a:gd name="T91" fmla="*/ 69880613 h 241"/>
              <a:gd name="T92" fmla="*/ 369326091 w 651"/>
              <a:gd name="T93" fmla="*/ 47010304 h 241"/>
              <a:gd name="T94" fmla="*/ 399474723 w 651"/>
              <a:gd name="T95" fmla="*/ 19693301 h 241"/>
              <a:gd name="T96" fmla="*/ 401359360 w 651"/>
              <a:gd name="T97" fmla="*/ 0 h 2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51" h="241">
                <a:moveTo>
                  <a:pt x="631" y="3"/>
                </a:moveTo>
                <a:lnTo>
                  <a:pt x="621" y="15"/>
                </a:lnTo>
                <a:lnTo>
                  <a:pt x="610" y="25"/>
                </a:lnTo>
                <a:lnTo>
                  <a:pt x="598" y="35"/>
                </a:lnTo>
                <a:lnTo>
                  <a:pt x="586" y="46"/>
                </a:lnTo>
                <a:lnTo>
                  <a:pt x="574" y="55"/>
                </a:lnTo>
                <a:lnTo>
                  <a:pt x="562" y="64"/>
                </a:lnTo>
                <a:lnTo>
                  <a:pt x="550" y="73"/>
                </a:lnTo>
                <a:lnTo>
                  <a:pt x="537" y="81"/>
                </a:lnTo>
                <a:lnTo>
                  <a:pt x="523" y="89"/>
                </a:lnTo>
                <a:lnTo>
                  <a:pt x="510" y="97"/>
                </a:lnTo>
                <a:lnTo>
                  <a:pt x="497" y="104"/>
                </a:lnTo>
                <a:lnTo>
                  <a:pt x="483" y="112"/>
                </a:lnTo>
                <a:lnTo>
                  <a:pt x="469" y="119"/>
                </a:lnTo>
                <a:lnTo>
                  <a:pt x="455" y="127"/>
                </a:lnTo>
                <a:lnTo>
                  <a:pt x="441" y="134"/>
                </a:lnTo>
                <a:lnTo>
                  <a:pt x="427" y="141"/>
                </a:lnTo>
                <a:lnTo>
                  <a:pt x="412" y="148"/>
                </a:lnTo>
                <a:lnTo>
                  <a:pt x="397" y="153"/>
                </a:lnTo>
                <a:lnTo>
                  <a:pt x="382" y="155"/>
                </a:lnTo>
                <a:lnTo>
                  <a:pt x="366" y="159"/>
                </a:lnTo>
                <a:lnTo>
                  <a:pt x="351" y="161"/>
                </a:lnTo>
                <a:lnTo>
                  <a:pt x="336" y="163"/>
                </a:lnTo>
                <a:lnTo>
                  <a:pt x="320" y="165"/>
                </a:lnTo>
                <a:lnTo>
                  <a:pt x="305" y="170"/>
                </a:lnTo>
                <a:lnTo>
                  <a:pt x="291" y="175"/>
                </a:lnTo>
                <a:lnTo>
                  <a:pt x="276" y="179"/>
                </a:lnTo>
                <a:lnTo>
                  <a:pt x="263" y="185"/>
                </a:lnTo>
                <a:lnTo>
                  <a:pt x="249" y="191"/>
                </a:lnTo>
                <a:lnTo>
                  <a:pt x="235" y="197"/>
                </a:lnTo>
                <a:lnTo>
                  <a:pt x="221" y="202"/>
                </a:lnTo>
                <a:lnTo>
                  <a:pt x="207" y="208"/>
                </a:lnTo>
                <a:lnTo>
                  <a:pt x="193" y="214"/>
                </a:lnTo>
                <a:lnTo>
                  <a:pt x="191" y="208"/>
                </a:lnTo>
                <a:lnTo>
                  <a:pt x="189" y="203"/>
                </a:lnTo>
                <a:lnTo>
                  <a:pt x="188" y="198"/>
                </a:lnTo>
                <a:lnTo>
                  <a:pt x="185" y="192"/>
                </a:lnTo>
                <a:lnTo>
                  <a:pt x="183" y="188"/>
                </a:lnTo>
                <a:lnTo>
                  <a:pt x="181" y="185"/>
                </a:lnTo>
                <a:lnTo>
                  <a:pt x="176" y="184"/>
                </a:lnTo>
                <a:lnTo>
                  <a:pt x="172" y="184"/>
                </a:lnTo>
                <a:lnTo>
                  <a:pt x="162" y="187"/>
                </a:lnTo>
                <a:lnTo>
                  <a:pt x="154" y="191"/>
                </a:lnTo>
                <a:lnTo>
                  <a:pt x="147" y="193"/>
                </a:lnTo>
                <a:lnTo>
                  <a:pt x="139" y="195"/>
                </a:lnTo>
                <a:lnTo>
                  <a:pt x="132" y="198"/>
                </a:lnTo>
                <a:lnTo>
                  <a:pt x="124" y="199"/>
                </a:lnTo>
                <a:lnTo>
                  <a:pt x="116" y="199"/>
                </a:lnTo>
                <a:lnTo>
                  <a:pt x="108" y="200"/>
                </a:lnTo>
                <a:lnTo>
                  <a:pt x="110" y="190"/>
                </a:lnTo>
                <a:lnTo>
                  <a:pt x="114" y="182"/>
                </a:lnTo>
                <a:lnTo>
                  <a:pt x="120" y="173"/>
                </a:lnTo>
                <a:lnTo>
                  <a:pt x="129" y="163"/>
                </a:lnTo>
                <a:lnTo>
                  <a:pt x="131" y="157"/>
                </a:lnTo>
                <a:lnTo>
                  <a:pt x="131" y="150"/>
                </a:lnTo>
                <a:lnTo>
                  <a:pt x="128" y="145"/>
                </a:lnTo>
                <a:lnTo>
                  <a:pt x="121" y="144"/>
                </a:lnTo>
                <a:lnTo>
                  <a:pt x="110" y="145"/>
                </a:lnTo>
                <a:lnTo>
                  <a:pt x="100" y="146"/>
                </a:lnTo>
                <a:lnTo>
                  <a:pt x="91" y="146"/>
                </a:lnTo>
                <a:lnTo>
                  <a:pt x="82" y="146"/>
                </a:lnTo>
                <a:lnTo>
                  <a:pt x="72" y="146"/>
                </a:lnTo>
                <a:lnTo>
                  <a:pt x="64" y="146"/>
                </a:lnTo>
                <a:lnTo>
                  <a:pt x="55" y="145"/>
                </a:lnTo>
                <a:lnTo>
                  <a:pt x="46" y="142"/>
                </a:lnTo>
                <a:lnTo>
                  <a:pt x="51" y="134"/>
                </a:lnTo>
                <a:lnTo>
                  <a:pt x="56" y="129"/>
                </a:lnTo>
                <a:lnTo>
                  <a:pt x="63" y="122"/>
                </a:lnTo>
                <a:lnTo>
                  <a:pt x="70" y="117"/>
                </a:lnTo>
                <a:lnTo>
                  <a:pt x="77" y="111"/>
                </a:lnTo>
                <a:lnTo>
                  <a:pt x="85" y="107"/>
                </a:lnTo>
                <a:lnTo>
                  <a:pt x="94" y="102"/>
                </a:lnTo>
                <a:lnTo>
                  <a:pt x="104" y="96"/>
                </a:lnTo>
                <a:lnTo>
                  <a:pt x="108" y="92"/>
                </a:lnTo>
                <a:lnTo>
                  <a:pt x="108" y="86"/>
                </a:lnTo>
                <a:lnTo>
                  <a:pt x="106" y="80"/>
                </a:lnTo>
                <a:lnTo>
                  <a:pt x="100" y="76"/>
                </a:lnTo>
                <a:lnTo>
                  <a:pt x="90" y="72"/>
                </a:lnTo>
                <a:lnTo>
                  <a:pt x="81" y="70"/>
                </a:lnTo>
                <a:lnTo>
                  <a:pt x="71" y="68"/>
                </a:lnTo>
                <a:lnTo>
                  <a:pt x="62" y="64"/>
                </a:lnTo>
                <a:lnTo>
                  <a:pt x="54" y="61"/>
                </a:lnTo>
                <a:lnTo>
                  <a:pt x="46" y="57"/>
                </a:lnTo>
                <a:lnTo>
                  <a:pt x="39" y="53"/>
                </a:lnTo>
                <a:lnTo>
                  <a:pt x="31" y="47"/>
                </a:lnTo>
                <a:lnTo>
                  <a:pt x="42" y="42"/>
                </a:lnTo>
                <a:lnTo>
                  <a:pt x="55" y="39"/>
                </a:lnTo>
                <a:lnTo>
                  <a:pt x="67" y="36"/>
                </a:lnTo>
                <a:lnTo>
                  <a:pt x="78" y="35"/>
                </a:lnTo>
                <a:lnTo>
                  <a:pt x="91" y="34"/>
                </a:lnTo>
                <a:lnTo>
                  <a:pt x="104" y="34"/>
                </a:lnTo>
                <a:lnTo>
                  <a:pt x="117" y="34"/>
                </a:lnTo>
                <a:lnTo>
                  <a:pt x="131" y="34"/>
                </a:lnTo>
                <a:lnTo>
                  <a:pt x="139" y="31"/>
                </a:lnTo>
                <a:lnTo>
                  <a:pt x="143" y="23"/>
                </a:lnTo>
                <a:lnTo>
                  <a:pt x="139" y="15"/>
                </a:lnTo>
                <a:lnTo>
                  <a:pt x="131" y="11"/>
                </a:lnTo>
                <a:lnTo>
                  <a:pt x="113" y="11"/>
                </a:lnTo>
                <a:lnTo>
                  <a:pt x="97" y="10"/>
                </a:lnTo>
                <a:lnTo>
                  <a:pt x="81" y="11"/>
                </a:lnTo>
                <a:lnTo>
                  <a:pt x="66" y="12"/>
                </a:lnTo>
                <a:lnTo>
                  <a:pt x="52" y="15"/>
                </a:lnTo>
                <a:lnTo>
                  <a:pt x="37" y="19"/>
                </a:lnTo>
                <a:lnTo>
                  <a:pt x="22" y="25"/>
                </a:lnTo>
                <a:lnTo>
                  <a:pt x="6" y="34"/>
                </a:lnTo>
                <a:lnTo>
                  <a:pt x="2" y="38"/>
                </a:lnTo>
                <a:lnTo>
                  <a:pt x="0" y="43"/>
                </a:lnTo>
                <a:lnTo>
                  <a:pt x="1" y="48"/>
                </a:lnTo>
                <a:lnTo>
                  <a:pt x="3" y="53"/>
                </a:lnTo>
                <a:lnTo>
                  <a:pt x="11" y="61"/>
                </a:lnTo>
                <a:lnTo>
                  <a:pt x="19" y="68"/>
                </a:lnTo>
                <a:lnTo>
                  <a:pt x="28" y="73"/>
                </a:lnTo>
                <a:lnTo>
                  <a:pt x="34" y="78"/>
                </a:lnTo>
                <a:lnTo>
                  <a:pt x="42" y="81"/>
                </a:lnTo>
                <a:lnTo>
                  <a:pt x="51" y="85"/>
                </a:lnTo>
                <a:lnTo>
                  <a:pt x="59" y="87"/>
                </a:lnTo>
                <a:lnTo>
                  <a:pt x="68" y="91"/>
                </a:lnTo>
                <a:lnTo>
                  <a:pt x="60" y="95"/>
                </a:lnTo>
                <a:lnTo>
                  <a:pt x="53" y="100"/>
                </a:lnTo>
                <a:lnTo>
                  <a:pt x="46" y="106"/>
                </a:lnTo>
                <a:lnTo>
                  <a:pt x="40" y="111"/>
                </a:lnTo>
                <a:lnTo>
                  <a:pt x="34" y="117"/>
                </a:lnTo>
                <a:lnTo>
                  <a:pt x="29" y="124"/>
                </a:lnTo>
                <a:lnTo>
                  <a:pt x="23" y="133"/>
                </a:lnTo>
                <a:lnTo>
                  <a:pt x="18" y="142"/>
                </a:lnTo>
                <a:lnTo>
                  <a:pt x="17" y="148"/>
                </a:lnTo>
                <a:lnTo>
                  <a:pt x="18" y="153"/>
                </a:lnTo>
                <a:lnTo>
                  <a:pt x="21" y="156"/>
                </a:lnTo>
                <a:lnTo>
                  <a:pt x="25" y="160"/>
                </a:lnTo>
                <a:lnTo>
                  <a:pt x="36" y="163"/>
                </a:lnTo>
                <a:lnTo>
                  <a:pt x="45" y="167"/>
                </a:lnTo>
                <a:lnTo>
                  <a:pt x="54" y="168"/>
                </a:lnTo>
                <a:lnTo>
                  <a:pt x="62" y="169"/>
                </a:lnTo>
                <a:lnTo>
                  <a:pt x="70" y="170"/>
                </a:lnTo>
                <a:lnTo>
                  <a:pt x="78" y="170"/>
                </a:lnTo>
                <a:lnTo>
                  <a:pt x="86" y="169"/>
                </a:lnTo>
                <a:lnTo>
                  <a:pt x="96" y="169"/>
                </a:lnTo>
                <a:lnTo>
                  <a:pt x="91" y="177"/>
                </a:lnTo>
                <a:lnTo>
                  <a:pt x="87" y="187"/>
                </a:lnTo>
                <a:lnTo>
                  <a:pt x="85" y="198"/>
                </a:lnTo>
                <a:lnTo>
                  <a:pt x="83" y="213"/>
                </a:lnTo>
                <a:lnTo>
                  <a:pt x="83" y="217"/>
                </a:lnTo>
                <a:lnTo>
                  <a:pt x="86" y="221"/>
                </a:lnTo>
                <a:lnTo>
                  <a:pt x="90" y="223"/>
                </a:lnTo>
                <a:lnTo>
                  <a:pt x="94" y="224"/>
                </a:lnTo>
                <a:lnTo>
                  <a:pt x="105" y="224"/>
                </a:lnTo>
                <a:lnTo>
                  <a:pt x="115" y="223"/>
                </a:lnTo>
                <a:lnTo>
                  <a:pt x="124" y="222"/>
                </a:lnTo>
                <a:lnTo>
                  <a:pt x="132" y="221"/>
                </a:lnTo>
                <a:lnTo>
                  <a:pt x="140" y="218"/>
                </a:lnTo>
                <a:lnTo>
                  <a:pt x="150" y="217"/>
                </a:lnTo>
                <a:lnTo>
                  <a:pt x="158" y="214"/>
                </a:lnTo>
                <a:lnTo>
                  <a:pt x="167" y="210"/>
                </a:lnTo>
                <a:lnTo>
                  <a:pt x="169" y="216"/>
                </a:lnTo>
                <a:lnTo>
                  <a:pt x="170" y="222"/>
                </a:lnTo>
                <a:lnTo>
                  <a:pt x="173" y="228"/>
                </a:lnTo>
                <a:lnTo>
                  <a:pt x="175" y="233"/>
                </a:lnTo>
                <a:lnTo>
                  <a:pt x="177" y="237"/>
                </a:lnTo>
                <a:lnTo>
                  <a:pt x="181" y="240"/>
                </a:lnTo>
                <a:lnTo>
                  <a:pt x="184" y="241"/>
                </a:lnTo>
                <a:lnTo>
                  <a:pt x="189" y="241"/>
                </a:lnTo>
                <a:lnTo>
                  <a:pt x="204" y="235"/>
                </a:lnTo>
                <a:lnTo>
                  <a:pt x="219" y="228"/>
                </a:lnTo>
                <a:lnTo>
                  <a:pt x="234" y="222"/>
                </a:lnTo>
                <a:lnTo>
                  <a:pt x="250" y="215"/>
                </a:lnTo>
                <a:lnTo>
                  <a:pt x="265" y="208"/>
                </a:lnTo>
                <a:lnTo>
                  <a:pt x="280" y="202"/>
                </a:lnTo>
                <a:lnTo>
                  <a:pt x="296" y="197"/>
                </a:lnTo>
                <a:lnTo>
                  <a:pt x="311" y="192"/>
                </a:lnTo>
                <a:lnTo>
                  <a:pt x="326" y="188"/>
                </a:lnTo>
                <a:lnTo>
                  <a:pt x="342" y="185"/>
                </a:lnTo>
                <a:lnTo>
                  <a:pt x="357" y="183"/>
                </a:lnTo>
                <a:lnTo>
                  <a:pt x="372" y="180"/>
                </a:lnTo>
                <a:lnTo>
                  <a:pt x="388" y="178"/>
                </a:lnTo>
                <a:lnTo>
                  <a:pt x="403" y="175"/>
                </a:lnTo>
                <a:lnTo>
                  <a:pt x="418" y="170"/>
                </a:lnTo>
                <a:lnTo>
                  <a:pt x="433" y="164"/>
                </a:lnTo>
                <a:lnTo>
                  <a:pt x="448" y="157"/>
                </a:lnTo>
                <a:lnTo>
                  <a:pt x="462" y="149"/>
                </a:lnTo>
                <a:lnTo>
                  <a:pt x="477" y="142"/>
                </a:lnTo>
                <a:lnTo>
                  <a:pt x="491" y="134"/>
                </a:lnTo>
                <a:lnTo>
                  <a:pt x="506" y="126"/>
                </a:lnTo>
                <a:lnTo>
                  <a:pt x="520" y="118"/>
                </a:lnTo>
                <a:lnTo>
                  <a:pt x="533" y="110"/>
                </a:lnTo>
                <a:lnTo>
                  <a:pt x="547" y="102"/>
                </a:lnTo>
                <a:lnTo>
                  <a:pt x="561" y="93"/>
                </a:lnTo>
                <a:lnTo>
                  <a:pt x="574" y="84"/>
                </a:lnTo>
                <a:lnTo>
                  <a:pt x="588" y="74"/>
                </a:lnTo>
                <a:lnTo>
                  <a:pt x="600" y="64"/>
                </a:lnTo>
                <a:lnTo>
                  <a:pt x="612" y="54"/>
                </a:lnTo>
                <a:lnTo>
                  <a:pt x="624" y="42"/>
                </a:lnTo>
                <a:lnTo>
                  <a:pt x="636" y="31"/>
                </a:lnTo>
                <a:lnTo>
                  <a:pt x="648" y="19"/>
                </a:lnTo>
                <a:lnTo>
                  <a:pt x="651" y="10"/>
                </a:lnTo>
                <a:lnTo>
                  <a:pt x="648" y="2"/>
                </a:lnTo>
                <a:lnTo>
                  <a:pt x="639" y="0"/>
                </a:lnTo>
                <a:lnTo>
                  <a:pt x="631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8" name="Freeform 150"/>
          <p:cNvSpPr>
            <a:spLocks/>
          </p:cNvSpPr>
          <p:nvPr/>
        </p:nvSpPr>
        <p:spPr bwMode="auto">
          <a:xfrm>
            <a:off x="6378575" y="3560763"/>
            <a:ext cx="119063" cy="285750"/>
          </a:xfrm>
          <a:custGeom>
            <a:avLst/>
            <a:gdLst>
              <a:gd name="T0" fmla="*/ 85176566 w 151"/>
              <a:gd name="T1" fmla="*/ 0 h 362"/>
              <a:gd name="T2" fmla="*/ 70255055 w 151"/>
              <a:gd name="T3" fmla="*/ 6854053 h 362"/>
              <a:gd name="T4" fmla="*/ 57199127 w 151"/>
              <a:gd name="T5" fmla="*/ 14330915 h 362"/>
              <a:gd name="T6" fmla="*/ 47251453 w 151"/>
              <a:gd name="T7" fmla="*/ 24300590 h 362"/>
              <a:gd name="T8" fmla="*/ 38547238 w 151"/>
              <a:gd name="T9" fmla="*/ 35516673 h 362"/>
              <a:gd name="T10" fmla="*/ 30464358 w 151"/>
              <a:gd name="T11" fmla="*/ 47355564 h 362"/>
              <a:gd name="T12" fmla="*/ 24869186 w 151"/>
              <a:gd name="T13" fmla="*/ 61063670 h 362"/>
              <a:gd name="T14" fmla="*/ 19895348 w 151"/>
              <a:gd name="T15" fmla="*/ 75394585 h 362"/>
              <a:gd name="T16" fmla="*/ 14921511 w 151"/>
              <a:gd name="T17" fmla="*/ 90971907 h 362"/>
              <a:gd name="T18" fmla="*/ 6838632 w 151"/>
              <a:gd name="T19" fmla="*/ 123372957 h 362"/>
              <a:gd name="T20" fmla="*/ 1243459 w 151"/>
              <a:gd name="T21" fmla="*/ 155774008 h 362"/>
              <a:gd name="T22" fmla="*/ 0 w 151"/>
              <a:gd name="T23" fmla="*/ 188175058 h 362"/>
              <a:gd name="T24" fmla="*/ 3108254 w 151"/>
              <a:gd name="T25" fmla="*/ 221198917 h 362"/>
              <a:gd name="T26" fmla="*/ 5595173 w 151"/>
              <a:gd name="T27" fmla="*/ 225560946 h 362"/>
              <a:gd name="T28" fmla="*/ 10569010 w 151"/>
              <a:gd name="T29" fmla="*/ 225560946 h 362"/>
              <a:gd name="T30" fmla="*/ 14921511 w 151"/>
              <a:gd name="T31" fmla="*/ 222445324 h 362"/>
              <a:gd name="T32" fmla="*/ 16164971 w 151"/>
              <a:gd name="T33" fmla="*/ 216837677 h 362"/>
              <a:gd name="T34" fmla="*/ 14299387 w 151"/>
              <a:gd name="T35" fmla="*/ 188175058 h 362"/>
              <a:gd name="T36" fmla="*/ 15542847 w 151"/>
              <a:gd name="T37" fmla="*/ 159512439 h 362"/>
              <a:gd name="T38" fmla="*/ 20516684 w 151"/>
              <a:gd name="T39" fmla="*/ 131473417 h 362"/>
              <a:gd name="T40" fmla="*/ 27356104 w 151"/>
              <a:gd name="T41" fmla="*/ 102810798 h 362"/>
              <a:gd name="T42" fmla="*/ 30464358 w 151"/>
              <a:gd name="T43" fmla="*/ 88479883 h 362"/>
              <a:gd name="T44" fmla="*/ 34816860 w 151"/>
              <a:gd name="T45" fmla="*/ 74148178 h 362"/>
              <a:gd name="T46" fmla="*/ 39790697 w 151"/>
              <a:gd name="T47" fmla="*/ 61063670 h 362"/>
              <a:gd name="T48" fmla="*/ 46629329 w 151"/>
              <a:gd name="T49" fmla="*/ 48601181 h 362"/>
              <a:gd name="T50" fmla="*/ 54712208 w 151"/>
              <a:gd name="T51" fmla="*/ 38008697 h 362"/>
              <a:gd name="T52" fmla="*/ 64037759 w 151"/>
              <a:gd name="T53" fmla="*/ 28039021 h 362"/>
              <a:gd name="T54" fmla="*/ 75228892 w 151"/>
              <a:gd name="T55" fmla="*/ 19939351 h 362"/>
              <a:gd name="T56" fmla="*/ 89529068 w 151"/>
              <a:gd name="T57" fmla="*/ 13708106 h 362"/>
              <a:gd name="T58" fmla="*/ 93880781 w 151"/>
              <a:gd name="T59" fmla="*/ 9969675 h 362"/>
              <a:gd name="T60" fmla="*/ 93880781 w 151"/>
              <a:gd name="T61" fmla="*/ 4362029 h 362"/>
              <a:gd name="T62" fmla="*/ 90772527 w 151"/>
              <a:gd name="T63" fmla="*/ 0 h 362"/>
              <a:gd name="T64" fmla="*/ 85176566 w 151"/>
              <a:gd name="T65" fmla="*/ 0 h 362"/>
              <a:gd name="T66" fmla="*/ 85176566 w 151"/>
              <a:gd name="T67" fmla="*/ 0 h 3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" h="362">
                <a:moveTo>
                  <a:pt x="137" y="0"/>
                </a:moveTo>
                <a:lnTo>
                  <a:pt x="113" y="11"/>
                </a:lnTo>
                <a:lnTo>
                  <a:pt x="92" y="23"/>
                </a:lnTo>
                <a:lnTo>
                  <a:pt x="76" y="39"/>
                </a:lnTo>
                <a:lnTo>
                  <a:pt x="62" y="57"/>
                </a:lnTo>
                <a:lnTo>
                  <a:pt x="49" y="76"/>
                </a:lnTo>
                <a:lnTo>
                  <a:pt x="40" y="98"/>
                </a:lnTo>
                <a:lnTo>
                  <a:pt x="32" y="121"/>
                </a:lnTo>
                <a:lnTo>
                  <a:pt x="24" y="146"/>
                </a:lnTo>
                <a:lnTo>
                  <a:pt x="11" y="198"/>
                </a:lnTo>
                <a:lnTo>
                  <a:pt x="2" y="250"/>
                </a:lnTo>
                <a:lnTo>
                  <a:pt x="0" y="302"/>
                </a:lnTo>
                <a:lnTo>
                  <a:pt x="5" y="355"/>
                </a:lnTo>
                <a:lnTo>
                  <a:pt x="9" y="362"/>
                </a:lnTo>
                <a:lnTo>
                  <a:pt x="17" y="362"/>
                </a:lnTo>
                <a:lnTo>
                  <a:pt x="24" y="357"/>
                </a:lnTo>
                <a:lnTo>
                  <a:pt x="26" y="348"/>
                </a:lnTo>
                <a:lnTo>
                  <a:pt x="23" y="302"/>
                </a:lnTo>
                <a:lnTo>
                  <a:pt x="25" y="256"/>
                </a:lnTo>
                <a:lnTo>
                  <a:pt x="33" y="211"/>
                </a:lnTo>
                <a:lnTo>
                  <a:pt x="44" y="165"/>
                </a:lnTo>
                <a:lnTo>
                  <a:pt x="49" y="142"/>
                </a:lnTo>
                <a:lnTo>
                  <a:pt x="56" y="119"/>
                </a:lnTo>
                <a:lnTo>
                  <a:pt x="64" y="98"/>
                </a:lnTo>
                <a:lnTo>
                  <a:pt x="75" y="78"/>
                </a:lnTo>
                <a:lnTo>
                  <a:pt x="88" y="61"/>
                </a:lnTo>
                <a:lnTo>
                  <a:pt x="103" y="45"/>
                </a:lnTo>
                <a:lnTo>
                  <a:pt x="121" y="32"/>
                </a:lnTo>
                <a:lnTo>
                  <a:pt x="144" y="22"/>
                </a:lnTo>
                <a:lnTo>
                  <a:pt x="151" y="16"/>
                </a:lnTo>
                <a:lnTo>
                  <a:pt x="151" y="7"/>
                </a:lnTo>
                <a:lnTo>
                  <a:pt x="146" y="0"/>
                </a:lnTo>
                <a:lnTo>
                  <a:pt x="13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9" name="Freeform 151"/>
          <p:cNvSpPr>
            <a:spLocks/>
          </p:cNvSpPr>
          <p:nvPr/>
        </p:nvSpPr>
        <p:spPr bwMode="auto">
          <a:xfrm>
            <a:off x="6500813" y="3575050"/>
            <a:ext cx="168275" cy="228600"/>
          </a:xfrm>
          <a:custGeom>
            <a:avLst/>
            <a:gdLst>
              <a:gd name="T0" fmla="*/ 133568281 w 212"/>
              <a:gd name="T1" fmla="*/ 10010940 h 289"/>
              <a:gd name="T2" fmla="*/ 126638050 w 212"/>
              <a:gd name="T3" fmla="*/ 2502735 h 289"/>
              <a:gd name="T4" fmla="*/ 121597738 w 212"/>
              <a:gd name="T5" fmla="*/ 5005470 h 289"/>
              <a:gd name="T6" fmla="*/ 120967500 w 212"/>
              <a:gd name="T7" fmla="*/ 5631154 h 289"/>
              <a:gd name="T8" fmla="*/ 119077581 w 212"/>
              <a:gd name="T9" fmla="*/ 6256837 h 289"/>
              <a:gd name="T10" fmla="*/ 117187663 w 212"/>
              <a:gd name="T11" fmla="*/ 8133889 h 289"/>
              <a:gd name="T12" fmla="*/ 115927188 w 212"/>
              <a:gd name="T13" fmla="*/ 10636624 h 289"/>
              <a:gd name="T14" fmla="*/ 114667506 w 212"/>
              <a:gd name="T15" fmla="*/ 11262307 h 289"/>
              <a:gd name="T16" fmla="*/ 108366719 w 212"/>
              <a:gd name="T17" fmla="*/ 19396196 h 289"/>
              <a:gd name="T18" fmla="*/ 95135700 w 212"/>
              <a:gd name="T19" fmla="*/ 33161238 h 289"/>
              <a:gd name="T20" fmla="*/ 82534919 w 212"/>
              <a:gd name="T21" fmla="*/ 47551964 h 289"/>
              <a:gd name="T22" fmla="*/ 68674456 w 212"/>
              <a:gd name="T23" fmla="*/ 61317006 h 289"/>
              <a:gd name="T24" fmla="*/ 54183756 w 212"/>
              <a:gd name="T25" fmla="*/ 61317006 h 289"/>
              <a:gd name="T26" fmla="*/ 40322500 w 212"/>
              <a:gd name="T27" fmla="*/ 46300597 h 289"/>
              <a:gd name="T28" fmla="*/ 28351956 w 212"/>
              <a:gd name="T29" fmla="*/ 31284187 h 289"/>
              <a:gd name="T30" fmla="*/ 18901569 w 212"/>
              <a:gd name="T31" fmla="*/ 14390726 h 289"/>
              <a:gd name="T32" fmla="*/ 10710863 w 212"/>
              <a:gd name="T33" fmla="*/ 625684 h 289"/>
              <a:gd name="T34" fmla="*/ 0 w 212"/>
              <a:gd name="T35" fmla="*/ 2502735 h 289"/>
              <a:gd name="T36" fmla="*/ 5040313 w 212"/>
              <a:gd name="T37" fmla="*/ 20021880 h 289"/>
              <a:gd name="T38" fmla="*/ 17641094 w 212"/>
              <a:gd name="T39" fmla="*/ 40043759 h 289"/>
              <a:gd name="T40" fmla="*/ 31502350 w 212"/>
              <a:gd name="T41" fmla="*/ 58188588 h 289"/>
              <a:gd name="T42" fmla="*/ 47252731 w 212"/>
              <a:gd name="T43" fmla="*/ 74456365 h 289"/>
              <a:gd name="T44" fmla="*/ 59224069 w 212"/>
              <a:gd name="T45" fmla="*/ 83841621 h 289"/>
              <a:gd name="T46" fmla="*/ 64893825 w 212"/>
              <a:gd name="T47" fmla="*/ 83841621 h 289"/>
              <a:gd name="T48" fmla="*/ 71194613 w 212"/>
              <a:gd name="T49" fmla="*/ 78210467 h 289"/>
              <a:gd name="T50" fmla="*/ 80014763 w 212"/>
              <a:gd name="T51" fmla="*/ 70076579 h 289"/>
              <a:gd name="T52" fmla="*/ 88835706 w 212"/>
              <a:gd name="T53" fmla="*/ 61942690 h 289"/>
              <a:gd name="T54" fmla="*/ 97026413 w 212"/>
              <a:gd name="T55" fmla="*/ 53183118 h 289"/>
              <a:gd name="T56" fmla="*/ 93245781 w 212"/>
              <a:gd name="T57" fmla="*/ 78836151 h 289"/>
              <a:gd name="T58" fmla="*/ 87575231 w 212"/>
              <a:gd name="T59" fmla="*/ 142030999 h 289"/>
              <a:gd name="T60" fmla="*/ 91986100 w 212"/>
              <a:gd name="T61" fmla="*/ 178320656 h 289"/>
              <a:gd name="T62" fmla="*/ 102066725 w 212"/>
              <a:gd name="T63" fmla="*/ 178320656 h 289"/>
              <a:gd name="T64" fmla="*/ 102066725 w 212"/>
              <a:gd name="T65" fmla="*/ 153293307 h 289"/>
              <a:gd name="T66" fmla="*/ 103326406 w 212"/>
              <a:gd name="T67" fmla="*/ 114500915 h 289"/>
              <a:gd name="T68" fmla="*/ 108996956 w 212"/>
              <a:gd name="T69" fmla="*/ 76333416 h 289"/>
              <a:gd name="T70" fmla="*/ 120337263 w 212"/>
              <a:gd name="T71" fmla="*/ 38792392 h 289"/>
              <a:gd name="T72" fmla="*/ 128527969 w 212"/>
              <a:gd name="T73" fmla="*/ 19396196 h 289"/>
              <a:gd name="T74" fmla="*/ 131048125 w 212"/>
              <a:gd name="T75" fmla="*/ 16267777 h 28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2" h="289">
                <a:moveTo>
                  <a:pt x="210" y="24"/>
                </a:moveTo>
                <a:lnTo>
                  <a:pt x="212" y="16"/>
                </a:lnTo>
                <a:lnTo>
                  <a:pt x="209" y="8"/>
                </a:lnTo>
                <a:lnTo>
                  <a:pt x="201" y="4"/>
                </a:lnTo>
                <a:lnTo>
                  <a:pt x="193" y="8"/>
                </a:lnTo>
                <a:lnTo>
                  <a:pt x="193" y="9"/>
                </a:lnTo>
                <a:lnTo>
                  <a:pt x="192" y="9"/>
                </a:lnTo>
                <a:lnTo>
                  <a:pt x="192" y="10"/>
                </a:lnTo>
                <a:lnTo>
                  <a:pt x="189" y="10"/>
                </a:lnTo>
                <a:lnTo>
                  <a:pt x="187" y="11"/>
                </a:lnTo>
                <a:lnTo>
                  <a:pt x="186" y="13"/>
                </a:lnTo>
                <a:lnTo>
                  <a:pt x="184" y="16"/>
                </a:lnTo>
                <a:lnTo>
                  <a:pt x="184" y="17"/>
                </a:lnTo>
                <a:lnTo>
                  <a:pt x="182" y="18"/>
                </a:lnTo>
                <a:lnTo>
                  <a:pt x="182" y="19"/>
                </a:lnTo>
                <a:lnTo>
                  <a:pt x="172" y="31"/>
                </a:lnTo>
                <a:lnTo>
                  <a:pt x="162" y="42"/>
                </a:lnTo>
                <a:lnTo>
                  <a:pt x="151" y="53"/>
                </a:lnTo>
                <a:lnTo>
                  <a:pt x="141" y="64"/>
                </a:lnTo>
                <a:lnTo>
                  <a:pt x="131" y="76"/>
                </a:lnTo>
                <a:lnTo>
                  <a:pt x="120" y="86"/>
                </a:lnTo>
                <a:lnTo>
                  <a:pt x="109" y="98"/>
                </a:lnTo>
                <a:lnTo>
                  <a:pt x="98" y="108"/>
                </a:lnTo>
                <a:lnTo>
                  <a:pt x="86" y="98"/>
                </a:lnTo>
                <a:lnTo>
                  <a:pt x="75" y="86"/>
                </a:lnTo>
                <a:lnTo>
                  <a:pt x="64" y="74"/>
                </a:lnTo>
                <a:lnTo>
                  <a:pt x="55" y="63"/>
                </a:lnTo>
                <a:lnTo>
                  <a:pt x="45" y="50"/>
                </a:lnTo>
                <a:lnTo>
                  <a:pt x="37" y="36"/>
                </a:lnTo>
                <a:lnTo>
                  <a:pt x="30" y="23"/>
                </a:lnTo>
                <a:lnTo>
                  <a:pt x="23" y="8"/>
                </a:lnTo>
                <a:lnTo>
                  <a:pt x="17" y="1"/>
                </a:lnTo>
                <a:lnTo>
                  <a:pt x="7" y="0"/>
                </a:lnTo>
                <a:lnTo>
                  <a:pt x="0" y="4"/>
                </a:lnTo>
                <a:lnTo>
                  <a:pt x="0" y="13"/>
                </a:lnTo>
                <a:lnTo>
                  <a:pt x="8" y="32"/>
                </a:lnTo>
                <a:lnTo>
                  <a:pt x="18" y="48"/>
                </a:lnTo>
                <a:lnTo>
                  <a:pt x="28" y="64"/>
                </a:lnTo>
                <a:lnTo>
                  <a:pt x="38" y="78"/>
                </a:lnTo>
                <a:lnTo>
                  <a:pt x="50" y="93"/>
                </a:lnTo>
                <a:lnTo>
                  <a:pt x="61" y="106"/>
                </a:lnTo>
                <a:lnTo>
                  <a:pt x="75" y="119"/>
                </a:lnTo>
                <a:lnTo>
                  <a:pt x="90" y="132"/>
                </a:lnTo>
                <a:lnTo>
                  <a:pt x="94" y="134"/>
                </a:lnTo>
                <a:lnTo>
                  <a:pt x="98" y="136"/>
                </a:lnTo>
                <a:lnTo>
                  <a:pt x="103" y="134"/>
                </a:lnTo>
                <a:lnTo>
                  <a:pt x="106" y="132"/>
                </a:lnTo>
                <a:lnTo>
                  <a:pt x="113" y="125"/>
                </a:lnTo>
                <a:lnTo>
                  <a:pt x="120" y="119"/>
                </a:lnTo>
                <a:lnTo>
                  <a:pt x="127" y="112"/>
                </a:lnTo>
                <a:lnTo>
                  <a:pt x="134" y="106"/>
                </a:lnTo>
                <a:lnTo>
                  <a:pt x="141" y="99"/>
                </a:lnTo>
                <a:lnTo>
                  <a:pt x="148" y="92"/>
                </a:lnTo>
                <a:lnTo>
                  <a:pt x="154" y="85"/>
                </a:lnTo>
                <a:lnTo>
                  <a:pt x="161" y="78"/>
                </a:lnTo>
                <a:lnTo>
                  <a:pt x="148" y="126"/>
                </a:lnTo>
                <a:lnTo>
                  <a:pt x="141" y="176"/>
                </a:lnTo>
                <a:lnTo>
                  <a:pt x="139" y="227"/>
                </a:lnTo>
                <a:lnTo>
                  <a:pt x="141" y="277"/>
                </a:lnTo>
                <a:lnTo>
                  <a:pt x="146" y="285"/>
                </a:lnTo>
                <a:lnTo>
                  <a:pt x="154" y="289"/>
                </a:lnTo>
                <a:lnTo>
                  <a:pt x="162" y="285"/>
                </a:lnTo>
                <a:lnTo>
                  <a:pt x="164" y="277"/>
                </a:lnTo>
                <a:lnTo>
                  <a:pt x="162" y="245"/>
                </a:lnTo>
                <a:lnTo>
                  <a:pt x="162" y="214"/>
                </a:lnTo>
                <a:lnTo>
                  <a:pt x="164" y="183"/>
                </a:lnTo>
                <a:lnTo>
                  <a:pt x="167" y="152"/>
                </a:lnTo>
                <a:lnTo>
                  <a:pt x="173" y="122"/>
                </a:lnTo>
                <a:lnTo>
                  <a:pt x="180" y="92"/>
                </a:lnTo>
                <a:lnTo>
                  <a:pt x="191" y="62"/>
                </a:lnTo>
                <a:lnTo>
                  <a:pt x="202" y="33"/>
                </a:lnTo>
                <a:lnTo>
                  <a:pt x="204" y="31"/>
                </a:lnTo>
                <a:lnTo>
                  <a:pt x="206" y="28"/>
                </a:lnTo>
                <a:lnTo>
                  <a:pt x="208" y="26"/>
                </a:lnTo>
                <a:lnTo>
                  <a:pt x="210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60" name="Freeform 152"/>
          <p:cNvSpPr>
            <a:spLocks/>
          </p:cNvSpPr>
          <p:nvPr/>
        </p:nvSpPr>
        <p:spPr bwMode="auto">
          <a:xfrm>
            <a:off x="6632575" y="3803650"/>
            <a:ext cx="319088" cy="306388"/>
          </a:xfrm>
          <a:custGeom>
            <a:avLst/>
            <a:gdLst>
              <a:gd name="T0" fmla="*/ 1880481 w 403"/>
              <a:gd name="T1" fmla="*/ 166960822 h 386"/>
              <a:gd name="T2" fmla="*/ 5015145 w 403"/>
              <a:gd name="T3" fmla="*/ 201612829 h 386"/>
              <a:gd name="T4" fmla="*/ 11911563 w 403"/>
              <a:gd name="T5" fmla="*/ 225554749 h 386"/>
              <a:gd name="T6" fmla="*/ 21315553 w 403"/>
              <a:gd name="T7" fmla="*/ 235635391 h 386"/>
              <a:gd name="T8" fmla="*/ 33226325 w 403"/>
              <a:gd name="T9" fmla="*/ 240675712 h 386"/>
              <a:gd name="T10" fmla="*/ 47645460 w 403"/>
              <a:gd name="T11" fmla="*/ 243195872 h 386"/>
              <a:gd name="T12" fmla="*/ 63945869 w 403"/>
              <a:gd name="T13" fmla="*/ 243195872 h 386"/>
              <a:gd name="T14" fmla="*/ 80872576 w 403"/>
              <a:gd name="T15" fmla="*/ 243195872 h 386"/>
              <a:gd name="T16" fmla="*/ 97799284 w 403"/>
              <a:gd name="T17" fmla="*/ 242565633 h 386"/>
              <a:gd name="T18" fmla="*/ 115353083 w 403"/>
              <a:gd name="T19" fmla="*/ 241305950 h 386"/>
              <a:gd name="T20" fmla="*/ 131652700 w 403"/>
              <a:gd name="T21" fmla="*/ 240045473 h 386"/>
              <a:gd name="T22" fmla="*/ 148579408 w 403"/>
              <a:gd name="T23" fmla="*/ 238155551 h 386"/>
              <a:gd name="T24" fmla="*/ 164879816 w 403"/>
              <a:gd name="T25" fmla="*/ 235635391 h 386"/>
              <a:gd name="T26" fmla="*/ 181806524 w 403"/>
              <a:gd name="T27" fmla="*/ 233115230 h 386"/>
              <a:gd name="T28" fmla="*/ 198733232 w 403"/>
              <a:gd name="T29" fmla="*/ 228705148 h 386"/>
              <a:gd name="T30" fmla="*/ 213779459 w 403"/>
              <a:gd name="T31" fmla="*/ 223664828 h 386"/>
              <a:gd name="T32" fmla="*/ 226944412 w 403"/>
              <a:gd name="T33" fmla="*/ 216104346 h 386"/>
              <a:gd name="T34" fmla="*/ 240109365 w 403"/>
              <a:gd name="T35" fmla="*/ 206653150 h 386"/>
              <a:gd name="T36" fmla="*/ 252648019 w 403"/>
              <a:gd name="T37" fmla="*/ 189012027 h 386"/>
              <a:gd name="T38" fmla="*/ 250140447 w 403"/>
              <a:gd name="T39" fmla="*/ 157510420 h 386"/>
              <a:gd name="T40" fmla="*/ 247005783 w 403"/>
              <a:gd name="T41" fmla="*/ 107736657 h 386"/>
              <a:gd name="T42" fmla="*/ 239483066 w 403"/>
              <a:gd name="T43" fmla="*/ 37802405 h 386"/>
              <a:gd name="T44" fmla="*/ 225063931 w 403"/>
              <a:gd name="T45" fmla="*/ 0 h 386"/>
              <a:gd name="T46" fmla="*/ 216287031 w 403"/>
              <a:gd name="T47" fmla="*/ 5040321 h 386"/>
              <a:gd name="T48" fmla="*/ 225690230 w 403"/>
              <a:gd name="T49" fmla="*/ 38432644 h 386"/>
              <a:gd name="T50" fmla="*/ 231959557 w 403"/>
              <a:gd name="T51" fmla="*/ 95766094 h 386"/>
              <a:gd name="T52" fmla="*/ 233840830 w 403"/>
              <a:gd name="T53" fmla="*/ 140499536 h 386"/>
              <a:gd name="T54" fmla="*/ 236348402 w 403"/>
              <a:gd name="T55" fmla="*/ 172001143 h 386"/>
              <a:gd name="T56" fmla="*/ 235094220 w 403"/>
              <a:gd name="T57" fmla="*/ 192792665 h 386"/>
              <a:gd name="T58" fmla="*/ 226317321 w 403"/>
              <a:gd name="T59" fmla="*/ 201612829 h 386"/>
              <a:gd name="T60" fmla="*/ 213152368 w 403"/>
              <a:gd name="T61" fmla="*/ 207913627 h 386"/>
              <a:gd name="T62" fmla="*/ 198106141 w 403"/>
              <a:gd name="T63" fmla="*/ 212953948 h 386"/>
              <a:gd name="T64" fmla="*/ 177417679 w 403"/>
              <a:gd name="T65" fmla="*/ 217994268 h 386"/>
              <a:gd name="T66" fmla="*/ 149206499 w 403"/>
              <a:gd name="T67" fmla="*/ 223664828 h 386"/>
              <a:gd name="T68" fmla="*/ 120995319 w 403"/>
              <a:gd name="T69" fmla="*/ 226184988 h 386"/>
              <a:gd name="T70" fmla="*/ 92157048 w 403"/>
              <a:gd name="T71" fmla="*/ 227444671 h 386"/>
              <a:gd name="T72" fmla="*/ 68961014 w 403"/>
              <a:gd name="T73" fmla="*/ 228705148 h 386"/>
              <a:gd name="T74" fmla="*/ 53914787 w 403"/>
              <a:gd name="T75" fmla="*/ 229334593 h 386"/>
              <a:gd name="T76" fmla="*/ 40122743 w 403"/>
              <a:gd name="T77" fmla="*/ 226814433 h 386"/>
              <a:gd name="T78" fmla="*/ 28211180 w 403"/>
              <a:gd name="T79" fmla="*/ 220514429 h 386"/>
              <a:gd name="T80" fmla="*/ 18180890 w 403"/>
              <a:gd name="T81" fmla="*/ 200983384 h 386"/>
              <a:gd name="T82" fmla="*/ 15673318 w 403"/>
              <a:gd name="T83" fmla="*/ 165070901 h 386"/>
              <a:gd name="T84" fmla="*/ 11911563 w 403"/>
              <a:gd name="T85" fmla="*/ 144279379 h 386"/>
              <a:gd name="T86" fmla="*/ 2507572 w 403"/>
              <a:gd name="T87" fmla="*/ 144279379 h 386"/>
              <a:gd name="T88" fmla="*/ 0 w 403"/>
              <a:gd name="T89" fmla="*/ 149319700 h 38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03" h="386">
                <a:moveTo>
                  <a:pt x="0" y="237"/>
                </a:moveTo>
                <a:lnTo>
                  <a:pt x="3" y="265"/>
                </a:lnTo>
                <a:lnTo>
                  <a:pt x="5" y="292"/>
                </a:lnTo>
                <a:lnTo>
                  <a:pt x="8" y="320"/>
                </a:lnTo>
                <a:lnTo>
                  <a:pt x="14" y="346"/>
                </a:lnTo>
                <a:lnTo>
                  <a:pt x="19" y="358"/>
                </a:lnTo>
                <a:lnTo>
                  <a:pt x="26" y="367"/>
                </a:lnTo>
                <a:lnTo>
                  <a:pt x="34" y="374"/>
                </a:lnTo>
                <a:lnTo>
                  <a:pt x="43" y="380"/>
                </a:lnTo>
                <a:lnTo>
                  <a:pt x="53" y="382"/>
                </a:lnTo>
                <a:lnTo>
                  <a:pt x="65" y="385"/>
                </a:lnTo>
                <a:lnTo>
                  <a:pt x="76" y="386"/>
                </a:lnTo>
                <a:lnTo>
                  <a:pt x="88" y="386"/>
                </a:lnTo>
                <a:lnTo>
                  <a:pt x="102" y="386"/>
                </a:lnTo>
                <a:lnTo>
                  <a:pt x="116" y="386"/>
                </a:lnTo>
                <a:lnTo>
                  <a:pt x="129" y="386"/>
                </a:lnTo>
                <a:lnTo>
                  <a:pt x="143" y="386"/>
                </a:lnTo>
                <a:lnTo>
                  <a:pt x="156" y="385"/>
                </a:lnTo>
                <a:lnTo>
                  <a:pt x="170" y="385"/>
                </a:lnTo>
                <a:lnTo>
                  <a:pt x="184" y="383"/>
                </a:lnTo>
                <a:lnTo>
                  <a:pt x="196" y="382"/>
                </a:lnTo>
                <a:lnTo>
                  <a:pt x="210" y="381"/>
                </a:lnTo>
                <a:lnTo>
                  <a:pt x="223" y="380"/>
                </a:lnTo>
                <a:lnTo>
                  <a:pt x="237" y="378"/>
                </a:lnTo>
                <a:lnTo>
                  <a:pt x="249" y="376"/>
                </a:lnTo>
                <a:lnTo>
                  <a:pt x="263" y="374"/>
                </a:lnTo>
                <a:lnTo>
                  <a:pt x="277" y="372"/>
                </a:lnTo>
                <a:lnTo>
                  <a:pt x="290" y="370"/>
                </a:lnTo>
                <a:lnTo>
                  <a:pt x="303" y="366"/>
                </a:lnTo>
                <a:lnTo>
                  <a:pt x="317" y="363"/>
                </a:lnTo>
                <a:lnTo>
                  <a:pt x="330" y="359"/>
                </a:lnTo>
                <a:lnTo>
                  <a:pt x="341" y="355"/>
                </a:lnTo>
                <a:lnTo>
                  <a:pt x="352" y="349"/>
                </a:lnTo>
                <a:lnTo>
                  <a:pt x="362" y="343"/>
                </a:lnTo>
                <a:lnTo>
                  <a:pt x="373" y="336"/>
                </a:lnTo>
                <a:lnTo>
                  <a:pt x="383" y="328"/>
                </a:lnTo>
                <a:lnTo>
                  <a:pt x="393" y="319"/>
                </a:lnTo>
                <a:lnTo>
                  <a:pt x="403" y="300"/>
                </a:lnTo>
                <a:lnTo>
                  <a:pt x="403" y="275"/>
                </a:lnTo>
                <a:lnTo>
                  <a:pt x="399" y="250"/>
                </a:lnTo>
                <a:lnTo>
                  <a:pt x="396" y="228"/>
                </a:lnTo>
                <a:lnTo>
                  <a:pt x="394" y="171"/>
                </a:lnTo>
                <a:lnTo>
                  <a:pt x="391" y="115"/>
                </a:lnTo>
                <a:lnTo>
                  <a:pt x="382" y="60"/>
                </a:lnTo>
                <a:lnTo>
                  <a:pt x="365" y="6"/>
                </a:lnTo>
                <a:lnTo>
                  <a:pt x="359" y="0"/>
                </a:lnTo>
                <a:lnTo>
                  <a:pt x="351" y="1"/>
                </a:lnTo>
                <a:lnTo>
                  <a:pt x="345" y="8"/>
                </a:lnTo>
                <a:lnTo>
                  <a:pt x="345" y="17"/>
                </a:lnTo>
                <a:lnTo>
                  <a:pt x="360" y="61"/>
                </a:lnTo>
                <a:lnTo>
                  <a:pt x="367" y="106"/>
                </a:lnTo>
                <a:lnTo>
                  <a:pt x="370" y="152"/>
                </a:lnTo>
                <a:lnTo>
                  <a:pt x="371" y="198"/>
                </a:lnTo>
                <a:lnTo>
                  <a:pt x="373" y="223"/>
                </a:lnTo>
                <a:lnTo>
                  <a:pt x="375" y="247"/>
                </a:lnTo>
                <a:lnTo>
                  <a:pt x="377" y="273"/>
                </a:lnTo>
                <a:lnTo>
                  <a:pt x="377" y="298"/>
                </a:lnTo>
                <a:lnTo>
                  <a:pt x="375" y="306"/>
                </a:lnTo>
                <a:lnTo>
                  <a:pt x="369" y="313"/>
                </a:lnTo>
                <a:lnTo>
                  <a:pt x="361" y="320"/>
                </a:lnTo>
                <a:lnTo>
                  <a:pt x="351" y="326"/>
                </a:lnTo>
                <a:lnTo>
                  <a:pt x="340" y="330"/>
                </a:lnTo>
                <a:lnTo>
                  <a:pt x="329" y="335"/>
                </a:lnTo>
                <a:lnTo>
                  <a:pt x="316" y="338"/>
                </a:lnTo>
                <a:lnTo>
                  <a:pt x="306" y="342"/>
                </a:lnTo>
                <a:lnTo>
                  <a:pt x="283" y="346"/>
                </a:lnTo>
                <a:lnTo>
                  <a:pt x="260" y="351"/>
                </a:lnTo>
                <a:lnTo>
                  <a:pt x="238" y="355"/>
                </a:lnTo>
                <a:lnTo>
                  <a:pt x="215" y="357"/>
                </a:lnTo>
                <a:lnTo>
                  <a:pt x="193" y="359"/>
                </a:lnTo>
                <a:lnTo>
                  <a:pt x="170" y="360"/>
                </a:lnTo>
                <a:lnTo>
                  <a:pt x="147" y="361"/>
                </a:lnTo>
                <a:lnTo>
                  <a:pt x="122" y="363"/>
                </a:lnTo>
                <a:lnTo>
                  <a:pt x="110" y="363"/>
                </a:lnTo>
                <a:lnTo>
                  <a:pt x="97" y="364"/>
                </a:lnTo>
                <a:lnTo>
                  <a:pt x="86" y="364"/>
                </a:lnTo>
                <a:lnTo>
                  <a:pt x="74" y="363"/>
                </a:lnTo>
                <a:lnTo>
                  <a:pt x="64" y="360"/>
                </a:lnTo>
                <a:lnTo>
                  <a:pt x="53" y="357"/>
                </a:lnTo>
                <a:lnTo>
                  <a:pt x="45" y="350"/>
                </a:lnTo>
                <a:lnTo>
                  <a:pt x="38" y="342"/>
                </a:lnTo>
                <a:lnTo>
                  <a:pt x="29" y="319"/>
                </a:lnTo>
                <a:lnTo>
                  <a:pt x="26" y="291"/>
                </a:lnTo>
                <a:lnTo>
                  <a:pt x="25" y="262"/>
                </a:lnTo>
                <a:lnTo>
                  <a:pt x="23" y="237"/>
                </a:lnTo>
                <a:lnTo>
                  <a:pt x="19" y="229"/>
                </a:lnTo>
                <a:lnTo>
                  <a:pt x="11" y="226"/>
                </a:lnTo>
                <a:lnTo>
                  <a:pt x="4" y="229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61" name="Freeform 153"/>
          <p:cNvSpPr>
            <a:spLocks/>
          </p:cNvSpPr>
          <p:nvPr/>
        </p:nvSpPr>
        <p:spPr bwMode="auto">
          <a:xfrm>
            <a:off x="6503988" y="3617913"/>
            <a:ext cx="31750" cy="252412"/>
          </a:xfrm>
          <a:custGeom>
            <a:avLst/>
            <a:gdLst>
              <a:gd name="T0" fmla="*/ 11929859 w 39"/>
              <a:gd name="T1" fmla="*/ 5040303 h 318"/>
              <a:gd name="T2" fmla="*/ 4639571 w 39"/>
              <a:gd name="T3" fmla="*/ 52292940 h 318"/>
              <a:gd name="T4" fmla="*/ 0 w 39"/>
              <a:gd name="T5" fmla="*/ 100806050 h 318"/>
              <a:gd name="T6" fmla="*/ 662679 w 39"/>
              <a:gd name="T7" fmla="*/ 148688924 h 318"/>
              <a:gd name="T8" fmla="*/ 9278327 w 39"/>
              <a:gd name="T9" fmla="*/ 195942356 h 318"/>
              <a:gd name="T10" fmla="*/ 13255218 w 39"/>
              <a:gd name="T11" fmla="*/ 200352422 h 318"/>
              <a:gd name="T12" fmla="*/ 18557468 w 39"/>
              <a:gd name="T13" fmla="*/ 200352422 h 318"/>
              <a:gd name="T14" fmla="*/ 23197038 w 39"/>
              <a:gd name="T15" fmla="*/ 197202034 h 318"/>
              <a:gd name="T16" fmla="*/ 23859718 w 39"/>
              <a:gd name="T17" fmla="*/ 191531496 h 318"/>
              <a:gd name="T18" fmla="*/ 15905936 w 39"/>
              <a:gd name="T19" fmla="*/ 146799009 h 318"/>
              <a:gd name="T20" fmla="*/ 15243256 w 39"/>
              <a:gd name="T21" fmla="*/ 100806050 h 318"/>
              <a:gd name="T22" fmla="*/ 19220147 w 39"/>
              <a:gd name="T23" fmla="*/ 54183649 h 318"/>
              <a:gd name="T24" fmla="*/ 25847756 w 39"/>
              <a:gd name="T25" fmla="*/ 9450369 h 318"/>
              <a:gd name="T26" fmla="*/ 25185077 w 39"/>
              <a:gd name="T27" fmla="*/ 3780624 h 318"/>
              <a:gd name="T28" fmla="*/ 20545506 w 39"/>
              <a:gd name="T29" fmla="*/ 0 h 318"/>
              <a:gd name="T30" fmla="*/ 15243256 w 39"/>
              <a:gd name="T31" fmla="*/ 630236 h 318"/>
              <a:gd name="T32" fmla="*/ 11929859 w 39"/>
              <a:gd name="T33" fmla="*/ 5040303 h 318"/>
              <a:gd name="T34" fmla="*/ 11929859 w 39"/>
              <a:gd name="T35" fmla="*/ 5040303 h 31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9" h="318">
                <a:moveTo>
                  <a:pt x="18" y="8"/>
                </a:moveTo>
                <a:lnTo>
                  <a:pt x="7" y="83"/>
                </a:lnTo>
                <a:lnTo>
                  <a:pt x="0" y="160"/>
                </a:lnTo>
                <a:lnTo>
                  <a:pt x="1" y="236"/>
                </a:lnTo>
                <a:lnTo>
                  <a:pt x="14" y="311"/>
                </a:lnTo>
                <a:lnTo>
                  <a:pt x="20" y="318"/>
                </a:lnTo>
                <a:lnTo>
                  <a:pt x="28" y="318"/>
                </a:lnTo>
                <a:lnTo>
                  <a:pt x="35" y="313"/>
                </a:lnTo>
                <a:lnTo>
                  <a:pt x="36" y="304"/>
                </a:lnTo>
                <a:lnTo>
                  <a:pt x="24" y="233"/>
                </a:lnTo>
                <a:lnTo>
                  <a:pt x="23" y="160"/>
                </a:lnTo>
                <a:lnTo>
                  <a:pt x="29" y="86"/>
                </a:lnTo>
                <a:lnTo>
                  <a:pt x="39" y="15"/>
                </a:lnTo>
                <a:lnTo>
                  <a:pt x="38" y="6"/>
                </a:lnTo>
                <a:lnTo>
                  <a:pt x="31" y="0"/>
                </a:lnTo>
                <a:lnTo>
                  <a:pt x="23" y="1"/>
                </a:lnTo>
                <a:lnTo>
                  <a:pt x="18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62" name="Freeform 154"/>
          <p:cNvSpPr>
            <a:spLocks/>
          </p:cNvSpPr>
          <p:nvPr/>
        </p:nvSpPr>
        <p:spPr bwMode="auto">
          <a:xfrm>
            <a:off x="6362700" y="4013200"/>
            <a:ext cx="185738" cy="96838"/>
          </a:xfrm>
          <a:custGeom>
            <a:avLst/>
            <a:gdLst>
              <a:gd name="T0" fmla="*/ 145520541 w 233"/>
              <a:gd name="T1" fmla="*/ 35373203 h 124"/>
              <a:gd name="T2" fmla="*/ 137894920 w 233"/>
              <a:gd name="T3" fmla="*/ 14027453 h 124"/>
              <a:gd name="T4" fmla="*/ 129633964 w 233"/>
              <a:gd name="T5" fmla="*/ 0 h 124"/>
              <a:gd name="T6" fmla="*/ 122008343 w 233"/>
              <a:gd name="T7" fmla="*/ 6099232 h 124"/>
              <a:gd name="T8" fmla="*/ 123915147 w 233"/>
              <a:gd name="T9" fmla="*/ 15857223 h 124"/>
              <a:gd name="T10" fmla="*/ 128363293 w 233"/>
              <a:gd name="T11" fmla="*/ 25615213 h 124"/>
              <a:gd name="T12" fmla="*/ 130270096 w 233"/>
              <a:gd name="T13" fmla="*/ 33543434 h 124"/>
              <a:gd name="T14" fmla="*/ 132176103 w 233"/>
              <a:gd name="T15" fmla="*/ 39032743 h 124"/>
              <a:gd name="T16" fmla="*/ 133446774 w 233"/>
              <a:gd name="T17" fmla="*/ 43302205 h 124"/>
              <a:gd name="T18" fmla="*/ 133446774 w 233"/>
              <a:gd name="T19" fmla="*/ 45131194 h 124"/>
              <a:gd name="T20" fmla="*/ 133446774 w 233"/>
              <a:gd name="T21" fmla="*/ 45741117 h 124"/>
              <a:gd name="T22" fmla="*/ 133446774 w 233"/>
              <a:gd name="T23" fmla="*/ 45741117 h 124"/>
              <a:gd name="T24" fmla="*/ 127727957 w 233"/>
              <a:gd name="T25" fmla="*/ 50010579 h 124"/>
              <a:gd name="T26" fmla="*/ 117560197 w 233"/>
              <a:gd name="T27" fmla="*/ 54280042 h 124"/>
              <a:gd name="T28" fmla="*/ 106122562 w 233"/>
              <a:gd name="T29" fmla="*/ 56719735 h 124"/>
              <a:gd name="T30" fmla="*/ 94048795 w 233"/>
              <a:gd name="T31" fmla="*/ 57328877 h 124"/>
              <a:gd name="T32" fmla="*/ 81338895 w 233"/>
              <a:gd name="T33" fmla="*/ 57328877 h 124"/>
              <a:gd name="T34" fmla="*/ 70536596 w 233"/>
              <a:gd name="T35" fmla="*/ 58548723 h 124"/>
              <a:gd name="T36" fmla="*/ 59098165 w 233"/>
              <a:gd name="T37" fmla="*/ 59158647 h 124"/>
              <a:gd name="T38" fmla="*/ 47659733 w 233"/>
              <a:gd name="T39" fmla="*/ 60378493 h 124"/>
              <a:gd name="T40" fmla="*/ 38763441 w 233"/>
              <a:gd name="T41" fmla="*/ 60378493 h 124"/>
              <a:gd name="T42" fmla="*/ 33679162 w 233"/>
              <a:gd name="T43" fmla="*/ 59768570 h 124"/>
              <a:gd name="T44" fmla="*/ 28595680 w 233"/>
              <a:gd name="T45" fmla="*/ 57938800 h 124"/>
              <a:gd name="T46" fmla="*/ 23512199 w 233"/>
              <a:gd name="T47" fmla="*/ 54280042 h 124"/>
              <a:gd name="T48" fmla="*/ 17792584 w 233"/>
              <a:gd name="T49" fmla="*/ 51230426 h 124"/>
              <a:gd name="T50" fmla="*/ 17792584 w 233"/>
              <a:gd name="T51" fmla="*/ 50010579 h 124"/>
              <a:gd name="T52" fmla="*/ 16521913 w 233"/>
              <a:gd name="T53" fmla="*/ 41472435 h 124"/>
              <a:gd name="T54" fmla="*/ 15886578 w 233"/>
              <a:gd name="T55" fmla="*/ 35373203 h 124"/>
              <a:gd name="T56" fmla="*/ 11438432 w 233"/>
              <a:gd name="T57" fmla="*/ 27444983 h 124"/>
              <a:gd name="T58" fmla="*/ 1906007 w 233"/>
              <a:gd name="T59" fmla="*/ 30494599 h 124"/>
              <a:gd name="T60" fmla="*/ 3177475 w 233"/>
              <a:gd name="T61" fmla="*/ 48180810 h 124"/>
              <a:gd name="T62" fmla="*/ 11438432 w 233"/>
              <a:gd name="T63" fmla="*/ 62818186 h 124"/>
              <a:gd name="T64" fmla="*/ 26689674 w 233"/>
              <a:gd name="T65" fmla="*/ 71966253 h 124"/>
              <a:gd name="T66" fmla="*/ 36221301 w 233"/>
              <a:gd name="T67" fmla="*/ 75015869 h 124"/>
              <a:gd name="T68" fmla="*/ 45752929 w 233"/>
              <a:gd name="T69" fmla="*/ 75625792 h 124"/>
              <a:gd name="T70" fmla="*/ 55920690 w 233"/>
              <a:gd name="T71" fmla="*/ 75015869 h 124"/>
              <a:gd name="T72" fmla="*/ 67359121 w 233"/>
              <a:gd name="T73" fmla="*/ 73186099 h 124"/>
              <a:gd name="T74" fmla="*/ 78797553 w 233"/>
              <a:gd name="T75" fmla="*/ 72576176 h 124"/>
              <a:gd name="T76" fmla="*/ 89599852 w 233"/>
              <a:gd name="T77" fmla="*/ 71966253 h 124"/>
              <a:gd name="T78" fmla="*/ 100402948 w 233"/>
              <a:gd name="T79" fmla="*/ 71356330 h 124"/>
              <a:gd name="T80" fmla="*/ 113112051 w 233"/>
              <a:gd name="T81" fmla="*/ 68917418 h 124"/>
              <a:gd name="T82" fmla="*/ 123915147 w 233"/>
              <a:gd name="T83" fmla="*/ 67087648 h 124"/>
              <a:gd name="T84" fmla="*/ 132811439 w 233"/>
              <a:gd name="T85" fmla="*/ 62818186 h 124"/>
              <a:gd name="T86" fmla="*/ 141707731 w 233"/>
              <a:gd name="T87" fmla="*/ 57328877 h 124"/>
              <a:gd name="T88" fmla="*/ 147427345 w 233"/>
              <a:gd name="T89" fmla="*/ 51230426 h 124"/>
              <a:gd name="T90" fmla="*/ 148062681 w 233"/>
              <a:gd name="T91" fmla="*/ 48180810 h 12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33" h="124">
                <a:moveTo>
                  <a:pt x="233" y="75"/>
                </a:moveTo>
                <a:lnTo>
                  <a:pt x="229" y="58"/>
                </a:lnTo>
                <a:lnTo>
                  <a:pt x="224" y="41"/>
                </a:lnTo>
                <a:lnTo>
                  <a:pt x="217" y="23"/>
                </a:lnTo>
                <a:lnTo>
                  <a:pt x="210" y="6"/>
                </a:lnTo>
                <a:lnTo>
                  <a:pt x="204" y="0"/>
                </a:lnTo>
                <a:lnTo>
                  <a:pt x="197" y="2"/>
                </a:lnTo>
                <a:lnTo>
                  <a:pt x="192" y="10"/>
                </a:lnTo>
                <a:lnTo>
                  <a:pt x="192" y="19"/>
                </a:lnTo>
                <a:lnTo>
                  <a:pt x="195" y="26"/>
                </a:lnTo>
                <a:lnTo>
                  <a:pt x="199" y="34"/>
                </a:lnTo>
                <a:lnTo>
                  <a:pt x="202" y="42"/>
                </a:lnTo>
                <a:lnTo>
                  <a:pt x="204" y="50"/>
                </a:lnTo>
                <a:lnTo>
                  <a:pt x="205" y="55"/>
                </a:lnTo>
                <a:lnTo>
                  <a:pt x="207" y="59"/>
                </a:lnTo>
                <a:lnTo>
                  <a:pt x="208" y="64"/>
                </a:lnTo>
                <a:lnTo>
                  <a:pt x="209" y="68"/>
                </a:lnTo>
                <a:lnTo>
                  <a:pt x="210" y="71"/>
                </a:lnTo>
                <a:lnTo>
                  <a:pt x="210" y="72"/>
                </a:lnTo>
                <a:lnTo>
                  <a:pt x="210" y="74"/>
                </a:lnTo>
                <a:lnTo>
                  <a:pt x="210" y="75"/>
                </a:lnTo>
                <a:lnTo>
                  <a:pt x="209" y="76"/>
                </a:lnTo>
                <a:lnTo>
                  <a:pt x="201" y="82"/>
                </a:lnTo>
                <a:lnTo>
                  <a:pt x="193" y="86"/>
                </a:lnTo>
                <a:lnTo>
                  <a:pt x="185" y="89"/>
                </a:lnTo>
                <a:lnTo>
                  <a:pt x="177" y="90"/>
                </a:lnTo>
                <a:lnTo>
                  <a:pt x="167" y="93"/>
                </a:lnTo>
                <a:lnTo>
                  <a:pt x="158" y="93"/>
                </a:lnTo>
                <a:lnTo>
                  <a:pt x="148" y="94"/>
                </a:lnTo>
                <a:lnTo>
                  <a:pt x="137" y="94"/>
                </a:lnTo>
                <a:lnTo>
                  <a:pt x="128" y="94"/>
                </a:lnTo>
                <a:lnTo>
                  <a:pt x="119" y="95"/>
                </a:lnTo>
                <a:lnTo>
                  <a:pt x="111" y="96"/>
                </a:lnTo>
                <a:lnTo>
                  <a:pt x="102" y="96"/>
                </a:lnTo>
                <a:lnTo>
                  <a:pt x="93" y="97"/>
                </a:lnTo>
                <a:lnTo>
                  <a:pt x="84" y="98"/>
                </a:lnTo>
                <a:lnTo>
                  <a:pt x="75" y="99"/>
                </a:lnTo>
                <a:lnTo>
                  <a:pt x="66" y="99"/>
                </a:lnTo>
                <a:lnTo>
                  <a:pt x="61" y="99"/>
                </a:lnTo>
                <a:lnTo>
                  <a:pt x="57" y="99"/>
                </a:lnTo>
                <a:lnTo>
                  <a:pt x="53" y="98"/>
                </a:lnTo>
                <a:lnTo>
                  <a:pt x="50" y="96"/>
                </a:lnTo>
                <a:lnTo>
                  <a:pt x="45" y="95"/>
                </a:lnTo>
                <a:lnTo>
                  <a:pt x="42" y="91"/>
                </a:lnTo>
                <a:lnTo>
                  <a:pt x="37" y="89"/>
                </a:lnTo>
                <a:lnTo>
                  <a:pt x="31" y="86"/>
                </a:lnTo>
                <a:lnTo>
                  <a:pt x="28" y="84"/>
                </a:lnTo>
                <a:lnTo>
                  <a:pt x="28" y="82"/>
                </a:lnTo>
                <a:lnTo>
                  <a:pt x="27" y="74"/>
                </a:lnTo>
                <a:lnTo>
                  <a:pt x="26" y="68"/>
                </a:lnTo>
                <a:lnTo>
                  <a:pt x="26" y="64"/>
                </a:lnTo>
                <a:lnTo>
                  <a:pt x="25" y="58"/>
                </a:lnTo>
                <a:lnTo>
                  <a:pt x="23" y="52"/>
                </a:lnTo>
                <a:lnTo>
                  <a:pt x="18" y="45"/>
                </a:lnTo>
                <a:lnTo>
                  <a:pt x="10" y="44"/>
                </a:lnTo>
                <a:lnTo>
                  <a:pt x="3" y="50"/>
                </a:lnTo>
                <a:lnTo>
                  <a:pt x="0" y="59"/>
                </a:lnTo>
                <a:lnTo>
                  <a:pt x="5" y="79"/>
                </a:lnTo>
                <a:lnTo>
                  <a:pt x="10" y="93"/>
                </a:lnTo>
                <a:lnTo>
                  <a:pt x="18" y="103"/>
                </a:lnTo>
                <a:lnTo>
                  <a:pt x="34" y="114"/>
                </a:lnTo>
                <a:lnTo>
                  <a:pt x="42" y="118"/>
                </a:lnTo>
                <a:lnTo>
                  <a:pt x="49" y="121"/>
                </a:lnTo>
                <a:lnTo>
                  <a:pt x="57" y="123"/>
                </a:lnTo>
                <a:lnTo>
                  <a:pt x="64" y="124"/>
                </a:lnTo>
                <a:lnTo>
                  <a:pt x="72" y="124"/>
                </a:lnTo>
                <a:lnTo>
                  <a:pt x="80" y="124"/>
                </a:lnTo>
                <a:lnTo>
                  <a:pt x="88" y="123"/>
                </a:lnTo>
                <a:lnTo>
                  <a:pt x="97" y="121"/>
                </a:lnTo>
                <a:lnTo>
                  <a:pt x="106" y="120"/>
                </a:lnTo>
                <a:lnTo>
                  <a:pt x="114" y="120"/>
                </a:lnTo>
                <a:lnTo>
                  <a:pt x="124" y="119"/>
                </a:lnTo>
                <a:lnTo>
                  <a:pt x="133" y="119"/>
                </a:lnTo>
                <a:lnTo>
                  <a:pt x="141" y="118"/>
                </a:lnTo>
                <a:lnTo>
                  <a:pt x="150" y="118"/>
                </a:lnTo>
                <a:lnTo>
                  <a:pt x="158" y="117"/>
                </a:lnTo>
                <a:lnTo>
                  <a:pt x="167" y="116"/>
                </a:lnTo>
                <a:lnTo>
                  <a:pt x="178" y="113"/>
                </a:lnTo>
                <a:lnTo>
                  <a:pt x="187" y="112"/>
                </a:lnTo>
                <a:lnTo>
                  <a:pt x="195" y="110"/>
                </a:lnTo>
                <a:lnTo>
                  <a:pt x="202" y="106"/>
                </a:lnTo>
                <a:lnTo>
                  <a:pt x="209" y="103"/>
                </a:lnTo>
                <a:lnTo>
                  <a:pt x="216" y="99"/>
                </a:lnTo>
                <a:lnTo>
                  <a:pt x="223" y="94"/>
                </a:lnTo>
                <a:lnTo>
                  <a:pt x="231" y="87"/>
                </a:lnTo>
                <a:lnTo>
                  <a:pt x="232" y="84"/>
                </a:lnTo>
                <a:lnTo>
                  <a:pt x="233" y="82"/>
                </a:lnTo>
                <a:lnTo>
                  <a:pt x="233" y="79"/>
                </a:lnTo>
                <a:lnTo>
                  <a:pt x="233" y="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63" name="Freeform 155"/>
          <p:cNvSpPr>
            <a:spLocks/>
          </p:cNvSpPr>
          <p:nvPr/>
        </p:nvSpPr>
        <p:spPr bwMode="auto">
          <a:xfrm>
            <a:off x="6278563" y="3570288"/>
            <a:ext cx="173037" cy="261937"/>
          </a:xfrm>
          <a:custGeom>
            <a:avLst/>
            <a:gdLst>
              <a:gd name="T0" fmla="*/ 118616468 w 219"/>
              <a:gd name="T1" fmla="*/ 2535773 h 329"/>
              <a:gd name="T2" fmla="*/ 101760768 w 219"/>
              <a:gd name="T3" fmla="*/ 6972779 h 329"/>
              <a:gd name="T4" fmla="*/ 83655883 w 219"/>
              <a:gd name="T5" fmla="*/ 9507756 h 329"/>
              <a:gd name="T6" fmla="*/ 64926801 w 219"/>
              <a:gd name="T7" fmla="*/ 12043529 h 329"/>
              <a:gd name="T8" fmla="*/ 46197719 w 219"/>
              <a:gd name="T9" fmla="*/ 15846790 h 329"/>
              <a:gd name="T10" fmla="*/ 29342018 w 219"/>
              <a:gd name="T11" fmla="*/ 20283796 h 329"/>
              <a:gd name="T12" fmla="*/ 18729082 w 219"/>
              <a:gd name="T13" fmla="*/ 28524064 h 329"/>
              <a:gd name="T14" fmla="*/ 13734713 w 219"/>
              <a:gd name="T15" fmla="*/ 42469621 h 329"/>
              <a:gd name="T16" fmla="*/ 13110516 w 219"/>
              <a:gd name="T17" fmla="*/ 90009993 h 329"/>
              <a:gd name="T18" fmla="*/ 7491949 w 219"/>
              <a:gd name="T19" fmla="*/ 163539450 h 329"/>
              <a:gd name="T20" fmla="*/ 0 w 219"/>
              <a:gd name="T21" fmla="*/ 202840350 h 329"/>
              <a:gd name="T22" fmla="*/ 3745975 w 219"/>
              <a:gd name="T23" fmla="*/ 207911100 h 329"/>
              <a:gd name="T24" fmla="*/ 16855700 w 219"/>
              <a:gd name="T25" fmla="*/ 208544845 h 329"/>
              <a:gd name="T26" fmla="*/ 33712190 w 219"/>
              <a:gd name="T27" fmla="*/ 207277356 h 329"/>
              <a:gd name="T28" fmla="*/ 50567890 w 219"/>
              <a:gd name="T29" fmla="*/ 205375327 h 329"/>
              <a:gd name="T30" fmla="*/ 66175986 w 219"/>
              <a:gd name="T31" fmla="*/ 201572066 h 329"/>
              <a:gd name="T32" fmla="*/ 79285711 w 219"/>
              <a:gd name="T33" fmla="*/ 194599287 h 329"/>
              <a:gd name="T34" fmla="*/ 76788922 w 219"/>
              <a:gd name="T35" fmla="*/ 184457787 h 329"/>
              <a:gd name="T36" fmla="*/ 64302604 w 219"/>
              <a:gd name="T37" fmla="*/ 186359020 h 329"/>
              <a:gd name="T38" fmla="*/ 50567890 w 219"/>
              <a:gd name="T39" fmla="*/ 190796025 h 329"/>
              <a:gd name="T40" fmla="*/ 37458165 w 219"/>
              <a:gd name="T41" fmla="*/ 192698054 h 329"/>
              <a:gd name="T42" fmla="*/ 23723452 w 219"/>
              <a:gd name="T43" fmla="*/ 193965543 h 329"/>
              <a:gd name="T44" fmla="*/ 21850069 w 219"/>
              <a:gd name="T45" fmla="*/ 163539450 h 329"/>
              <a:gd name="T46" fmla="*/ 26844439 w 219"/>
              <a:gd name="T47" fmla="*/ 102053521 h 329"/>
              <a:gd name="T48" fmla="*/ 27469426 w 219"/>
              <a:gd name="T49" fmla="*/ 62753417 h 329"/>
              <a:gd name="T50" fmla="*/ 27469426 w 219"/>
              <a:gd name="T51" fmla="*/ 45005394 h 329"/>
              <a:gd name="T52" fmla="*/ 28717821 w 219"/>
              <a:gd name="T53" fmla="*/ 38666360 h 329"/>
              <a:gd name="T54" fmla="*/ 36208980 w 219"/>
              <a:gd name="T55" fmla="*/ 34229354 h 329"/>
              <a:gd name="T56" fmla="*/ 46197719 w 219"/>
              <a:gd name="T57" fmla="*/ 30426092 h 329"/>
              <a:gd name="T58" fmla="*/ 56811445 w 219"/>
              <a:gd name="T59" fmla="*/ 28524064 h 329"/>
              <a:gd name="T60" fmla="*/ 71170355 w 219"/>
              <a:gd name="T61" fmla="*/ 26622831 h 329"/>
              <a:gd name="T62" fmla="*/ 89274450 w 219"/>
              <a:gd name="T63" fmla="*/ 24720802 h 329"/>
              <a:gd name="T64" fmla="*/ 106755138 w 219"/>
              <a:gd name="T65" fmla="*/ 21552081 h 329"/>
              <a:gd name="T66" fmla="*/ 123610838 w 219"/>
              <a:gd name="T67" fmla="*/ 16480535 h 329"/>
              <a:gd name="T68" fmla="*/ 136721353 w 219"/>
              <a:gd name="T69" fmla="*/ 10142296 h 329"/>
              <a:gd name="T70" fmla="*/ 134223774 w 219"/>
              <a:gd name="T71" fmla="*/ 0 h 3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9" h="329">
                <a:moveTo>
                  <a:pt x="205" y="0"/>
                </a:moveTo>
                <a:lnTo>
                  <a:pt x="190" y="4"/>
                </a:lnTo>
                <a:lnTo>
                  <a:pt x="176" y="8"/>
                </a:lnTo>
                <a:lnTo>
                  <a:pt x="163" y="11"/>
                </a:lnTo>
                <a:lnTo>
                  <a:pt x="148" y="14"/>
                </a:lnTo>
                <a:lnTo>
                  <a:pt x="134" y="15"/>
                </a:lnTo>
                <a:lnTo>
                  <a:pt x="119" y="17"/>
                </a:lnTo>
                <a:lnTo>
                  <a:pt x="104" y="19"/>
                </a:lnTo>
                <a:lnTo>
                  <a:pt x="89" y="22"/>
                </a:lnTo>
                <a:lnTo>
                  <a:pt x="74" y="25"/>
                </a:lnTo>
                <a:lnTo>
                  <a:pt x="60" y="29"/>
                </a:lnTo>
                <a:lnTo>
                  <a:pt x="47" y="32"/>
                </a:lnTo>
                <a:lnTo>
                  <a:pt x="38" y="38"/>
                </a:lnTo>
                <a:lnTo>
                  <a:pt x="30" y="45"/>
                </a:lnTo>
                <a:lnTo>
                  <a:pt x="24" y="55"/>
                </a:lnTo>
                <a:lnTo>
                  <a:pt x="22" y="67"/>
                </a:lnTo>
                <a:lnTo>
                  <a:pt x="21" y="83"/>
                </a:lnTo>
                <a:lnTo>
                  <a:pt x="21" y="142"/>
                </a:lnTo>
                <a:lnTo>
                  <a:pt x="17" y="199"/>
                </a:lnTo>
                <a:lnTo>
                  <a:pt x="12" y="258"/>
                </a:lnTo>
                <a:lnTo>
                  <a:pt x="0" y="315"/>
                </a:lnTo>
                <a:lnTo>
                  <a:pt x="0" y="320"/>
                </a:lnTo>
                <a:lnTo>
                  <a:pt x="2" y="325"/>
                </a:lnTo>
                <a:lnTo>
                  <a:pt x="6" y="328"/>
                </a:lnTo>
                <a:lnTo>
                  <a:pt x="12" y="329"/>
                </a:lnTo>
                <a:lnTo>
                  <a:pt x="27" y="329"/>
                </a:lnTo>
                <a:lnTo>
                  <a:pt x="41" y="328"/>
                </a:lnTo>
                <a:lnTo>
                  <a:pt x="54" y="327"/>
                </a:lnTo>
                <a:lnTo>
                  <a:pt x="67" y="326"/>
                </a:lnTo>
                <a:lnTo>
                  <a:pt x="81" y="324"/>
                </a:lnTo>
                <a:lnTo>
                  <a:pt x="94" y="321"/>
                </a:lnTo>
                <a:lnTo>
                  <a:pt x="106" y="318"/>
                </a:lnTo>
                <a:lnTo>
                  <a:pt x="120" y="313"/>
                </a:lnTo>
                <a:lnTo>
                  <a:pt x="127" y="307"/>
                </a:lnTo>
                <a:lnTo>
                  <a:pt x="128" y="298"/>
                </a:lnTo>
                <a:lnTo>
                  <a:pt x="123" y="291"/>
                </a:lnTo>
                <a:lnTo>
                  <a:pt x="114" y="290"/>
                </a:lnTo>
                <a:lnTo>
                  <a:pt x="103" y="294"/>
                </a:lnTo>
                <a:lnTo>
                  <a:pt x="92" y="297"/>
                </a:lnTo>
                <a:lnTo>
                  <a:pt x="81" y="301"/>
                </a:lnTo>
                <a:lnTo>
                  <a:pt x="70" y="302"/>
                </a:lnTo>
                <a:lnTo>
                  <a:pt x="60" y="304"/>
                </a:lnTo>
                <a:lnTo>
                  <a:pt x="49" y="305"/>
                </a:lnTo>
                <a:lnTo>
                  <a:pt x="38" y="306"/>
                </a:lnTo>
                <a:lnTo>
                  <a:pt x="27" y="306"/>
                </a:lnTo>
                <a:lnTo>
                  <a:pt x="35" y="258"/>
                </a:lnTo>
                <a:lnTo>
                  <a:pt x="39" y="209"/>
                </a:lnTo>
                <a:lnTo>
                  <a:pt x="43" y="161"/>
                </a:lnTo>
                <a:lnTo>
                  <a:pt x="44" y="113"/>
                </a:lnTo>
                <a:lnTo>
                  <a:pt x="44" y="99"/>
                </a:lnTo>
                <a:lnTo>
                  <a:pt x="44" y="85"/>
                </a:lnTo>
                <a:lnTo>
                  <a:pt x="44" y="71"/>
                </a:lnTo>
                <a:lnTo>
                  <a:pt x="44" y="57"/>
                </a:lnTo>
                <a:lnTo>
                  <a:pt x="46" y="61"/>
                </a:lnTo>
                <a:lnTo>
                  <a:pt x="51" y="59"/>
                </a:lnTo>
                <a:lnTo>
                  <a:pt x="58" y="54"/>
                </a:lnTo>
                <a:lnTo>
                  <a:pt x="66" y="51"/>
                </a:lnTo>
                <a:lnTo>
                  <a:pt x="74" y="48"/>
                </a:lnTo>
                <a:lnTo>
                  <a:pt x="82" y="47"/>
                </a:lnTo>
                <a:lnTo>
                  <a:pt x="91" y="45"/>
                </a:lnTo>
                <a:lnTo>
                  <a:pt x="99" y="44"/>
                </a:lnTo>
                <a:lnTo>
                  <a:pt x="114" y="42"/>
                </a:lnTo>
                <a:lnTo>
                  <a:pt x="128" y="41"/>
                </a:lnTo>
                <a:lnTo>
                  <a:pt x="143" y="39"/>
                </a:lnTo>
                <a:lnTo>
                  <a:pt x="157" y="37"/>
                </a:lnTo>
                <a:lnTo>
                  <a:pt x="171" y="34"/>
                </a:lnTo>
                <a:lnTo>
                  <a:pt x="185" y="31"/>
                </a:lnTo>
                <a:lnTo>
                  <a:pt x="198" y="26"/>
                </a:lnTo>
                <a:lnTo>
                  <a:pt x="212" y="22"/>
                </a:lnTo>
                <a:lnTo>
                  <a:pt x="219" y="16"/>
                </a:lnTo>
                <a:lnTo>
                  <a:pt x="219" y="7"/>
                </a:lnTo>
                <a:lnTo>
                  <a:pt x="215" y="0"/>
                </a:lnTo>
                <a:lnTo>
                  <a:pt x="20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64" name="Freeform 156"/>
          <p:cNvSpPr>
            <a:spLocks/>
          </p:cNvSpPr>
          <p:nvPr/>
        </p:nvSpPr>
        <p:spPr bwMode="auto">
          <a:xfrm>
            <a:off x="5862638" y="3565525"/>
            <a:ext cx="447675" cy="112713"/>
          </a:xfrm>
          <a:custGeom>
            <a:avLst/>
            <a:gdLst>
              <a:gd name="T0" fmla="*/ 316280006 w 564"/>
              <a:gd name="T1" fmla="*/ 36654583 h 143"/>
              <a:gd name="T2" fmla="*/ 269656719 w 564"/>
              <a:gd name="T3" fmla="*/ 40381994 h 143"/>
              <a:gd name="T4" fmla="*/ 220514069 w 564"/>
              <a:gd name="T5" fmla="*/ 42867197 h 143"/>
              <a:gd name="T6" fmla="*/ 172631100 w 564"/>
              <a:gd name="T7" fmla="*/ 42246094 h 143"/>
              <a:gd name="T8" fmla="*/ 125377575 w 564"/>
              <a:gd name="T9" fmla="*/ 37275687 h 143"/>
              <a:gd name="T10" fmla="*/ 95135700 w 564"/>
              <a:gd name="T11" fmla="*/ 29199761 h 143"/>
              <a:gd name="T12" fmla="*/ 92615544 w 564"/>
              <a:gd name="T13" fmla="*/ 26714557 h 143"/>
              <a:gd name="T14" fmla="*/ 82534919 w 564"/>
              <a:gd name="T15" fmla="*/ 17395636 h 143"/>
              <a:gd name="T16" fmla="*/ 72454294 w 564"/>
              <a:gd name="T17" fmla="*/ 9318922 h 143"/>
              <a:gd name="T18" fmla="*/ 61113988 w 564"/>
              <a:gd name="T19" fmla="*/ 3106307 h 143"/>
              <a:gd name="T20" fmla="*/ 49143444 w 564"/>
              <a:gd name="T21" fmla="*/ 0 h 143"/>
              <a:gd name="T22" fmla="*/ 34651950 w 564"/>
              <a:gd name="T23" fmla="*/ 4348515 h 143"/>
              <a:gd name="T24" fmla="*/ 22681406 w 564"/>
              <a:gd name="T25" fmla="*/ 9940025 h 143"/>
              <a:gd name="T26" fmla="*/ 13231019 w 564"/>
              <a:gd name="T27" fmla="*/ 20501943 h 143"/>
              <a:gd name="T28" fmla="*/ 6300788 w 564"/>
              <a:gd name="T29" fmla="*/ 32306068 h 143"/>
              <a:gd name="T30" fmla="*/ 630238 w 564"/>
              <a:gd name="T31" fmla="*/ 43488301 h 143"/>
              <a:gd name="T32" fmla="*/ 630238 w 564"/>
              <a:gd name="T33" fmla="*/ 59019837 h 143"/>
              <a:gd name="T34" fmla="*/ 1260475 w 564"/>
              <a:gd name="T35" fmla="*/ 73309166 h 143"/>
              <a:gd name="T36" fmla="*/ 6300788 w 564"/>
              <a:gd name="T37" fmla="*/ 77036577 h 143"/>
              <a:gd name="T38" fmla="*/ 15120938 w 564"/>
              <a:gd name="T39" fmla="*/ 80142884 h 143"/>
              <a:gd name="T40" fmla="*/ 25201563 w 564"/>
              <a:gd name="T41" fmla="*/ 82628087 h 143"/>
              <a:gd name="T42" fmla="*/ 34651950 w 564"/>
              <a:gd name="T43" fmla="*/ 80142884 h 143"/>
              <a:gd name="T44" fmla="*/ 46623288 w 564"/>
              <a:gd name="T45" fmla="*/ 69581755 h 143"/>
              <a:gd name="T46" fmla="*/ 49772888 w 564"/>
              <a:gd name="T47" fmla="*/ 80142884 h 143"/>
              <a:gd name="T48" fmla="*/ 52923281 w 564"/>
              <a:gd name="T49" fmla="*/ 87598494 h 143"/>
              <a:gd name="T50" fmla="*/ 61113988 w 564"/>
              <a:gd name="T51" fmla="*/ 88840702 h 143"/>
              <a:gd name="T52" fmla="*/ 70564375 w 564"/>
              <a:gd name="T53" fmla="*/ 88840702 h 143"/>
              <a:gd name="T54" fmla="*/ 80645000 w 564"/>
              <a:gd name="T55" fmla="*/ 88840702 h 143"/>
              <a:gd name="T56" fmla="*/ 90725625 w 564"/>
              <a:gd name="T57" fmla="*/ 81385880 h 143"/>
              <a:gd name="T58" fmla="*/ 78124844 w 564"/>
              <a:gd name="T59" fmla="*/ 74551373 h 143"/>
              <a:gd name="T60" fmla="*/ 63003906 w 564"/>
              <a:gd name="T61" fmla="*/ 74551373 h 143"/>
              <a:gd name="T62" fmla="*/ 57963594 w 564"/>
              <a:gd name="T63" fmla="*/ 57777630 h 143"/>
              <a:gd name="T64" fmla="*/ 49143444 w 564"/>
              <a:gd name="T65" fmla="*/ 47837604 h 143"/>
              <a:gd name="T66" fmla="*/ 42212419 w 564"/>
              <a:gd name="T67" fmla="*/ 53428327 h 143"/>
              <a:gd name="T68" fmla="*/ 39692263 w 564"/>
              <a:gd name="T69" fmla="*/ 54671322 h 143"/>
              <a:gd name="T70" fmla="*/ 30241875 w 564"/>
              <a:gd name="T71" fmla="*/ 63990244 h 143"/>
              <a:gd name="T72" fmla="*/ 20791488 w 564"/>
              <a:gd name="T73" fmla="*/ 65853556 h 143"/>
              <a:gd name="T74" fmla="*/ 15120938 w 564"/>
              <a:gd name="T75" fmla="*/ 61505041 h 143"/>
              <a:gd name="T76" fmla="*/ 14490700 w 564"/>
              <a:gd name="T77" fmla="*/ 53428327 h 143"/>
              <a:gd name="T78" fmla="*/ 14490700 w 564"/>
              <a:gd name="T79" fmla="*/ 48458708 h 143"/>
              <a:gd name="T80" fmla="*/ 14490700 w 564"/>
              <a:gd name="T81" fmla="*/ 49700916 h 143"/>
              <a:gd name="T82" fmla="*/ 20161250 w 564"/>
              <a:gd name="T83" fmla="*/ 37275687 h 143"/>
              <a:gd name="T84" fmla="*/ 34651950 w 564"/>
              <a:gd name="T85" fmla="*/ 19258947 h 143"/>
              <a:gd name="T86" fmla="*/ 37172106 w 564"/>
              <a:gd name="T87" fmla="*/ 18637843 h 143"/>
              <a:gd name="T88" fmla="*/ 43472894 w 564"/>
              <a:gd name="T89" fmla="*/ 16773744 h 143"/>
              <a:gd name="T90" fmla="*/ 49772888 w 564"/>
              <a:gd name="T91" fmla="*/ 14289329 h 143"/>
              <a:gd name="T92" fmla="*/ 51033363 w 564"/>
              <a:gd name="T93" fmla="*/ 14289329 h 143"/>
              <a:gd name="T94" fmla="*/ 57333356 w 564"/>
              <a:gd name="T95" fmla="*/ 17395636 h 143"/>
              <a:gd name="T96" fmla="*/ 66154300 w 564"/>
              <a:gd name="T97" fmla="*/ 22365254 h 143"/>
              <a:gd name="T98" fmla="*/ 74345006 w 564"/>
              <a:gd name="T99" fmla="*/ 28577869 h 143"/>
              <a:gd name="T100" fmla="*/ 82534919 w 564"/>
              <a:gd name="T101" fmla="*/ 36654583 h 143"/>
              <a:gd name="T102" fmla="*/ 83165156 w 564"/>
              <a:gd name="T103" fmla="*/ 37275687 h 143"/>
              <a:gd name="T104" fmla="*/ 85685313 w 564"/>
              <a:gd name="T105" fmla="*/ 41624990 h 143"/>
              <a:gd name="T106" fmla="*/ 104586881 w 564"/>
              <a:gd name="T107" fmla="*/ 47837604 h 143"/>
              <a:gd name="T108" fmla="*/ 152469850 w 564"/>
              <a:gd name="T109" fmla="*/ 55292426 h 143"/>
              <a:gd name="T110" fmla="*/ 200982263 w 564"/>
              <a:gd name="T111" fmla="*/ 57156526 h 143"/>
              <a:gd name="T112" fmla="*/ 250755944 w 564"/>
              <a:gd name="T113" fmla="*/ 55913530 h 143"/>
              <a:gd name="T114" fmla="*/ 299898594 w 564"/>
              <a:gd name="T115" fmla="*/ 52186119 h 143"/>
              <a:gd name="T116" fmla="*/ 347781563 w 564"/>
              <a:gd name="T117" fmla="*/ 48458708 h 143"/>
              <a:gd name="T118" fmla="*/ 352821875 w 564"/>
              <a:gd name="T119" fmla="*/ 36654583 h 14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64" h="143">
                <a:moveTo>
                  <a:pt x="552" y="55"/>
                </a:moveTo>
                <a:lnTo>
                  <a:pt x="528" y="58"/>
                </a:lnTo>
                <a:lnTo>
                  <a:pt x="502" y="59"/>
                </a:lnTo>
                <a:lnTo>
                  <a:pt x="477" y="61"/>
                </a:lnTo>
                <a:lnTo>
                  <a:pt x="453" y="63"/>
                </a:lnTo>
                <a:lnTo>
                  <a:pt x="428" y="65"/>
                </a:lnTo>
                <a:lnTo>
                  <a:pt x="402" y="67"/>
                </a:lnTo>
                <a:lnTo>
                  <a:pt x="376" y="68"/>
                </a:lnTo>
                <a:lnTo>
                  <a:pt x="350" y="69"/>
                </a:lnTo>
                <a:lnTo>
                  <a:pt x="325" y="69"/>
                </a:lnTo>
                <a:lnTo>
                  <a:pt x="300" y="69"/>
                </a:lnTo>
                <a:lnTo>
                  <a:pt x="274" y="68"/>
                </a:lnTo>
                <a:lnTo>
                  <a:pt x="249" y="67"/>
                </a:lnTo>
                <a:lnTo>
                  <a:pt x="225" y="63"/>
                </a:lnTo>
                <a:lnTo>
                  <a:pt x="199" y="60"/>
                </a:lnTo>
                <a:lnTo>
                  <a:pt x="175" y="55"/>
                </a:lnTo>
                <a:lnTo>
                  <a:pt x="151" y="50"/>
                </a:lnTo>
                <a:lnTo>
                  <a:pt x="151" y="47"/>
                </a:lnTo>
                <a:lnTo>
                  <a:pt x="150" y="46"/>
                </a:lnTo>
                <a:lnTo>
                  <a:pt x="149" y="44"/>
                </a:lnTo>
                <a:lnTo>
                  <a:pt x="147" y="43"/>
                </a:lnTo>
                <a:lnTo>
                  <a:pt x="142" y="37"/>
                </a:lnTo>
                <a:lnTo>
                  <a:pt x="137" y="32"/>
                </a:lnTo>
                <a:lnTo>
                  <a:pt x="131" y="28"/>
                </a:lnTo>
                <a:lnTo>
                  <a:pt x="127" y="23"/>
                </a:lnTo>
                <a:lnTo>
                  <a:pt x="121" y="20"/>
                </a:lnTo>
                <a:lnTo>
                  <a:pt x="115" y="15"/>
                </a:lnTo>
                <a:lnTo>
                  <a:pt x="108" y="12"/>
                </a:lnTo>
                <a:lnTo>
                  <a:pt x="101" y="8"/>
                </a:lnTo>
                <a:lnTo>
                  <a:pt x="97" y="5"/>
                </a:lnTo>
                <a:lnTo>
                  <a:pt x="91" y="2"/>
                </a:lnTo>
                <a:lnTo>
                  <a:pt x="84" y="0"/>
                </a:lnTo>
                <a:lnTo>
                  <a:pt x="78" y="0"/>
                </a:lnTo>
                <a:lnTo>
                  <a:pt x="70" y="2"/>
                </a:lnTo>
                <a:lnTo>
                  <a:pt x="63" y="5"/>
                </a:lnTo>
                <a:lnTo>
                  <a:pt x="55" y="7"/>
                </a:lnTo>
                <a:lnTo>
                  <a:pt x="47" y="9"/>
                </a:lnTo>
                <a:lnTo>
                  <a:pt x="41" y="12"/>
                </a:lnTo>
                <a:lnTo>
                  <a:pt x="36" y="16"/>
                </a:lnTo>
                <a:lnTo>
                  <a:pt x="30" y="21"/>
                </a:lnTo>
                <a:lnTo>
                  <a:pt x="25" y="27"/>
                </a:lnTo>
                <a:lnTo>
                  <a:pt x="21" y="33"/>
                </a:lnTo>
                <a:lnTo>
                  <a:pt x="16" y="40"/>
                </a:lnTo>
                <a:lnTo>
                  <a:pt x="13" y="46"/>
                </a:lnTo>
                <a:lnTo>
                  <a:pt x="10" y="52"/>
                </a:lnTo>
                <a:lnTo>
                  <a:pt x="7" y="58"/>
                </a:lnTo>
                <a:lnTo>
                  <a:pt x="3" y="63"/>
                </a:lnTo>
                <a:lnTo>
                  <a:pt x="1" y="70"/>
                </a:lnTo>
                <a:lnTo>
                  <a:pt x="0" y="76"/>
                </a:lnTo>
                <a:lnTo>
                  <a:pt x="0" y="85"/>
                </a:lnTo>
                <a:lnTo>
                  <a:pt x="1" y="95"/>
                </a:lnTo>
                <a:lnTo>
                  <a:pt x="1" y="104"/>
                </a:lnTo>
                <a:lnTo>
                  <a:pt x="2" y="113"/>
                </a:lnTo>
                <a:lnTo>
                  <a:pt x="2" y="118"/>
                </a:lnTo>
                <a:lnTo>
                  <a:pt x="5" y="120"/>
                </a:lnTo>
                <a:lnTo>
                  <a:pt x="7" y="123"/>
                </a:lnTo>
                <a:lnTo>
                  <a:pt x="10" y="124"/>
                </a:lnTo>
                <a:lnTo>
                  <a:pt x="15" y="126"/>
                </a:lnTo>
                <a:lnTo>
                  <a:pt x="20" y="127"/>
                </a:lnTo>
                <a:lnTo>
                  <a:pt x="24" y="129"/>
                </a:lnTo>
                <a:lnTo>
                  <a:pt x="30" y="130"/>
                </a:lnTo>
                <a:lnTo>
                  <a:pt x="35" y="131"/>
                </a:lnTo>
                <a:lnTo>
                  <a:pt x="40" y="133"/>
                </a:lnTo>
                <a:lnTo>
                  <a:pt x="45" y="133"/>
                </a:lnTo>
                <a:lnTo>
                  <a:pt x="50" y="133"/>
                </a:lnTo>
                <a:lnTo>
                  <a:pt x="55" y="129"/>
                </a:lnTo>
                <a:lnTo>
                  <a:pt x="62" y="123"/>
                </a:lnTo>
                <a:lnTo>
                  <a:pt x="68" y="118"/>
                </a:lnTo>
                <a:lnTo>
                  <a:pt x="74" y="112"/>
                </a:lnTo>
                <a:lnTo>
                  <a:pt x="76" y="118"/>
                </a:lnTo>
                <a:lnTo>
                  <a:pt x="77" y="123"/>
                </a:lnTo>
                <a:lnTo>
                  <a:pt x="79" y="129"/>
                </a:lnTo>
                <a:lnTo>
                  <a:pt x="81" y="135"/>
                </a:lnTo>
                <a:lnTo>
                  <a:pt x="82" y="138"/>
                </a:lnTo>
                <a:lnTo>
                  <a:pt x="84" y="141"/>
                </a:lnTo>
                <a:lnTo>
                  <a:pt x="88" y="142"/>
                </a:lnTo>
                <a:lnTo>
                  <a:pt x="91" y="143"/>
                </a:lnTo>
                <a:lnTo>
                  <a:pt x="97" y="143"/>
                </a:lnTo>
                <a:lnTo>
                  <a:pt x="101" y="143"/>
                </a:lnTo>
                <a:lnTo>
                  <a:pt x="107" y="143"/>
                </a:lnTo>
                <a:lnTo>
                  <a:pt x="112" y="143"/>
                </a:lnTo>
                <a:lnTo>
                  <a:pt x="118" y="143"/>
                </a:lnTo>
                <a:lnTo>
                  <a:pt x="122" y="143"/>
                </a:lnTo>
                <a:lnTo>
                  <a:pt x="128" y="143"/>
                </a:lnTo>
                <a:lnTo>
                  <a:pt x="132" y="143"/>
                </a:lnTo>
                <a:lnTo>
                  <a:pt x="141" y="139"/>
                </a:lnTo>
                <a:lnTo>
                  <a:pt x="144" y="131"/>
                </a:lnTo>
                <a:lnTo>
                  <a:pt x="141" y="123"/>
                </a:lnTo>
                <a:lnTo>
                  <a:pt x="132" y="120"/>
                </a:lnTo>
                <a:lnTo>
                  <a:pt x="124" y="120"/>
                </a:lnTo>
                <a:lnTo>
                  <a:pt x="116" y="120"/>
                </a:lnTo>
                <a:lnTo>
                  <a:pt x="108" y="120"/>
                </a:lnTo>
                <a:lnTo>
                  <a:pt x="100" y="120"/>
                </a:lnTo>
                <a:lnTo>
                  <a:pt x="98" y="111"/>
                </a:lnTo>
                <a:lnTo>
                  <a:pt x="96" y="103"/>
                </a:lnTo>
                <a:lnTo>
                  <a:pt x="92" y="93"/>
                </a:lnTo>
                <a:lnTo>
                  <a:pt x="90" y="85"/>
                </a:lnTo>
                <a:lnTo>
                  <a:pt x="85" y="78"/>
                </a:lnTo>
                <a:lnTo>
                  <a:pt x="78" y="77"/>
                </a:lnTo>
                <a:lnTo>
                  <a:pt x="71" y="80"/>
                </a:lnTo>
                <a:lnTo>
                  <a:pt x="68" y="85"/>
                </a:lnTo>
                <a:lnTo>
                  <a:pt x="67" y="86"/>
                </a:lnTo>
                <a:lnTo>
                  <a:pt x="66" y="86"/>
                </a:lnTo>
                <a:lnTo>
                  <a:pt x="64" y="86"/>
                </a:lnTo>
                <a:lnTo>
                  <a:pt x="63" y="88"/>
                </a:lnTo>
                <a:lnTo>
                  <a:pt x="59" y="92"/>
                </a:lnTo>
                <a:lnTo>
                  <a:pt x="53" y="98"/>
                </a:lnTo>
                <a:lnTo>
                  <a:pt x="48" y="103"/>
                </a:lnTo>
                <a:lnTo>
                  <a:pt x="43" y="108"/>
                </a:lnTo>
                <a:lnTo>
                  <a:pt x="38" y="107"/>
                </a:lnTo>
                <a:lnTo>
                  <a:pt x="33" y="106"/>
                </a:lnTo>
                <a:lnTo>
                  <a:pt x="29" y="105"/>
                </a:lnTo>
                <a:lnTo>
                  <a:pt x="24" y="104"/>
                </a:lnTo>
                <a:lnTo>
                  <a:pt x="24" y="99"/>
                </a:lnTo>
                <a:lnTo>
                  <a:pt x="24" y="95"/>
                </a:lnTo>
                <a:lnTo>
                  <a:pt x="24" y="91"/>
                </a:lnTo>
                <a:lnTo>
                  <a:pt x="23" y="86"/>
                </a:lnTo>
                <a:lnTo>
                  <a:pt x="23" y="84"/>
                </a:lnTo>
                <a:lnTo>
                  <a:pt x="23" y="81"/>
                </a:lnTo>
                <a:lnTo>
                  <a:pt x="23" y="78"/>
                </a:lnTo>
                <a:lnTo>
                  <a:pt x="23" y="76"/>
                </a:lnTo>
                <a:lnTo>
                  <a:pt x="23" y="80"/>
                </a:lnTo>
                <a:lnTo>
                  <a:pt x="24" y="77"/>
                </a:lnTo>
                <a:lnTo>
                  <a:pt x="25" y="73"/>
                </a:lnTo>
                <a:lnTo>
                  <a:pt x="32" y="60"/>
                </a:lnTo>
                <a:lnTo>
                  <a:pt x="39" y="50"/>
                </a:lnTo>
                <a:lnTo>
                  <a:pt x="46" y="40"/>
                </a:lnTo>
                <a:lnTo>
                  <a:pt x="55" y="31"/>
                </a:lnTo>
                <a:lnTo>
                  <a:pt x="56" y="30"/>
                </a:lnTo>
                <a:lnTo>
                  <a:pt x="59" y="30"/>
                </a:lnTo>
                <a:lnTo>
                  <a:pt x="60" y="29"/>
                </a:lnTo>
                <a:lnTo>
                  <a:pt x="64" y="28"/>
                </a:lnTo>
                <a:lnTo>
                  <a:pt x="69" y="27"/>
                </a:lnTo>
                <a:lnTo>
                  <a:pt x="74" y="25"/>
                </a:lnTo>
                <a:lnTo>
                  <a:pt x="78" y="24"/>
                </a:lnTo>
                <a:lnTo>
                  <a:pt x="79" y="23"/>
                </a:lnTo>
                <a:lnTo>
                  <a:pt x="81" y="23"/>
                </a:lnTo>
                <a:lnTo>
                  <a:pt x="84" y="24"/>
                </a:lnTo>
                <a:lnTo>
                  <a:pt x="88" y="27"/>
                </a:lnTo>
                <a:lnTo>
                  <a:pt x="91" y="28"/>
                </a:lnTo>
                <a:lnTo>
                  <a:pt x="94" y="30"/>
                </a:lnTo>
                <a:lnTo>
                  <a:pt x="100" y="32"/>
                </a:lnTo>
                <a:lnTo>
                  <a:pt x="105" y="36"/>
                </a:lnTo>
                <a:lnTo>
                  <a:pt x="109" y="39"/>
                </a:lnTo>
                <a:lnTo>
                  <a:pt x="113" y="43"/>
                </a:lnTo>
                <a:lnTo>
                  <a:pt x="118" y="46"/>
                </a:lnTo>
                <a:lnTo>
                  <a:pt x="122" y="50"/>
                </a:lnTo>
                <a:lnTo>
                  <a:pt x="127" y="54"/>
                </a:lnTo>
                <a:lnTo>
                  <a:pt x="131" y="59"/>
                </a:lnTo>
                <a:lnTo>
                  <a:pt x="131" y="60"/>
                </a:lnTo>
                <a:lnTo>
                  <a:pt x="132" y="60"/>
                </a:lnTo>
                <a:lnTo>
                  <a:pt x="134" y="60"/>
                </a:lnTo>
                <a:lnTo>
                  <a:pt x="134" y="63"/>
                </a:lnTo>
                <a:lnTo>
                  <a:pt x="136" y="67"/>
                </a:lnTo>
                <a:lnTo>
                  <a:pt x="138" y="69"/>
                </a:lnTo>
                <a:lnTo>
                  <a:pt x="142" y="71"/>
                </a:lnTo>
                <a:lnTo>
                  <a:pt x="166" y="77"/>
                </a:lnTo>
                <a:lnTo>
                  <a:pt x="191" y="82"/>
                </a:lnTo>
                <a:lnTo>
                  <a:pt x="217" y="86"/>
                </a:lnTo>
                <a:lnTo>
                  <a:pt x="242" y="89"/>
                </a:lnTo>
                <a:lnTo>
                  <a:pt x="267" y="91"/>
                </a:lnTo>
                <a:lnTo>
                  <a:pt x="294" y="92"/>
                </a:lnTo>
                <a:lnTo>
                  <a:pt x="319" y="92"/>
                </a:lnTo>
                <a:lnTo>
                  <a:pt x="346" y="92"/>
                </a:lnTo>
                <a:lnTo>
                  <a:pt x="372" y="91"/>
                </a:lnTo>
                <a:lnTo>
                  <a:pt x="398" y="90"/>
                </a:lnTo>
                <a:lnTo>
                  <a:pt x="424" y="88"/>
                </a:lnTo>
                <a:lnTo>
                  <a:pt x="449" y="86"/>
                </a:lnTo>
                <a:lnTo>
                  <a:pt x="476" y="84"/>
                </a:lnTo>
                <a:lnTo>
                  <a:pt x="501" y="82"/>
                </a:lnTo>
                <a:lnTo>
                  <a:pt x="527" y="81"/>
                </a:lnTo>
                <a:lnTo>
                  <a:pt x="552" y="78"/>
                </a:lnTo>
                <a:lnTo>
                  <a:pt x="560" y="75"/>
                </a:lnTo>
                <a:lnTo>
                  <a:pt x="564" y="67"/>
                </a:lnTo>
                <a:lnTo>
                  <a:pt x="560" y="59"/>
                </a:lnTo>
                <a:lnTo>
                  <a:pt x="552" y="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65" name="Freeform 157"/>
          <p:cNvSpPr>
            <a:spLocks/>
          </p:cNvSpPr>
          <p:nvPr/>
        </p:nvSpPr>
        <p:spPr bwMode="auto">
          <a:xfrm>
            <a:off x="5803900" y="3551238"/>
            <a:ext cx="73025" cy="222250"/>
          </a:xfrm>
          <a:custGeom>
            <a:avLst/>
            <a:gdLst>
              <a:gd name="T0" fmla="*/ 51663600 w 92"/>
              <a:gd name="T1" fmla="*/ 163082908 h 279"/>
              <a:gd name="T2" fmla="*/ 45362813 w 92"/>
              <a:gd name="T3" fmla="*/ 159910070 h 279"/>
              <a:gd name="T4" fmla="*/ 40952738 w 92"/>
              <a:gd name="T5" fmla="*/ 158006208 h 279"/>
              <a:gd name="T6" fmla="*/ 42212419 w 92"/>
              <a:gd name="T7" fmla="*/ 146583832 h 279"/>
              <a:gd name="T8" fmla="*/ 42212419 w 92"/>
              <a:gd name="T9" fmla="*/ 137066116 h 279"/>
              <a:gd name="T10" fmla="*/ 34022506 w 92"/>
              <a:gd name="T11" fmla="*/ 133893278 h 279"/>
              <a:gd name="T12" fmla="*/ 23941881 w 92"/>
              <a:gd name="T13" fmla="*/ 131354530 h 279"/>
              <a:gd name="T14" fmla="*/ 29611638 w 92"/>
              <a:gd name="T15" fmla="*/ 115490341 h 279"/>
              <a:gd name="T16" fmla="*/ 32131794 w 92"/>
              <a:gd name="T17" fmla="*/ 105971827 h 279"/>
              <a:gd name="T18" fmla="*/ 26462038 w 92"/>
              <a:gd name="T19" fmla="*/ 100261038 h 279"/>
              <a:gd name="T20" fmla="*/ 18271331 w 92"/>
              <a:gd name="T21" fmla="*/ 95184338 h 279"/>
              <a:gd name="T22" fmla="*/ 17010856 w 92"/>
              <a:gd name="T23" fmla="*/ 93280476 h 279"/>
              <a:gd name="T24" fmla="*/ 15120938 w 92"/>
              <a:gd name="T25" fmla="*/ 88204573 h 279"/>
              <a:gd name="T26" fmla="*/ 14490700 w 92"/>
              <a:gd name="T27" fmla="*/ 82492987 h 279"/>
              <a:gd name="T28" fmla="*/ 13231019 w 92"/>
              <a:gd name="T29" fmla="*/ 80589921 h 279"/>
              <a:gd name="T30" fmla="*/ 15120938 w 92"/>
              <a:gd name="T31" fmla="*/ 78686059 h 279"/>
              <a:gd name="T32" fmla="*/ 22681406 w 92"/>
              <a:gd name="T33" fmla="*/ 72340384 h 279"/>
              <a:gd name="T34" fmla="*/ 30872113 w 92"/>
              <a:gd name="T35" fmla="*/ 64725732 h 279"/>
              <a:gd name="T36" fmla="*/ 30872113 w 92"/>
              <a:gd name="T37" fmla="*/ 58380056 h 279"/>
              <a:gd name="T38" fmla="*/ 23941881 w 92"/>
              <a:gd name="T39" fmla="*/ 46957681 h 279"/>
              <a:gd name="T40" fmla="*/ 21421725 w 92"/>
              <a:gd name="T41" fmla="*/ 42515867 h 279"/>
              <a:gd name="T42" fmla="*/ 21421725 w 92"/>
              <a:gd name="T43" fmla="*/ 39977119 h 279"/>
              <a:gd name="T44" fmla="*/ 23941881 w 92"/>
              <a:gd name="T45" fmla="*/ 35535306 h 279"/>
              <a:gd name="T46" fmla="*/ 32762031 w 92"/>
              <a:gd name="T47" fmla="*/ 24113727 h 279"/>
              <a:gd name="T48" fmla="*/ 42842656 w 92"/>
              <a:gd name="T49" fmla="*/ 17133165 h 279"/>
              <a:gd name="T50" fmla="*/ 56703913 w 92"/>
              <a:gd name="T51" fmla="*/ 8883627 h 279"/>
              <a:gd name="T52" fmla="*/ 45362813 w 92"/>
              <a:gd name="T53" fmla="*/ 634886 h 279"/>
              <a:gd name="T54" fmla="*/ 26462038 w 92"/>
              <a:gd name="T55" fmla="*/ 11422375 h 279"/>
              <a:gd name="T56" fmla="*/ 13861256 w 92"/>
              <a:gd name="T57" fmla="*/ 24113727 h 279"/>
              <a:gd name="T58" fmla="*/ 5040313 w 92"/>
              <a:gd name="T59" fmla="*/ 39343030 h 279"/>
              <a:gd name="T60" fmla="*/ 5670550 w 92"/>
              <a:gd name="T61" fmla="*/ 45053819 h 279"/>
              <a:gd name="T62" fmla="*/ 12600781 w 92"/>
              <a:gd name="T63" fmla="*/ 57111081 h 279"/>
              <a:gd name="T64" fmla="*/ 15120938 w 92"/>
              <a:gd name="T65" fmla="*/ 60283918 h 279"/>
              <a:gd name="T66" fmla="*/ 13861256 w 92"/>
              <a:gd name="T67" fmla="*/ 61552894 h 279"/>
              <a:gd name="T68" fmla="*/ 10080625 w 92"/>
              <a:gd name="T69" fmla="*/ 64090846 h 279"/>
              <a:gd name="T70" fmla="*/ 0 w 92"/>
              <a:gd name="T71" fmla="*/ 81224011 h 279"/>
              <a:gd name="T72" fmla="*/ 3780631 w 92"/>
              <a:gd name="T73" fmla="*/ 100895924 h 279"/>
              <a:gd name="T74" fmla="*/ 13231019 w 92"/>
              <a:gd name="T75" fmla="*/ 108510575 h 279"/>
              <a:gd name="T76" fmla="*/ 17010856 w 92"/>
              <a:gd name="T77" fmla="*/ 111048527 h 279"/>
              <a:gd name="T78" fmla="*/ 16381413 w 92"/>
              <a:gd name="T79" fmla="*/ 111048527 h 279"/>
              <a:gd name="T80" fmla="*/ 10710863 w 92"/>
              <a:gd name="T81" fmla="*/ 123104992 h 279"/>
              <a:gd name="T82" fmla="*/ 6930231 w 92"/>
              <a:gd name="T83" fmla="*/ 137066116 h 279"/>
              <a:gd name="T84" fmla="*/ 11970544 w 92"/>
              <a:gd name="T85" fmla="*/ 144045881 h 279"/>
              <a:gd name="T86" fmla="*/ 23941881 w 92"/>
              <a:gd name="T87" fmla="*/ 145949743 h 279"/>
              <a:gd name="T88" fmla="*/ 27091481 w 92"/>
              <a:gd name="T89" fmla="*/ 154199280 h 279"/>
              <a:gd name="T90" fmla="*/ 25831800 w 92"/>
              <a:gd name="T91" fmla="*/ 163082908 h 279"/>
              <a:gd name="T92" fmla="*/ 28351956 w 92"/>
              <a:gd name="T93" fmla="*/ 169428583 h 279"/>
              <a:gd name="T94" fmla="*/ 42212419 w 92"/>
              <a:gd name="T95" fmla="*/ 175139373 h 279"/>
              <a:gd name="T96" fmla="*/ 57333356 w 92"/>
              <a:gd name="T97" fmla="*/ 173235511 h 27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92" h="279">
                <a:moveTo>
                  <a:pt x="87" y="259"/>
                </a:moveTo>
                <a:lnTo>
                  <a:pt x="84" y="258"/>
                </a:lnTo>
                <a:lnTo>
                  <a:pt x="82" y="257"/>
                </a:lnTo>
                <a:lnTo>
                  <a:pt x="79" y="256"/>
                </a:lnTo>
                <a:lnTo>
                  <a:pt x="76" y="254"/>
                </a:lnTo>
                <a:lnTo>
                  <a:pt x="72" y="252"/>
                </a:lnTo>
                <a:lnTo>
                  <a:pt x="68" y="250"/>
                </a:lnTo>
                <a:lnTo>
                  <a:pt x="66" y="249"/>
                </a:lnTo>
                <a:lnTo>
                  <a:pt x="65" y="249"/>
                </a:lnTo>
                <a:lnTo>
                  <a:pt x="66" y="243"/>
                </a:lnTo>
                <a:lnTo>
                  <a:pt x="67" y="237"/>
                </a:lnTo>
                <a:lnTo>
                  <a:pt x="67" y="231"/>
                </a:lnTo>
                <a:lnTo>
                  <a:pt x="68" y="226"/>
                </a:lnTo>
                <a:lnTo>
                  <a:pt x="68" y="221"/>
                </a:lnTo>
                <a:lnTo>
                  <a:pt x="67" y="216"/>
                </a:lnTo>
                <a:lnTo>
                  <a:pt x="65" y="214"/>
                </a:lnTo>
                <a:lnTo>
                  <a:pt x="60" y="212"/>
                </a:lnTo>
                <a:lnTo>
                  <a:pt x="54" y="211"/>
                </a:lnTo>
                <a:lnTo>
                  <a:pt x="50" y="209"/>
                </a:lnTo>
                <a:lnTo>
                  <a:pt x="44" y="208"/>
                </a:lnTo>
                <a:lnTo>
                  <a:pt x="38" y="207"/>
                </a:lnTo>
                <a:lnTo>
                  <a:pt x="41" y="199"/>
                </a:lnTo>
                <a:lnTo>
                  <a:pt x="44" y="190"/>
                </a:lnTo>
                <a:lnTo>
                  <a:pt x="47" y="182"/>
                </a:lnTo>
                <a:lnTo>
                  <a:pt x="51" y="174"/>
                </a:lnTo>
                <a:lnTo>
                  <a:pt x="52" y="170"/>
                </a:lnTo>
                <a:lnTo>
                  <a:pt x="51" y="167"/>
                </a:lnTo>
                <a:lnTo>
                  <a:pt x="49" y="163"/>
                </a:lnTo>
                <a:lnTo>
                  <a:pt x="45" y="161"/>
                </a:lnTo>
                <a:lnTo>
                  <a:pt x="42" y="158"/>
                </a:lnTo>
                <a:lnTo>
                  <a:pt x="37" y="155"/>
                </a:lnTo>
                <a:lnTo>
                  <a:pt x="34" y="152"/>
                </a:lnTo>
                <a:lnTo>
                  <a:pt x="29" y="150"/>
                </a:lnTo>
                <a:lnTo>
                  <a:pt x="28" y="148"/>
                </a:lnTo>
                <a:lnTo>
                  <a:pt x="28" y="147"/>
                </a:lnTo>
                <a:lnTo>
                  <a:pt x="27" y="147"/>
                </a:lnTo>
                <a:lnTo>
                  <a:pt x="26" y="146"/>
                </a:lnTo>
                <a:lnTo>
                  <a:pt x="24" y="143"/>
                </a:lnTo>
                <a:lnTo>
                  <a:pt x="24" y="139"/>
                </a:lnTo>
                <a:lnTo>
                  <a:pt x="24" y="136"/>
                </a:lnTo>
                <a:lnTo>
                  <a:pt x="23" y="132"/>
                </a:lnTo>
                <a:lnTo>
                  <a:pt x="23" y="130"/>
                </a:lnTo>
                <a:lnTo>
                  <a:pt x="22" y="128"/>
                </a:lnTo>
                <a:lnTo>
                  <a:pt x="22" y="127"/>
                </a:lnTo>
                <a:lnTo>
                  <a:pt x="21" y="127"/>
                </a:lnTo>
                <a:lnTo>
                  <a:pt x="22" y="127"/>
                </a:lnTo>
                <a:lnTo>
                  <a:pt x="23" y="125"/>
                </a:lnTo>
                <a:lnTo>
                  <a:pt x="24" y="124"/>
                </a:lnTo>
                <a:lnTo>
                  <a:pt x="26" y="123"/>
                </a:lnTo>
                <a:lnTo>
                  <a:pt x="31" y="118"/>
                </a:lnTo>
                <a:lnTo>
                  <a:pt x="36" y="114"/>
                </a:lnTo>
                <a:lnTo>
                  <a:pt x="42" y="110"/>
                </a:lnTo>
                <a:lnTo>
                  <a:pt x="46" y="106"/>
                </a:lnTo>
                <a:lnTo>
                  <a:pt x="49" y="102"/>
                </a:lnTo>
                <a:lnTo>
                  <a:pt x="50" y="99"/>
                </a:lnTo>
                <a:lnTo>
                  <a:pt x="50" y="95"/>
                </a:lnTo>
                <a:lnTo>
                  <a:pt x="49" y="92"/>
                </a:lnTo>
                <a:lnTo>
                  <a:pt x="45" y="86"/>
                </a:lnTo>
                <a:lnTo>
                  <a:pt x="42" y="79"/>
                </a:lnTo>
                <a:lnTo>
                  <a:pt x="38" y="74"/>
                </a:lnTo>
                <a:lnTo>
                  <a:pt x="35" y="68"/>
                </a:lnTo>
                <a:lnTo>
                  <a:pt x="34" y="67"/>
                </a:lnTo>
                <a:lnTo>
                  <a:pt x="34" y="65"/>
                </a:lnTo>
                <a:lnTo>
                  <a:pt x="32" y="65"/>
                </a:lnTo>
                <a:lnTo>
                  <a:pt x="34" y="63"/>
                </a:lnTo>
                <a:lnTo>
                  <a:pt x="36" y="61"/>
                </a:lnTo>
                <a:lnTo>
                  <a:pt x="37" y="59"/>
                </a:lnTo>
                <a:lnTo>
                  <a:pt x="38" y="56"/>
                </a:lnTo>
                <a:lnTo>
                  <a:pt x="43" y="49"/>
                </a:lnTo>
                <a:lnTo>
                  <a:pt x="47" y="44"/>
                </a:lnTo>
                <a:lnTo>
                  <a:pt x="52" y="38"/>
                </a:lnTo>
                <a:lnTo>
                  <a:pt x="57" y="34"/>
                </a:lnTo>
                <a:lnTo>
                  <a:pt x="62" y="31"/>
                </a:lnTo>
                <a:lnTo>
                  <a:pt x="68" y="27"/>
                </a:lnTo>
                <a:lnTo>
                  <a:pt x="75" y="24"/>
                </a:lnTo>
                <a:lnTo>
                  <a:pt x="84" y="21"/>
                </a:lnTo>
                <a:lnTo>
                  <a:pt x="90" y="14"/>
                </a:lnTo>
                <a:lnTo>
                  <a:pt x="88" y="6"/>
                </a:lnTo>
                <a:lnTo>
                  <a:pt x="81" y="0"/>
                </a:lnTo>
                <a:lnTo>
                  <a:pt x="72" y="1"/>
                </a:lnTo>
                <a:lnTo>
                  <a:pt x="59" y="7"/>
                </a:lnTo>
                <a:lnTo>
                  <a:pt x="50" y="12"/>
                </a:lnTo>
                <a:lnTo>
                  <a:pt x="42" y="18"/>
                </a:lnTo>
                <a:lnTo>
                  <a:pt x="35" y="24"/>
                </a:lnTo>
                <a:lnTo>
                  <a:pt x="28" y="31"/>
                </a:lnTo>
                <a:lnTo>
                  <a:pt x="22" y="38"/>
                </a:lnTo>
                <a:lnTo>
                  <a:pt x="16" y="48"/>
                </a:lnTo>
                <a:lnTo>
                  <a:pt x="9" y="60"/>
                </a:lnTo>
                <a:lnTo>
                  <a:pt x="8" y="62"/>
                </a:lnTo>
                <a:lnTo>
                  <a:pt x="8" y="65"/>
                </a:lnTo>
                <a:lnTo>
                  <a:pt x="8" y="69"/>
                </a:lnTo>
                <a:lnTo>
                  <a:pt x="9" y="71"/>
                </a:lnTo>
                <a:lnTo>
                  <a:pt x="13" y="77"/>
                </a:lnTo>
                <a:lnTo>
                  <a:pt x="16" y="83"/>
                </a:lnTo>
                <a:lnTo>
                  <a:pt x="20" y="90"/>
                </a:lnTo>
                <a:lnTo>
                  <a:pt x="23" y="95"/>
                </a:lnTo>
                <a:lnTo>
                  <a:pt x="24" y="95"/>
                </a:lnTo>
                <a:lnTo>
                  <a:pt x="24" y="97"/>
                </a:lnTo>
                <a:lnTo>
                  <a:pt x="22" y="97"/>
                </a:lnTo>
                <a:lnTo>
                  <a:pt x="21" y="98"/>
                </a:lnTo>
                <a:lnTo>
                  <a:pt x="19" y="100"/>
                </a:lnTo>
                <a:lnTo>
                  <a:pt x="16" y="101"/>
                </a:lnTo>
                <a:lnTo>
                  <a:pt x="6" y="110"/>
                </a:lnTo>
                <a:lnTo>
                  <a:pt x="1" y="118"/>
                </a:lnTo>
                <a:lnTo>
                  <a:pt x="0" y="128"/>
                </a:lnTo>
                <a:lnTo>
                  <a:pt x="1" y="143"/>
                </a:lnTo>
                <a:lnTo>
                  <a:pt x="2" y="152"/>
                </a:lnTo>
                <a:lnTo>
                  <a:pt x="6" y="159"/>
                </a:lnTo>
                <a:lnTo>
                  <a:pt x="9" y="163"/>
                </a:lnTo>
                <a:lnTo>
                  <a:pt x="17" y="169"/>
                </a:lnTo>
                <a:lnTo>
                  <a:pt x="21" y="171"/>
                </a:lnTo>
                <a:lnTo>
                  <a:pt x="23" y="173"/>
                </a:lnTo>
                <a:lnTo>
                  <a:pt x="24" y="174"/>
                </a:lnTo>
                <a:lnTo>
                  <a:pt x="27" y="175"/>
                </a:lnTo>
                <a:lnTo>
                  <a:pt x="26" y="175"/>
                </a:lnTo>
                <a:lnTo>
                  <a:pt x="26" y="176"/>
                </a:lnTo>
                <a:lnTo>
                  <a:pt x="21" y="185"/>
                </a:lnTo>
                <a:lnTo>
                  <a:pt x="17" y="194"/>
                </a:lnTo>
                <a:lnTo>
                  <a:pt x="14" y="203"/>
                </a:lnTo>
                <a:lnTo>
                  <a:pt x="11" y="212"/>
                </a:lnTo>
                <a:lnTo>
                  <a:pt x="11" y="216"/>
                </a:lnTo>
                <a:lnTo>
                  <a:pt x="12" y="221"/>
                </a:lnTo>
                <a:lnTo>
                  <a:pt x="15" y="224"/>
                </a:lnTo>
                <a:lnTo>
                  <a:pt x="19" y="227"/>
                </a:lnTo>
                <a:lnTo>
                  <a:pt x="24" y="228"/>
                </a:lnTo>
                <a:lnTo>
                  <a:pt x="31" y="229"/>
                </a:lnTo>
                <a:lnTo>
                  <a:pt x="38" y="230"/>
                </a:lnTo>
                <a:lnTo>
                  <a:pt x="44" y="231"/>
                </a:lnTo>
                <a:lnTo>
                  <a:pt x="43" y="237"/>
                </a:lnTo>
                <a:lnTo>
                  <a:pt x="43" y="243"/>
                </a:lnTo>
                <a:lnTo>
                  <a:pt x="42" y="247"/>
                </a:lnTo>
                <a:lnTo>
                  <a:pt x="41" y="253"/>
                </a:lnTo>
                <a:lnTo>
                  <a:pt x="41" y="257"/>
                </a:lnTo>
                <a:lnTo>
                  <a:pt x="41" y="261"/>
                </a:lnTo>
                <a:lnTo>
                  <a:pt x="43" y="265"/>
                </a:lnTo>
                <a:lnTo>
                  <a:pt x="45" y="267"/>
                </a:lnTo>
                <a:lnTo>
                  <a:pt x="53" y="269"/>
                </a:lnTo>
                <a:lnTo>
                  <a:pt x="60" y="273"/>
                </a:lnTo>
                <a:lnTo>
                  <a:pt x="67" y="276"/>
                </a:lnTo>
                <a:lnTo>
                  <a:pt x="74" y="279"/>
                </a:lnTo>
                <a:lnTo>
                  <a:pt x="83" y="279"/>
                </a:lnTo>
                <a:lnTo>
                  <a:pt x="91" y="273"/>
                </a:lnTo>
                <a:lnTo>
                  <a:pt x="92" y="265"/>
                </a:lnTo>
                <a:lnTo>
                  <a:pt x="87" y="25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66" name="Freeform 159"/>
          <p:cNvSpPr>
            <a:spLocks/>
          </p:cNvSpPr>
          <p:nvPr/>
        </p:nvSpPr>
        <p:spPr bwMode="auto">
          <a:xfrm>
            <a:off x="5902325" y="3719513"/>
            <a:ext cx="414338" cy="93662"/>
          </a:xfrm>
          <a:custGeom>
            <a:avLst/>
            <a:gdLst>
              <a:gd name="T0" fmla="*/ 309273494 w 521"/>
              <a:gd name="T1" fmla="*/ 39732701 h 117"/>
              <a:gd name="T2" fmla="*/ 294094886 w 521"/>
              <a:gd name="T3" fmla="*/ 46141744 h 117"/>
              <a:gd name="T4" fmla="*/ 278283239 w 521"/>
              <a:gd name="T5" fmla="*/ 51268337 h 117"/>
              <a:gd name="T6" fmla="*/ 262471592 w 521"/>
              <a:gd name="T7" fmla="*/ 55113282 h 117"/>
              <a:gd name="T8" fmla="*/ 246027701 w 521"/>
              <a:gd name="T9" fmla="*/ 58317804 h 117"/>
              <a:gd name="T10" fmla="*/ 230216054 w 521"/>
              <a:gd name="T11" fmla="*/ 59599452 h 117"/>
              <a:gd name="T12" fmla="*/ 213139125 w 521"/>
              <a:gd name="T13" fmla="*/ 59599452 h 117"/>
              <a:gd name="T14" fmla="*/ 196695235 w 521"/>
              <a:gd name="T15" fmla="*/ 58317804 h 117"/>
              <a:gd name="T16" fmla="*/ 178986859 w 521"/>
              <a:gd name="T17" fmla="*/ 55113282 h 117"/>
              <a:gd name="T18" fmla="*/ 162542968 w 521"/>
              <a:gd name="T19" fmla="*/ 50627913 h 117"/>
              <a:gd name="T20" fmla="*/ 146098283 w 521"/>
              <a:gd name="T21" fmla="*/ 45500519 h 117"/>
              <a:gd name="T22" fmla="*/ 130919674 w 521"/>
              <a:gd name="T23" fmla="*/ 39092277 h 117"/>
              <a:gd name="T24" fmla="*/ 115740270 w 521"/>
              <a:gd name="T25" fmla="*/ 32042811 h 117"/>
              <a:gd name="T26" fmla="*/ 101193905 w 521"/>
              <a:gd name="T27" fmla="*/ 24993344 h 117"/>
              <a:gd name="T28" fmla="*/ 86014501 w 521"/>
              <a:gd name="T29" fmla="*/ 16662230 h 117"/>
              <a:gd name="T30" fmla="*/ 71468136 w 521"/>
              <a:gd name="T31" fmla="*/ 8331115 h 117"/>
              <a:gd name="T32" fmla="*/ 60716025 w 521"/>
              <a:gd name="T33" fmla="*/ 1922873 h 117"/>
              <a:gd name="T34" fmla="*/ 54392002 w 521"/>
              <a:gd name="T35" fmla="*/ 0 h 117"/>
              <a:gd name="T36" fmla="*/ 45537416 w 521"/>
              <a:gd name="T37" fmla="*/ 5126594 h 117"/>
              <a:gd name="T38" fmla="*/ 36682830 w 521"/>
              <a:gd name="T39" fmla="*/ 12817284 h 117"/>
              <a:gd name="T40" fmla="*/ 31623294 w 521"/>
              <a:gd name="T41" fmla="*/ 16662230 h 117"/>
              <a:gd name="T42" fmla="*/ 29725769 w 521"/>
              <a:gd name="T43" fmla="*/ 17303454 h 117"/>
              <a:gd name="T44" fmla="*/ 25930719 w 521"/>
              <a:gd name="T45" fmla="*/ 19225526 h 117"/>
              <a:gd name="T46" fmla="*/ 20871183 w 521"/>
              <a:gd name="T47" fmla="*/ 20507175 h 117"/>
              <a:gd name="T48" fmla="*/ 15179404 w 521"/>
              <a:gd name="T49" fmla="*/ 21788823 h 117"/>
              <a:gd name="T50" fmla="*/ 8222343 w 521"/>
              <a:gd name="T51" fmla="*/ 24352120 h 117"/>
              <a:gd name="T52" fmla="*/ 632243 w 521"/>
              <a:gd name="T53" fmla="*/ 28838290 h 117"/>
              <a:gd name="T54" fmla="*/ 2529768 w 521"/>
              <a:gd name="T55" fmla="*/ 38451053 h 117"/>
              <a:gd name="T56" fmla="*/ 12016597 w 521"/>
              <a:gd name="T57" fmla="*/ 38451053 h 117"/>
              <a:gd name="T58" fmla="*/ 20238940 w 521"/>
              <a:gd name="T59" fmla="*/ 36528981 h 117"/>
              <a:gd name="T60" fmla="*/ 27196001 w 521"/>
              <a:gd name="T61" fmla="*/ 34606108 h 117"/>
              <a:gd name="T62" fmla="*/ 34785305 w 521"/>
              <a:gd name="T63" fmla="*/ 32042811 h 117"/>
              <a:gd name="T64" fmla="*/ 43007648 w 521"/>
              <a:gd name="T65" fmla="*/ 27556641 h 117"/>
              <a:gd name="T66" fmla="*/ 51229196 w 521"/>
              <a:gd name="T67" fmla="*/ 20507175 h 117"/>
              <a:gd name="T68" fmla="*/ 63878831 w 521"/>
              <a:gd name="T69" fmla="*/ 21148399 h 117"/>
              <a:gd name="T70" fmla="*/ 79690478 w 521"/>
              <a:gd name="T71" fmla="*/ 30119938 h 117"/>
              <a:gd name="T72" fmla="*/ 96134369 w 521"/>
              <a:gd name="T73" fmla="*/ 39092277 h 117"/>
              <a:gd name="T74" fmla="*/ 111946016 w 521"/>
              <a:gd name="T75" fmla="*/ 46141744 h 117"/>
              <a:gd name="T76" fmla="*/ 127756868 w 521"/>
              <a:gd name="T77" fmla="*/ 53831634 h 117"/>
              <a:gd name="T78" fmla="*/ 144833796 w 521"/>
              <a:gd name="T79" fmla="*/ 60240677 h 117"/>
              <a:gd name="T80" fmla="*/ 161909930 w 521"/>
              <a:gd name="T81" fmla="*/ 65367270 h 117"/>
              <a:gd name="T82" fmla="*/ 179619102 w 521"/>
              <a:gd name="T83" fmla="*/ 70493864 h 117"/>
              <a:gd name="T84" fmla="*/ 197960517 w 521"/>
              <a:gd name="T85" fmla="*/ 73698385 h 117"/>
              <a:gd name="T86" fmla="*/ 216301932 w 521"/>
              <a:gd name="T87" fmla="*/ 74980033 h 117"/>
              <a:gd name="T88" fmla="*/ 234011104 w 521"/>
              <a:gd name="T89" fmla="*/ 74338809 h 117"/>
              <a:gd name="T90" fmla="*/ 250454994 w 521"/>
              <a:gd name="T91" fmla="*/ 73057161 h 117"/>
              <a:gd name="T92" fmla="*/ 267531128 w 521"/>
              <a:gd name="T93" fmla="*/ 69212215 h 117"/>
              <a:gd name="T94" fmla="*/ 283975018 w 521"/>
              <a:gd name="T95" fmla="*/ 64726046 h 117"/>
              <a:gd name="T96" fmla="*/ 301051947 w 521"/>
              <a:gd name="T97" fmla="*/ 58959028 h 117"/>
              <a:gd name="T98" fmla="*/ 317495837 w 521"/>
              <a:gd name="T99" fmla="*/ 51909562 h 117"/>
              <a:gd name="T100" fmla="*/ 329512434 w 521"/>
              <a:gd name="T101" fmla="*/ 44218871 h 117"/>
              <a:gd name="T102" fmla="*/ 323187616 w 521"/>
              <a:gd name="T103" fmla="*/ 35247332 h 11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21" h="117">
                <a:moveTo>
                  <a:pt x="502" y="56"/>
                </a:moveTo>
                <a:lnTo>
                  <a:pt x="489" y="62"/>
                </a:lnTo>
                <a:lnTo>
                  <a:pt x="477" y="66"/>
                </a:lnTo>
                <a:lnTo>
                  <a:pt x="465" y="72"/>
                </a:lnTo>
                <a:lnTo>
                  <a:pt x="453" y="76"/>
                </a:lnTo>
                <a:lnTo>
                  <a:pt x="440" y="80"/>
                </a:lnTo>
                <a:lnTo>
                  <a:pt x="427" y="84"/>
                </a:lnTo>
                <a:lnTo>
                  <a:pt x="415" y="86"/>
                </a:lnTo>
                <a:lnTo>
                  <a:pt x="402" y="88"/>
                </a:lnTo>
                <a:lnTo>
                  <a:pt x="389" y="91"/>
                </a:lnTo>
                <a:lnTo>
                  <a:pt x="377" y="92"/>
                </a:lnTo>
                <a:lnTo>
                  <a:pt x="364" y="93"/>
                </a:lnTo>
                <a:lnTo>
                  <a:pt x="351" y="93"/>
                </a:lnTo>
                <a:lnTo>
                  <a:pt x="337" y="93"/>
                </a:lnTo>
                <a:lnTo>
                  <a:pt x="325" y="92"/>
                </a:lnTo>
                <a:lnTo>
                  <a:pt x="311" y="91"/>
                </a:lnTo>
                <a:lnTo>
                  <a:pt x="297" y="88"/>
                </a:lnTo>
                <a:lnTo>
                  <a:pt x="283" y="86"/>
                </a:lnTo>
                <a:lnTo>
                  <a:pt x="269" y="83"/>
                </a:lnTo>
                <a:lnTo>
                  <a:pt x="257" y="79"/>
                </a:lnTo>
                <a:lnTo>
                  <a:pt x="244" y="74"/>
                </a:lnTo>
                <a:lnTo>
                  <a:pt x="231" y="71"/>
                </a:lnTo>
                <a:lnTo>
                  <a:pt x="219" y="66"/>
                </a:lnTo>
                <a:lnTo>
                  <a:pt x="207" y="61"/>
                </a:lnTo>
                <a:lnTo>
                  <a:pt x="196" y="56"/>
                </a:lnTo>
                <a:lnTo>
                  <a:pt x="183" y="50"/>
                </a:lnTo>
                <a:lnTo>
                  <a:pt x="171" y="45"/>
                </a:lnTo>
                <a:lnTo>
                  <a:pt x="160" y="39"/>
                </a:lnTo>
                <a:lnTo>
                  <a:pt x="148" y="32"/>
                </a:lnTo>
                <a:lnTo>
                  <a:pt x="136" y="26"/>
                </a:lnTo>
                <a:lnTo>
                  <a:pt x="124" y="19"/>
                </a:lnTo>
                <a:lnTo>
                  <a:pt x="113" y="13"/>
                </a:lnTo>
                <a:lnTo>
                  <a:pt x="100" y="7"/>
                </a:lnTo>
                <a:lnTo>
                  <a:pt x="96" y="3"/>
                </a:lnTo>
                <a:lnTo>
                  <a:pt x="92" y="0"/>
                </a:lnTo>
                <a:lnTo>
                  <a:pt x="86" y="0"/>
                </a:lnTo>
                <a:lnTo>
                  <a:pt x="80" y="2"/>
                </a:lnTo>
                <a:lnTo>
                  <a:pt x="72" y="8"/>
                </a:lnTo>
                <a:lnTo>
                  <a:pt x="65" y="13"/>
                </a:lnTo>
                <a:lnTo>
                  <a:pt x="58" y="20"/>
                </a:lnTo>
                <a:lnTo>
                  <a:pt x="50" y="26"/>
                </a:lnTo>
                <a:lnTo>
                  <a:pt x="49" y="27"/>
                </a:lnTo>
                <a:lnTo>
                  <a:pt x="47" y="27"/>
                </a:lnTo>
                <a:lnTo>
                  <a:pt x="46" y="28"/>
                </a:lnTo>
                <a:lnTo>
                  <a:pt x="41" y="30"/>
                </a:lnTo>
                <a:lnTo>
                  <a:pt x="38" y="31"/>
                </a:lnTo>
                <a:lnTo>
                  <a:pt x="33" y="32"/>
                </a:lnTo>
                <a:lnTo>
                  <a:pt x="30" y="33"/>
                </a:lnTo>
                <a:lnTo>
                  <a:pt x="24" y="34"/>
                </a:lnTo>
                <a:lnTo>
                  <a:pt x="18" y="35"/>
                </a:lnTo>
                <a:lnTo>
                  <a:pt x="13" y="38"/>
                </a:lnTo>
                <a:lnTo>
                  <a:pt x="8" y="39"/>
                </a:lnTo>
                <a:lnTo>
                  <a:pt x="1" y="45"/>
                </a:lnTo>
                <a:lnTo>
                  <a:pt x="0" y="53"/>
                </a:lnTo>
                <a:lnTo>
                  <a:pt x="4" y="60"/>
                </a:lnTo>
                <a:lnTo>
                  <a:pt x="13" y="61"/>
                </a:lnTo>
                <a:lnTo>
                  <a:pt x="19" y="60"/>
                </a:lnTo>
                <a:lnTo>
                  <a:pt x="25" y="58"/>
                </a:lnTo>
                <a:lnTo>
                  <a:pt x="32" y="57"/>
                </a:lnTo>
                <a:lnTo>
                  <a:pt x="38" y="56"/>
                </a:lnTo>
                <a:lnTo>
                  <a:pt x="43" y="54"/>
                </a:lnTo>
                <a:lnTo>
                  <a:pt x="49" y="53"/>
                </a:lnTo>
                <a:lnTo>
                  <a:pt x="55" y="50"/>
                </a:lnTo>
                <a:lnTo>
                  <a:pt x="61" y="48"/>
                </a:lnTo>
                <a:lnTo>
                  <a:pt x="68" y="43"/>
                </a:lnTo>
                <a:lnTo>
                  <a:pt x="75" y="38"/>
                </a:lnTo>
                <a:lnTo>
                  <a:pt x="81" y="32"/>
                </a:lnTo>
                <a:lnTo>
                  <a:pt x="87" y="26"/>
                </a:lnTo>
                <a:lnTo>
                  <a:pt x="101" y="33"/>
                </a:lnTo>
                <a:lnTo>
                  <a:pt x="114" y="40"/>
                </a:lnTo>
                <a:lnTo>
                  <a:pt x="126" y="47"/>
                </a:lnTo>
                <a:lnTo>
                  <a:pt x="139" y="54"/>
                </a:lnTo>
                <a:lnTo>
                  <a:pt x="152" y="61"/>
                </a:lnTo>
                <a:lnTo>
                  <a:pt x="164" y="66"/>
                </a:lnTo>
                <a:lnTo>
                  <a:pt x="177" y="72"/>
                </a:lnTo>
                <a:lnTo>
                  <a:pt x="190" y="78"/>
                </a:lnTo>
                <a:lnTo>
                  <a:pt x="202" y="84"/>
                </a:lnTo>
                <a:lnTo>
                  <a:pt x="215" y="89"/>
                </a:lnTo>
                <a:lnTo>
                  <a:pt x="229" y="94"/>
                </a:lnTo>
                <a:lnTo>
                  <a:pt x="242" y="99"/>
                </a:lnTo>
                <a:lnTo>
                  <a:pt x="256" y="102"/>
                </a:lnTo>
                <a:lnTo>
                  <a:pt x="270" y="107"/>
                </a:lnTo>
                <a:lnTo>
                  <a:pt x="284" y="110"/>
                </a:lnTo>
                <a:lnTo>
                  <a:pt x="299" y="113"/>
                </a:lnTo>
                <a:lnTo>
                  <a:pt x="313" y="115"/>
                </a:lnTo>
                <a:lnTo>
                  <a:pt x="328" y="116"/>
                </a:lnTo>
                <a:lnTo>
                  <a:pt x="342" y="117"/>
                </a:lnTo>
                <a:lnTo>
                  <a:pt x="356" y="117"/>
                </a:lnTo>
                <a:lnTo>
                  <a:pt x="370" y="116"/>
                </a:lnTo>
                <a:lnTo>
                  <a:pt x="383" y="115"/>
                </a:lnTo>
                <a:lnTo>
                  <a:pt x="396" y="114"/>
                </a:lnTo>
                <a:lnTo>
                  <a:pt x="410" y="111"/>
                </a:lnTo>
                <a:lnTo>
                  <a:pt x="423" y="108"/>
                </a:lnTo>
                <a:lnTo>
                  <a:pt x="436" y="104"/>
                </a:lnTo>
                <a:lnTo>
                  <a:pt x="449" y="101"/>
                </a:lnTo>
                <a:lnTo>
                  <a:pt x="462" y="96"/>
                </a:lnTo>
                <a:lnTo>
                  <a:pt x="476" y="92"/>
                </a:lnTo>
                <a:lnTo>
                  <a:pt x="488" y="87"/>
                </a:lnTo>
                <a:lnTo>
                  <a:pt x="502" y="81"/>
                </a:lnTo>
                <a:lnTo>
                  <a:pt x="515" y="76"/>
                </a:lnTo>
                <a:lnTo>
                  <a:pt x="521" y="69"/>
                </a:lnTo>
                <a:lnTo>
                  <a:pt x="519" y="61"/>
                </a:lnTo>
                <a:lnTo>
                  <a:pt x="511" y="55"/>
                </a:lnTo>
                <a:lnTo>
                  <a:pt x="502" y="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267" name="Group 2158"/>
          <p:cNvGrpSpPr>
            <a:grpSpLocks/>
          </p:cNvGrpSpPr>
          <p:nvPr/>
        </p:nvGrpSpPr>
        <p:grpSpPr bwMode="auto">
          <a:xfrm>
            <a:off x="4495800" y="2068513"/>
            <a:ext cx="2611438" cy="1512887"/>
            <a:chOff x="5676900" y="2895600"/>
            <a:chExt cx="460376" cy="685801"/>
          </a:xfrm>
        </p:grpSpPr>
        <p:sp>
          <p:nvSpPr>
            <p:cNvPr id="9315" name="Freeform 119"/>
            <p:cNvSpPr>
              <a:spLocks/>
            </p:cNvSpPr>
            <p:nvPr/>
          </p:nvSpPr>
          <p:spPr bwMode="auto">
            <a:xfrm>
              <a:off x="5695950" y="2913063"/>
              <a:ext cx="433388" cy="530225"/>
            </a:xfrm>
            <a:custGeom>
              <a:avLst/>
              <a:gdLst>
                <a:gd name="T0" fmla="*/ 256735870 w 545"/>
                <a:gd name="T1" fmla="*/ 0 h 667"/>
                <a:gd name="T2" fmla="*/ 338309830 w 545"/>
                <a:gd name="T3" fmla="*/ 90365603 h 667"/>
                <a:gd name="T4" fmla="*/ 344633318 w 545"/>
                <a:gd name="T5" fmla="*/ 278049354 h 667"/>
                <a:gd name="T6" fmla="*/ 240927148 w 545"/>
                <a:gd name="T7" fmla="*/ 404435280 h 667"/>
                <a:gd name="T8" fmla="*/ 89794018 w 545"/>
                <a:gd name="T9" fmla="*/ 421497077 h 667"/>
                <a:gd name="T10" fmla="*/ 0 w 545"/>
                <a:gd name="T11" fmla="*/ 314068882 h 667"/>
                <a:gd name="T12" fmla="*/ 0 w 545"/>
                <a:gd name="T13" fmla="*/ 189578888 h 667"/>
                <a:gd name="T14" fmla="*/ 79044405 w 545"/>
                <a:gd name="T15" fmla="*/ 44867210 h 667"/>
                <a:gd name="T16" fmla="*/ 256735870 w 545"/>
                <a:gd name="T17" fmla="*/ 0 h 6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45" h="667">
                  <a:moveTo>
                    <a:pt x="406" y="0"/>
                  </a:moveTo>
                  <a:lnTo>
                    <a:pt x="535" y="143"/>
                  </a:lnTo>
                  <a:lnTo>
                    <a:pt x="545" y="440"/>
                  </a:lnTo>
                  <a:lnTo>
                    <a:pt x="381" y="640"/>
                  </a:lnTo>
                  <a:lnTo>
                    <a:pt x="142" y="667"/>
                  </a:lnTo>
                  <a:lnTo>
                    <a:pt x="0" y="497"/>
                  </a:lnTo>
                  <a:lnTo>
                    <a:pt x="0" y="300"/>
                  </a:lnTo>
                  <a:lnTo>
                    <a:pt x="125" y="71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FD3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Freeform 130"/>
            <p:cNvSpPr>
              <a:spLocks/>
            </p:cNvSpPr>
            <p:nvPr/>
          </p:nvSpPr>
          <p:spPr bwMode="auto">
            <a:xfrm>
              <a:off x="5721350" y="2954338"/>
              <a:ext cx="358775" cy="449263"/>
            </a:xfrm>
            <a:custGeom>
              <a:avLst/>
              <a:gdLst>
                <a:gd name="T0" fmla="*/ 68371585 w 453"/>
                <a:gd name="T1" fmla="*/ 25380970 h 564"/>
                <a:gd name="T2" fmla="*/ 5018098 w 453"/>
                <a:gd name="T3" fmla="*/ 144669855 h 564"/>
                <a:gd name="T4" fmla="*/ 0 w 453"/>
                <a:gd name="T5" fmla="*/ 261420882 h 564"/>
                <a:gd name="T6" fmla="*/ 75898732 w 453"/>
                <a:gd name="T7" fmla="*/ 357867452 h 564"/>
                <a:gd name="T8" fmla="*/ 186923359 w 453"/>
                <a:gd name="T9" fmla="*/ 343273574 h 564"/>
                <a:gd name="T10" fmla="*/ 274112812 w 453"/>
                <a:gd name="T11" fmla="*/ 241750491 h 564"/>
                <a:gd name="T12" fmla="*/ 284149008 w 453"/>
                <a:gd name="T13" fmla="*/ 78679971 h 564"/>
                <a:gd name="T14" fmla="*/ 216404685 w 453"/>
                <a:gd name="T15" fmla="*/ 0 h 564"/>
                <a:gd name="T16" fmla="*/ 68371585 w 453"/>
                <a:gd name="T17" fmla="*/ 25380970 h 5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3" h="564">
                  <a:moveTo>
                    <a:pt x="109" y="40"/>
                  </a:moveTo>
                  <a:lnTo>
                    <a:pt x="8" y="228"/>
                  </a:lnTo>
                  <a:lnTo>
                    <a:pt x="0" y="412"/>
                  </a:lnTo>
                  <a:lnTo>
                    <a:pt x="121" y="564"/>
                  </a:lnTo>
                  <a:lnTo>
                    <a:pt x="298" y="541"/>
                  </a:lnTo>
                  <a:lnTo>
                    <a:pt x="437" y="381"/>
                  </a:lnTo>
                  <a:lnTo>
                    <a:pt x="453" y="124"/>
                  </a:lnTo>
                  <a:lnTo>
                    <a:pt x="345" y="0"/>
                  </a:lnTo>
                  <a:lnTo>
                    <a:pt x="109" y="40"/>
                  </a:lnTo>
                  <a:close/>
                </a:path>
              </a:pathLst>
            </a:custGeom>
            <a:solidFill>
              <a:srgbClr val="FCB7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Freeform 160"/>
            <p:cNvSpPr>
              <a:spLocks/>
            </p:cNvSpPr>
            <p:nvPr/>
          </p:nvSpPr>
          <p:spPr bwMode="auto">
            <a:xfrm>
              <a:off x="5867400" y="3436938"/>
              <a:ext cx="22225" cy="130175"/>
            </a:xfrm>
            <a:custGeom>
              <a:avLst/>
              <a:gdLst>
                <a:gd name="T0" fmla="*/ 0 w 27"/>
                <a:gd name="T1" fmla="*/ 6930231 h 164"/>
                <a:gd name="T2" fmla="*/ 677451 w 27"/>
                <a:gd name="T3" fmla="*/ 29611638 h 164"/>
                <a:gd name="T4" fmla="*/ 1354902 w 27"/>
                <a:gd name="T5" fmla="*/ 51033363 h 164"/>
                <a:gd name="T6" fmla="*/ 2032353 w 27"/>
                <a:gd name="T7" fmla="*/ 73714769 h 164"/>
                <a:gd name="T8" fmla="*/ 2710627 w 27"/>
                <a:gd name="T9" fmla="*/ 96396175 h 164"/>
                <a:gd name="T10" fmla="*/ 5420431 w 27"/>
                <a:gd name="T11" fmla="*/ 101436488 h 164"/>
                <a:gd name="T12" fmla="*/ 10840861 w 27"/>
                <a:gd name="T13" fmla="*/ 103326406 h 164"/>
                <a:gd name="T14" fmla="*/ 16262115 w 27"/>
                <a:gd name="T15" fmla="*/ 101436488 h 164"/>
                <a:gd name="T16" fmla="*/ 18294468 w 27"/>
                <a:gd name="T17" fmla="*/ 96396175 h 164"/>
                <a:gd name="T18" fmla="*/ 17617017 w 27"/>
                <a:gd name="T19" fmla="*/ 73714769 h 164"/>
                <a:gd name="T20" fmla="*/ 16939566 w 27"/>
                <a:gd name="T21" fmla="*/ 51033363 h 164"/>
                <a:gd name="T22" fmla="*/ 16262115 w 27"/>
                <a:gd name="T23" fmla="*/ 29611638 h 164"/>
                <a:gd name="T24" fmla="*/ 15583841 w 27"/>
                <a:gd name="T25" fmla="*/ 6930231 h 164"/>
                <a:gd name="T26" fmla="*/ 12874037 w 27"/>
                <a:gd name="T27" fmla="*/ 1889919 h 164"/>
                <a:gd name="T28" fmla="*/ 7453606 w 27"/>
                <a:gd name="T29" fmla="*/ 0 h 164"/>
                <a:gd name="T30" fmla="*/ 2032353 w 27"/>
                <a:gd name="T31" fmla="*/ 1889919 h 164"/>
                <a:gd name="T32" fmla="*/ 0 w 27"/>
                <a:gd name="T33" fmla="*/ 6930231 h 164"/>
                <a:gd name="T34" fmla="*/ 0 w 27"/>
                <a:gd name="T35" fmla="*/ 6930231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164">
                  <a:moveTo>
                    <a:pt x="0" y="11"/>
                  </a:moveTo>
                  <a:lnTo>
                    <a:pt x="1" y="47"/>
                  </a:lnTo>
                  <a:lnTo>
                    <a:pt x="2" y="81"/>
                  </a:lnTo>
                  <a:lnTo>
                    <a:pt x="3" y="117"/>
                  </a:lnTo>
                  <a:lnTo>
                    <a:pt x="4" y="153"/>
                  </a:lnTo>
                  <a:lnTo>
                    <a:pt x="8" y="161"/>
                  </a:lnTo>
                  <a:lnTo>
                    <a:pt x="16" y="164"/>
                  </a:lnTo>
                  <a:lnTo>
                    <a:pt x="24" y="161"/>
                  </a:lnTo>
                  <a:lnTo>
                    <a:pt x="27" y="153"/>
                  </a:lnTo>
                  <a:lnTo>
                    <a:pt x="26" y="117"/>
                  </a:lnTo>
                  <a:lnTo>
                    <a:pt x="25" y="81"/>
                  </a:lnTo>
                  <a:lnTo>
                    <a:pt x="24" y="47"/>
                  </a:lnTo>
                  <a:lnTo>
                    <a:pt x="23" y="11"/>
                  </a:lnTo>
                  <a:lnTo>
                    <a:pt x="19" y="3"/>
                  </a:lnTo>
                  <a:lnTo>
                    <a:pt x="11" y="0"/>
                  </a:lnTo>
                  <a:lnTo>
                    <a:pt x="3" y="3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Freeform 161"/>
            <p:cNvSpPr>
              <a:spLocks/>
            </p:cNvSpPr>
            <p:nvPr/>
          </p:nvSpPr>
          <p:spPr bwMode="auto">
            <a:xfrm>
              <a:off x="5921375" y="3433763"/>
              <a:ext cx="23813" cy="147638"/>
            </a:xfrm>
            <a:custGeom>
              <a:avLst/>
              <a:gdLst>
                <a:gd name="T0" fmla="*/ 0 w 30"/>
                <a:gd name="T1" fmla="*/ 7479799 h 187"/>
                <a:gd name="T2" fmla="*/ 1260501 w 30"/>
                <a:gd name="T3" fmla="*/ 32412462 h 187"/>
                <a:gd name="T4" fmla="*/ 2520209 w 30"/>
                <a:gd name="T5" fmla="*/ 57968837 h 187"/>
                <a:gd name="T6" fmla="*/ 4410168 w 30"/>
                <a:gd name="T7" fmla="*/ 83525212 h 187"/>
                <a:gd name="T8" fmla="*/ 3780711 w 30"/>
                <a:gd name="T9" fmla="*/ 109081586 h 187"/>
                <a:gd name="T10" fmla="*/ 5670669 w 30"/>
                <a:gd name="T11" fmla="*/ 114068119 h 187"/>
                <a:gd name="T12" fmla="*/ 10080837 w 30"/>
                <a:gd name="T13" fmla="*/ 116561385 h 187"/>
                <a:gd name="T14" fmla="*/ 15121255 w 30"/>
                <a:gd name="T15" fmla="*/ 114068119 h 187"/>
                <a:gd name="T16" fmla="*/ 18271715 w 30"/>
                <a:gd name="T17" fmla="*/ 109081586 h 187"/>
                <a:gd name="T18" fmla="*/ 18901966 w 30"/>
                <a:gd name="T19" fmla="*/ 83525212 h 187"/>
                <a:gd name="T20" fmla="*/ 17641464 w 30"/>
                <a:gd name="T21" fmla="*/ 57968837 h 187"/>
                <a:gd name="T22" fmla="*/ 15751506 w 30"/>
                <a:gd name="T23" fmla="*/ 32412462 h 187"/>
                <a:gd name="T24" fmla="*/ 14491798 w 30"/>
                <a:gd name="T25" fmla="*/ 7479799 h 187"/>
                <a:gd name="T26" fmla="*/ 11341338 w 30"/>
                <a:gd name="T27" fmla="*/ 1870345 h 187"/>
                <a:gd name="T28" fmla="*/ 6300920 w 30"/>
                <a:gd name="T29" fmla="*/ 0 h 187"/>
                <a:gd name="T30" fmla="*/ 1889958 w 30"/>
                <a:gd name="T31" fmla="*/ 1870345 h 187"/>
                <a:gd name="T32" fmla="*/ 0 w 30"/>
                <a:gd name="T33" fmla="*/ 7479799 h 187"/>
                <a:gd name="T34" fmla="*/ 0 w 30"/>
                <a:gd name="T35" fmla="*/ 7479799 h 18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0" h="187">
                  <a:moveTo>
                    <a:pt x="0" y="12"/>
                  </a:moveTo>
                  <a:lnTo>
                    <a:pt x="2" y="52"/>
                  </a:lnTo>
                  <a:lnTo>
                    <a:pt x="4" y="93"/>
                  </a:lnTo>
                  <a:lnTo>
                    <a:pt x="7" y="134"/>
                  </a:lnTo>
                  <a:lnTo>
                    <a:pt x="6" y="175"/>
                  </a:lnTo>
                  <a:lnTo>
                    <a:pt x="9" y="183"/>
                  </a:lnTo>
                  <a:lnTo>
                    <a:pt x="16" y="187"/>
                  </a:lnTo>
                  <a:lnTo>
                    <a:pt x="24" y="183"/>
                  </a:lnTo>
                  <a:lnTo>
                    <a:pt x="29" y="175"/>
                  </a:lnTo>
                  <a:lnTo>
                    <a:pt x="30" y="134"/>
                  </a:lnTo>
                  <a:lnTo>
                    <a:pt x="28" y="93"/>
                  </a:lnTo>
                  <a:lnTo>
                    <a:pt x="25" y="52"/>
                  </a:lnTo>
                  <a:lnTo>
                    <a:pt x="23" y="12"/>
                  </a:lnTo>
                  <a:lnTo>
                    <a:pt x="18" y="3"/>
                  </a:lnTo>
                  <a:lnTo>
                    <a:pt x="10" y="0"/>
                  </a:lnTo>
                  <a:lnTo>
                    <a:pt x="3" y="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Freeform 162"/>
            <p:cNvSpPr>
              <a:spLocks/>
            </p:cNvSpPr>
            <p:nvPr/>
          </p:nvSpPr>
          <p:spPr bwMode="auto">
            <a:xfrm>
              <a:off x="5688013" y="2895600"/>
              <a:ext cx="449263" cy="361950"/>
            </a:xfrm>
            <a:custGeom>
              <a:avLst/>
              <a:gdLst>
                <a:gd name="T0" fmla="*/ 343371870 w 566"/>
                <a:gd name="T1" fmla="*/ 84425631 h 456"/>
                <a:gd name="T2" fmla="*/ 323210597 w 566"/>
                <a:gd name="T3" fmla="*/ 61744225 h 456"/>
                <a:gd name="T4" fmla="*/ 301789642 w 566"/>
                <a:gd name="T5" fmla="*/ 38432581 h 456"/>
                <a:gd name="T6" fmla="*/ 281628370 w 566"/>
                <a:gd name="T7" fmla="*/ 15120938 h 456"/>
                <a:gd name="T8" fmla="*/ 270287257 w 566"/>
                <a:gd name="T9" fmla="*/ 2520156 h 456"/>
                <a:gd name="T10" fmla="*/ 267767098 w 566"/>
                <a:gd name="T11" fmla="*/ 1260475 h 456"/>
                <a:gd name="T12" fmla="*/ 265246939 w 566"/>
                <a:gd name="T13" fmla="*/ 630238 h 456"/>
                <a:gd name="T14" fmla="*/ 262096542 w 566"/>
                <a:gd name="T15" fmla="*/ 0 h 456"/>
                <a:gd name="T16" fmla="*/ 248236064 w 566"/>
                <a:gd name="T17" fmla="*/ 3150394 h 456"/>
                <a:gd name="T18" fmla="*/ 224924394 w 566"/>
                <a:gd name="T19" fmla="*/ 9450388 h 456"/>
                <a:gd name="T20" fmla="*/ 201612724 w 566"/>
                <a:gd name="T21" fmla="*/ 15120938 h 456"/>
                <a:gd name="T22" fmla="*/ 178301848 w 566"/>
                <a:gd name="T23" fmla="*/ 19531013 h 456"/>
                <a:gd name="T24" fmla="*/ 154359941 w 566"/>
                <a:gd name="T25" fmla="*/ 24571325 h 456"/>
                <a:gd name="T26" fmla="*/ 131678509 w 566"/>
                <a:gd name="T27" fmla="*/ 29611638 h 456"/>
                <a:gd name="T28" fmla="*/ 107736601 w 566"/>
                <a:gd name="T29" fmla="*/ 34651950 h 456"/>
                <a:gd name="T30" fmla="*/ 84425725 w 566"/>
                <a:gd name="T31" fmla="*/ 40322500 h 456"/>
                <a:gd name="T32" fmla="*/ 68674533 w 566"/>
                <a:gd name="T33" fmla="*/ 44732575 h 456"/>
                <a:gd name="T34" fmla="*/ 68044294 w 566"/>
                <a:gd name="T35" fmla="*/ 51033363 h 456"/>
                <a:gd name="T36" fmla="*/ 59224135 w 566"/>
                <a:gd name="T37" fmla="*/ 71194613 h 456"/>
                <a:gd name="T38" fmla="*/ 41583021 w 566"/>
                <a:gd name="T39" fmla="*/ 103326406 h 456"/>
                <a:gd name="T40" fmla="*/ 24571352 w 566"/>
                <a:gd name="T41" fmla="*/ 137978356 h 456"/>
                <a:gd name="T42" fmla="*/ 8820954 w 566"/>
                <a:gd name="T43" fmla="*/ 172000863 h 456"/>
                <a:gd name="T44" fmla="*/ 0 w 566"/>
                <a:gd name="T45" fmla="*/ 195312506 h 456"/>
                <a:gd name="T46" fmla="*/ 9450398 w 566"/>
                <a:gd name="T47" fmla="*/ 200352819 h 456"/>
                <a:gd name="T48" fmla="*/ 22051193 w 566"/>
                <a:gd name="T49" fmla="*/ 178931094 h 456"/>
                <a:gd name="T50" fmla="*/ 38432624 w 566"/>
                <a:gd name="T51" fmla="*/ 143648906 h 456"/>
                <a:gd name="T52" fmla="*/ 54183817 w 566"/>
                <a:gd name="T53" fmla="*/ 109627194 h 456"/>
                <a:gd name="T54" fmla="*/ 73084613 w 566"/>
                <a:gd name="T55" fmla="*/ 76234925 h 456"/>
                <a:gd name="T56" fmla="*/ 85055170 w 566"/>
                <a:gd name="T57" fmla="*/ 57963594 h 456"/>
                <a:gd name="T58" fmla="*/ 85055170 w 566"/>
                <a:gd name="T59" fmla="*/ 55443438 h 456"/>
                <a:gd name="T60" fmla="*/ 95766044 w 566"/>
                <a:gd name="T61" fmla="*/ 52293044 h 456"/>
                <a:gd name="T62" fmla="*/ 118447476 w 566"/>
                <a:gd name="T63" fmla="*/ 47252731 h 456"/>
                <a:gd name="T64" fmla="*/ 139869224 w 566"/>
                <a:gd name="T65" fmla="*/ 42842656 h 456"/>
                <a:gd name="T66" fmla="*/ 162550656 w 566"/>
                <a:gd name="T67" fmla="*/ 38432581 h 456"/>
                <a:gd name="T68" fmla="*/ 184601849 w 566"/>
                <a:gd name="T69" fmla="*/ 33392269 h 456"/>
                <a:gd name="T70" fmla="*/ 206653042 w 566"/>
                <a:gd name="T71" fmla="*/ 28982194 h 456"/>
                <a:gd name="T72" fmla="*/ 228705030 w 566"/>
                <a:gd name="T73" fmla="*/ 23941881 h 456"/>
                <a:gd name="T74" fmla="*/ 250756223 w 566"/>
                <a:gd name="T75" fmla="*/ 17641094 h 456"/>
                <a:gd name="T76" fmla="*/ 271547733 w 566"/>
                <a:gd name="T77" fmla="*/ 25831800 h 456"/>
                <a:gd name="T78" fmla="*/ 291709006 w 566"/>
                <a:gd name="T79" fmla="*/ 48513206 h 456"/>
                <a:gd name="T80" fmla="*/ 312499723 w 566"/>
                <a:gd name="T81" fmla="*/ 71194613 h 456"/>
                <a:gd name="T82" fmla="*/ 332660995 w 566"/>
                <a:gd name="T83" fmla="*/ 93245781 h 456"/>
                <a:gd name="T84" fmla="*/ 342112187 w 566"/>
                <a:gd name="T85" fmla="*/ 105846563 h 456"/>
                <a:gd name="T86" fmla="*/ 340221472 w 566"/>
                <a:gd name="T87" fmla="*/ 107736481 h 456"/>
                <a:gd name="T88" fmla="*/ 339592028 w 566"/>
                <a:gd name="T89" fmla="*/ 152469850 h 456"/>
                <a:gd name="T90" fmla="*/ 337701313 w 566"/>
                <a:gd name="T91" fmla="*/ 236894688 h 456"/>
                <a:gd name="T92" fmla="*/ 337701313 w 566"/>
                <a:gd name="T93" fmla="*/ 284777656 h 456"/>
                <a:gd name="T94" fmla="*/ 347152505 w 566"/>
                <a:gd name="T95" fmla="*/ 284777656 h 456"/>
                <a:gd name="T96" fmla="*/ 352192823 w 566"/>
                <a:gd name="T97" fmla="*/ 236894688 h 456"/>
                <a:gd name="T98" fmla="*/ 354082744 w 566"/>
                <a:gd name="T99" fmla="*/ 152469850 h 456"/>
                <a:gd name="T100" fmla="*/ 355342427 w 566"/>
                <a:gd name="T101" fmla="*/ 108366719 h 456"/>
                <a:gd name="T102" fmla="*/ 355342427 w 566"/>
                <a:gd name="T103" fmla="*/ 106476800 h 456"/>
                <a:gd name="T104" fmla="*/ 355972665 w 566"/>
                <a:gd name="T105" fmla="*/ 103326406 h 456"/>
                <a:gd name="T106" fmla="*/ 356602903 w 566"/>
                <a:gd name="T107" fmla="*/ 98286094 h 45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6" h="456">
                  <a:moveTo>
                    <a:pt x="562" y="152"/>
                  </a:moveTo>
                  <a:lnTo>
                    <a:pt x="545" y="134"/>
                  </a:lnTo>
                  <a:lnTo>
                    <a:pt x="529" y="116"/>
                  </a:lnTo>
                  <a:lnTo>
                    <a:pt x="513" y="98"/>
                  </a:lnTo>
                  <a:lnTo>
                    <a:pt x="497" y="79"/>
                  </a:lnTo>
                  <a:lnTo>
                    <a:pt x="479" y="61"/>
                  </a:lnTo>
                  <a:lnTo>
                    <a:pt x="463" y="42"/>
                  </a:lnTo>
                  <a:lnTo>
                    <a:pt x="447" y="24"/>
                  </a:lnTo>
                  <a:lnTo>
                    <a:pt x="431" y="5"/>
                  </a:lnTo>
                  <a:lnTo>
                    <a:pt x="429" y="4"/>
                  </a:lnTo>
                  <a:lnTo>
                    <a:pt x="426" y="3"/>
                  </a:lnTo>
                  <a:lnTo>
                    <a:pt x="425" y="2"/>
                  </a:lnTo>
                  <a:lnTo>
                    <a:pt x="423" y="2"/>
                  </a:lnTo>
                  <a:lnTo>
                    <a:pt x="421" y="1"/>
                  </a:lnTo>
                  <a:lnTo>
                    <a:pt x="418" y="0"/>
                  </a:lnTo>
                  <a:lnTo>
                    <a:pt x="416" y="0"/>
                  </a:lnTo>
                  <a:lnTo>
                    <a:pt x="413" y="0"/>
                  </a:lnTo>
                  <a:lnTo>
                    <a:pt x="394" y="5"/>
                  </a:lnTo>
                  <a:lnTo>
                    <a:pt x="376" y="10"/>
                  </a:lnTo>
                  <a:lnTo>
                    <a:pt x="357" y="15"/>
                  </a:lnTo>
                  <a:lnTo>
                    <a:pt x="339" y="19"/>
                  </a:lnTo>
                  <a:lnTo>
                    <a:pt x="320" y="24"/>
                  </a:lnTo>
                  <a:lnTo>
                    <a:pt x="302" y="27"/>
                  </a:lnTo>
                  <a:lnTo>
                    <a:pt x="283" y="31"/>
                  </a:lnTo>
                  <a:lnTo>
                    <a:pt x="264" y="35"/>
                  </a:lnTo>
                  <a:lnTo>
                    <a:pt x="245" y="39"/>
                  </a:lnTo>
                  <a:lnTo>
                    <a:pt x="227" y="42"/>
                  </a:lnTo>
                  <a:lnTo>
                    <a:pt x="209" y="47"/>
                  </a:lnTo>
                  <a:lnTo>
                    <a:pt x="190" y="50"/>
                  </a:lnTo>
                  <a:lnTo>
                    <a:pt x="171" y="55"/>
                  </a:lnTo>
                  <a:lnTo>
                    <a:pt x="152" y="60"/>
                  </a:lnTo>
                  <a:lnTo>
                    <a:pt x="134" y="64"/>
                  </a:lnTo>
                  <a:lnTo>
                    <a:pt x="115" y="69"/>
                  </a:lnTo>
                  <a:lnTo>
                    <a:pt x="109" y="71"/>
                  </a:lnTo>
                  <a:lnTo>
                    <a:pt x="108" y="76"/>
                  </a:lnTo>
                  <a:lnTo>
                    <a:pt x="108" y="81"/>
                  </a:lnTo>
                  <a:lnTo>
                    <a:pt x="111" y="87"/>
                  </a:lnTo>
                  <a:lnTo>
                    <a:pt x="94" y="113"/>
                  </a:lnTo>
                  <a:lnTo>
                    <a:pt x="80" y="139"/>
                  </a:lnTo>
                  <a:lnTo>
                    <a:pt x="66" y="164"/>
                  </a:lnTo>
                  <a:lnTo>
                    <a:pt x="53" y="192"/>
                  </a:lnTo>
                  <a:lnTo>
                    <a:pt x="39" y="219"/>
                  </a:lnTo>
                  <a:lnTo>
                    <a:pt x="26" y="246"/>
                  </a:lnTo>
                  <a:lnTo>
                    <a:pt x="14" y="273"/>
                  </a:lnTo>
                  <a:lnTo>
                    <a:pt x="1" y="300"/>
                  </a:lnTo>
                  <a:lnTo>
                    <a:pt x="0" y="310"/>
                  </a:lnTo>
                  <a:lnTo>
                    <a:pt x="7" y="316"/>
                  </a:lnTo>
                  <a:lnTo>
                    <a:pt x="15" y="318"/>
                  </a:lnTo>
                  <a:lnTo>
                    <a:pt x="22" y="312"/>
                  </a:lnTo>
                  <a:lnTo>
                    <a:pt x="35" y="284"/>
                  </a:lnTo>
                  <a:lnTo>
                    <a:pt x="47" y="255"/>
                  </a:lnTo>
                  <a:lnTo>
                    <a:pt x="61" y="228"/>
                  </a:lnTo>
                  <a:lnTo>
                    <a:pt x="74" y="201"/>
                  </a:lnTo>
                  <a:lnTo>
                    <a:pt x="86" y="174"/>
                  </a:lnTo>
                  <a:lnTo>
                    <a:pt x="101" y="147"/>
                  </a:lnTo>
                  <a:lnTo>
                    <a:pt x="116" y="121"/>
                  </a:lnTo>
                  <a:lnTo>
                    <a:pt x="134" y="94"/>
                  </a:lnTo>
                  <a:lnTo>
                    <a:pt x="135" y="92"/>
                  </a:lnTo>
                  <a:lnTo>
                    <a:pt x="135" y="91"/>
                  </a:lnTo>
                  <a:lnTo>
                    <a:pt x="135" y="88"/>
                  </a:lnTo>
                  <a:lnTo>
                    <a:pt x="135" y="87"/>
                  </a:lnTo>
                  <a:lnTo>
                    <a:pt x="152" y="83"/>
                  </a:lnTo>
                  <a:lnTo>
                    <a:pt x="169" y="79"/>
                  </a:lnTo>
                  <a:lnTo>
                    <a:pt x="188" y="75"/>
                  </a:lnTo>
                  <a:lnTo>
                    <a:pt x="205" y="71"/>
                  </a:lnTo>
                  <a:lnTo>
                    <a:pt x="222" y="68"/>
                  </a:lnTo>
                  <a:lnTo>
                    <a:pt x="240" y="64"/>
                  </a:lnTo>
                  <a:lnTo>
                    <a:pt x="258" y="61"/>
                  </a:lnTo>
                  <a:lnTo>
                    <a:pt x="275" y="56"/>
                  </a:lnTo>
                  <a:lnTo>
                    <a:pt x="293" y="53"/>
                  </a:lnTo>
                  <a:lnTo>
                    <a:pt x="310" y="49"/>
                  </a:lnTo>
                  <a:lnTo>
                    <a:pt x="328" y="46"/>
                  </a:lnTo>
                  <a:lnTo>
                    <a:pt x="346" y="41"/>
                  </a:lnTo>
                  <a:lnTo>
                    <a:pt x="363" y="38"/>
                  </a:lnTo>
                  <a:lnTo>
                    <a:pt x="380" y="33"/>
                  </a:lnTo>
                  <a:lnTo>
                    <a:pt x="398" y="28"/>
                  </a:lnTo>
                  <a:lnTo>
                    <a:pt x="415" y="23"/>
                  </a:lnTo>
                  <a:lnTo>
                    <a:pt x="431" y="41"/>
                  </a:lnTo>
                  <a:lnTo>
                    <a:pt x="447" y="58"/>
                  </a:lnTo>
                  <a:lnTo>
                    <a:pt x="463" y="77"/>
                  </a:lnTo>
                  <a:lnTo>
                    <a:pt x="479" y="95"/>
                  </a:lnTo>
                  <a:lnTo>
                    <a:pt x="496" y="113"/>
                  </a:lnTo>
                  <a:lnTo>
                    <a:pt x="512" y="131"/>
                  </a:lnTo>
                  <a:lnTo>
                    <a:pt x="528" y="148"/>
                  </a:lnTo>
                  <a:lnTo>
                    <a:pt x="544" y="166"/>
                  </a:lnTo>
                  <a:lnTo>
                    <a:pt x="543" y="168"/>
                  </a:lnTo>
                  <a:lnTo>
                    <a:pt x="542" y="169"/>
                  </a:lnTo>
                  <a:lnTo>
                    <a:pt x="540" y="171"/>
                  </a:lnTo>
                  <a:lnTo>
                    <a:pt x="540" y="174"/>
                  </a:lnTo>
                  <a:lnTo>
                    <a:pt x="539" y="242"/>
                  </a:lnTo>
                  <a:lnTo>
                    <a:pt x="538" y="308"/>
                  </a:lnTo>
                  <a:lnTo>
                    <a:pt x="536" y="376"/>
                  </a:lnTo>
                  <a:lnTo>
                    <a:pt x="532" y="444"/>
                  </a:lnTo>
                  <a:lnTo>
                    <a:pt x="536" y="452"/>
                  </a:lnTo>
                  <a:lnTo>
                    <a:pt x="543" y="456"/>
                  </a:lnTo>
                  <a:lnTo>
                    <a:pt x="551" y="452"/>
                  </a:lnTo>
                  <a:lnTo>
                    <a:pt x="555" y="444"/>
                  </a:lnTo>
                  <a:lnTo>
                    <a:pt x="559" y="376"/>
                  </a:lnTo>
                  <a:lnTo>
                    <a:pt x="561" y="308"/>
                  </a:lnTo>
                  <a:lnTo>
                    <a:pt x="562" y="242"/>
                  </a:lnTo>
                  <a:lnTo>
                    <a:pt x="564" y="174"/>
                  </a:lnTo>
                  <a:lnTo>
                    <a:pt x="564" y="172"/>
                  </a:lnTo>
                  <a:lnTo>
                    <a:pt x="564" y="170"/>
                  </a:lnTo>
                  <a:lnTo>
                    <a:pt x="564" y="169"/>
                  </a:lnTo>
                  <a:lnTo>
                    <a:pt x="562" y="168"/>
                  </a:lnTo>
                  <a:lnTo>
                    <a:pt x="565" y="164"/>
                  </a:lnTo>
                  <a:lnTo>
                    <a:pt x="566" y="161"/>
                  </a:lnTo>
                  <a:lnTo>
                    <a:pt x="566" y="156"/>
                  </a:lnTo>
                  <a:lnTo>
                    <a:pt x="562" y="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Freeform 163"/>
            <p:cNvSpPr>
              <a:spLocks/>
            </p:cNvSpPr>
            <p:nvPr/>
          </p:nvSpPr>
          <p:spPr bwMode="auto">
            <a:xfrm>
              <a:off x="5676900" y="3136900"/>
              <a:ext cx="454025" cy="323850"/>
            </a:xfrm>
            <a:custGeom>
              <a:avLst/>
              <a:gdLst>
                <a:gd name="T0" fmla="*/ 340851331 w 572"/>
                <a:gd name="T1" fmla="*/ 100176013 h 408"/>
                <a:gd name="T2" fmla="*/ 329510231 w 572"/>
                <a:gd name="T3" fmla="*/ 115296950 h 408"/>
                <a:gd name="T4" fmla="*/ 318800163 w 572"/>
                <a:gd name="T5" fmla="*/ 130417888 h 408"/>
                <a:gd name="T6" fmla="*/ 308089300 w 572"/>
                <a:gd name="T7" fmla="*/ 145538825 h 408"/>
                <a:gd name="T8" fmla="*/ 296118756 w 572"/>
                <a:gd name="T9" fmla="*/ 161290000 h 408"/>
                <a:gd name="T10" fmla="*/ 284777656 w 572"/>
                <a:gd name="T11" fmla="*/ 177041175 h 408"/>
                <a:gd name="T12" fmla="*/ 273437350 w 572"/>
                <a:gd name="T13" fmla="*/ 192792350 h 408"/>
                <a:gd name="T14" fmla="*/ 261466013 w 572"/>
                <a:gd name="T15" fmla="*/ 207913288 h 408"/>
                <a:gd name="T16" fmla="*/ 248235788 w 572"/>
                <a:gd name="T17" fmla="*/ 219883831 h 408"/>
                <a:gd name="T18" fmla="*/ 229964456 w 572"/>
                <a:gd name="T19" fmla="*/ 225554381 h 408"/>
                <a:gd name="T20" fmla="*/ 209172969 w 572"/>
                <a:gd name="T21" fmla="*/ 228703981 h 408"/>
                <a:gd name="T22" fmla="*/ 189641956 w 572"/>
                <a:gd name="T23" fmla="*/ 229964456 h 408"/>
                <a:gd name="T24" fmla="*/ 172631100 w 572"/>
                <a:gd name="T25" fmla="*/ 231854375 h 408"/>
                <a:gd name="T26" fmla="*/ 153099294 w 572"/>
                <a:gd name="T27" fmla="*/ 235004769 h 408"/>
                <a:gd name="T28" fmla="*/ 133568281 w 572"/>
                <a:gd name="T29" fmla="*/ 238155163 h 408"/>
                <a:gd name="T30" fmla="*/ 114037269 w 572"/>
                <a:gd name="T31" fmla="*/ 241304763 h 408"/>
                <a:gd name="T32" fmla="*/ 104586881 w 572"/>
                <a:gd name="T33" fmla="*/ 243195475 h 408"/>
                <a:gd name="T34" fmla="*/ 104586881 w 572"/>
                <a:gd name="T35" fmla="*/ 243195475 h 408"/>
                <a:gd name="T36" fmla="*/ 104586881 w 572"/>
                <a:gd name="T37" fmla="*/ 243195475 h 408"/>
                <a:gd name="T38" fmla="*/ 104586881 w 572"/>
                <a:gd name="T39" fmla="*/ 242565238 h 408"/>
                <a:gd name="T40" fmla="*/ 93245781 w 572"/>
                <a:gd name="T41" fmla="*/ 228703981 h 408"/>
                <a:gd name="T42" fmla="*/ 71824850 w 572"/>
                <a:gd name="T43" fmla="*/ 200982263 h 408"/>
                <a:gd name="T44" fmla="*/ 51033363 w 572"/>
                <a:gd name="T45" fmla="*/ 173890781 h 408"/>
                <a:gd name="T46" fmla="*/ 27721719 w 572"/>
                <a:gd name="T47" fmla="*/ 148689219 h 408"/>
                <a:gd name="T48" fmla="*/ 15120938 w 572"/>
                <a:gd name="T49" fmla="*/ 136088438 h 408"/>
                <a:gd name="T50" fmla="*/ 15120938 w 572"/>
                <a:gd name="T51" fmla="*/ 136088438 h 408"/>
                <a:gd name="T52" fmla="*/ 15120938 w 572"/>
                <a:gd name="T53" fmla="*/ 103956644 h 408"/>
                <a:gd name="T54" fmla="*/ 17641094 w 572"/>
                <a:gd name="T55" fmla="*/ 39062819 h 408"/>
                <a:gd name="T56" fmla="*/ 15751175 w 572"/>
                <a:gd name="T57" fmla="*/ 1889919 h 408"/>
                <a:gd name="T58" fmla="*/ 5670550 w 572"/>
                <a:gd name="T59" fmla="*/ 1889919 h 408"/>
                <a:gd name="T60" fmla="*/ 3150394 w 572"/>
                <a:gd name="T61" fmla="*/ 42212419 h 408"/>
                <a:gd name="T62" fmla="*/ 630238 w 572"/>
                <a:gd name="T63" fmla="*/ 110886875 h 408"/>
                <a:gd name="T64" fmla="*/ 1260475 w 572"/>
                <a:gd name="T65" fmla="*/ 149319456 h 408"/>
                <a:gd name="T66" fmla="*/ 7560469 w 572"/>
                <a:gd name="T67" fmla="*/ 153099294 h 408"/>
                <a:gd name="T68" fmla="*/ 22681406 w 572"/>
                <a:gd name="T69" fmla="*/ 163810156 h 408"/>
                <a:gd name="T70" fmla="*/ 43472894 w 572"/>
                <a:gd name="T71" fmla="*/ 188381481 h 408"/>
                <a:gd name="T72" fmla="*/ 63003906 w 572"/>
                <a:gd name="T73" fmla="*/ 214213281 h 408"/>
                <a:gd name="T74" fmla="*/ 83795394 w 572"/>
                <a:gd name="T75" fmla="*/ 239414844 h 408"/>
                <a:gd name="T76" fmla="*/ 95135700 w 572"/>
                <a:gd name="T77" fmla="*/ 253905544 h 408"/>
                <a:gd name="T78" fmla="*/ 99546569 w 572"/>
                <a:gd name="T79" fmla="*/ 254535781 h 408"/>
                <a:gd name="T80" fmla="*/ 102066725 w 572"/>
                <a:gd name="T81" fmla="*/ 255166019 h 408"/>
                <a:gd name="T82" fmla="*/ 106476800 w 572"/>
                <a:gd name="T83" fmla="*/ 257055938 h 408"/>
                <a:gd name="T84" fmla="*/ 119077581 w 572"/>
                <a:gd name="T85" fmla="*/ 255166019 h 408"/>
                <a:gd name="T86" fmla="*/ 138608594 w 572"/>
                <a:gd name="T87" fmla="*/ 252645863 h 408"/>
                <a:gd name="T88" fmla="*/ 158139606 w 572"/>
                <a:gd name="T89" fmla="*/ 248865231 h 408"/>
                <a:gd name="T90" fmla="*/ 177671413 w 572"/>
                <a:gd name="T91" fmla="*/ 245715631 h 408"/>
                <a:gd name="T92" fmla="*/ 195941950 w 572"/>
                <a:gd name="T93" fmla="*/ 243824919 h 408"/>
                <a:gd name="T94" fmla="*/ 216103200 w 572"/>
                <a:gd name="T95" fmla="*/ 241304763 h 408"/>
                <a:gd name="T96" fmla="*/ 237524925 w 572"/>
                <a:gd name="T97" fmla="*/ 238784606 h 408"/>
                <a:gd name="T98" fmla="*/ 256425700 w 572"/>
                <a:gd name="T99" fmla="*/ 231854375 h 408"/>
                <a:gd name="T100" fmla="*/ 270286956 w 572"/>
                <a:gd name="T101" fmla="*/ 220514069 h 408"/>
                <a:gd name="T102" fmla="*/ 282257500 w 572"/>
                <a:gd name="T103" fmla="*/ 204762894 h 408"/>
                <a:gd name="T104" fmla="*/ 294228044 w 572"/>
                <a:gd name="T105" fmla="*/ 187752038 h 408"/>
                <a:gd name="T106" fmla="*/ 305569144 w 572"/>
                <a:gd name="T107" fmla="*/ 171370625 h 408"/>
                <a:gd name="T108" fmla="*/ 318169925 w 572"/>
                <a:gd name="T109" fmla="*/ 154990006 h 408"/>
                <a:gd name="T110" fmla="*/ 330140469 w 572"/>
                <a:gd name="T111" fmla="*/ 139869069 h 408"/>
                <a:gd name="T112" fmla="*/ 342111013 w 572"/>
                <a:gd name="T113" fmla="*/ 124117894 h 408"/>
                <a:gd name="T114" fmla="*/ 352821875 w 572"/>
                <a:gd name="T115" fmla="*/ 107736481 h 408"/>
                <a:gd name="T116" fmla="*/ 360382344 w 572"/>
                <a:gd name="T117" fmla="*/ 94506256 h 408"/>
                <a:gd name="T118" fmla="*/ 351562194 w 572"/>
                <a:gd name="T119" fmla="*/ 88835706 h 4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72" h="408">
                  <a:moveTo>
                    <a:pt x="550" y="147"/>
                  </a:moveTo>
                  <a:lnTo>
                    <a:pt x="541" y="159"/>
                  </a:lnTo>
                  <a:lnTo>
                    <a:pt x="532" y="171"/>
                  </a:lnTo>
                  <a:lnTo>
                    <a:pt x="523" y="183"/>
                  </a:lnTo>
                  <a:lnTo>
                    <a:pt x="515" y="196"/>
                  </a:lnTo>
                  <a:lnTo>
                    <a:pt x="506" y="207"/>
                  </a:lnTo>
                  <a:lnTo>
                    <a:pt x="498" y="220"/>
                  </a:lnTo>
                  <a:lnTo>
                    <a:pt x="489" y="231"/>
                  </a:lnTo>
                  <a:lnTo>
                    <a:pt x="479" y="243"/>
                  </a:lnTo>
                  <a:lnTo>
                    <a:pt x="470" y="256"/>
                  </a:lnTo>
                  <a:lnTo>
                    <a:pt x="461" y="268"/>
                  </a:lnTo>
                  <a:lnTo>
                    <a:pt x="452" y="281"/>
                  </a:lnTo>
                  <a:lnTo>
                    <a:pt x="444" y="294"/>
                  </a:lnTo>
                  <a:lnTo>
                    <a:pt x="434" y="306"/>
                  </a:lnTo>
                  <a:lnTo>
                    <a:pt x="424" y="319"/>
                  </a:lnTo>
                  <a:lnTo>
                    <a:pt x="415" y="330"/>
                  </a:lnTo>
                  <a:lnTo>
                    <a:pt x="403" y="342"/>
                  </a:lnTo>
                  <a:lnTo>
                    <a:pt x="394" y="349"/>
                  </a:lnTo>
                  <a:lnTo>
                    <a:pt x="380" y="353"/>
                  </a:lnTo>
                  <a:lnTo>
                    <a:pt x="365" y="358"/>
                  </a:lnTo>
                  <a:lnTo>
                    <a:pt x="349" y="360"/>
                  </a:lnTo>
                  <a:lnTo>
                    <a:pt x="332" y="363"/>
                  </a:lnTo>
                  <a:lnTo>
                    <a:pt x="316" y="364"/>
                  </a:lnTo>
                  <a:lnTo>
                    <a:pt x="301" y="365"/>
                  </a:lnTo>
                  <a:lnTo>
                    <a:pt x="289" y="366"/>
                  </a:lnTo>
                  <a:lnTo>
                    <a:pt x="274" y="368"/>
                  </a:lnTo>
                  <a:lnTo>
                    <a:pt x="258" y="371"/>
                  </a:lnTo>
                  <a:lnTo>
                    <a:pt x="243" y="373"/>
                  </a:lnTo>
                  <a:lnTo>
                    <a:pt x="228" y="375"/>
                  </a:lnTo>
                  <a:lnTo>
                    <a:pt x="212" y="378"/>
                  </a:lnTo>
                  <a:lnTo>
                    <a:pt x="197" y="381"/>
                  </a:lnTo>
                  <a:lnTo>
                    <a:pt x="181" y="383"/>
                  </a:lnTo>
                  <a:lnTo>
                    <a:pt x="166" y="386"/>
                  </a:lnTo>
                  <a:lnTo>
                    <a:pt x="166" y="385"/>
                  </a:lnTo>
                  <a:lnTo>
                    <a:pt x="165" y="385"/>
                  </a:lnTo>
                  <a:lnTo>
                    <a:pt x="148" y="363"/>
                  </a:lnTo>
                  <a:lnTo>
                    <a:pt x="131" y="341"/>
                  </a:lnTo>
                  <a:lnTo>
                    <a:pt x="114" y="319"/>
                  </a:lnTo>
                  <a:lnTo>
                    <a:pt x="98" y="298"/>
                  </a:lnTo>
                  <a:lnTo>
                    <a:pt x="81" y="276"/>
                  </a:lnTo>
                  <a:lnTo>
                    <a:pt x="62" y="256"/>
                  </a:lnTo>
                  <a:lnTo>
                    <a:pt x="44" y="236"/>
                  </a:lnTo>
                  <a:lnTo>
                    <a:pt x="24" y="216"/>
                  </a:lnTo>
                  <a:lnTo>
                    <a:pt x="24" y="165"/>
                  </a:lnTo>
                  <a:lnTo>
                    <a:pt x="27" y="114"/>
                  </a:lnTo>
                  <a:lnTo>
                    <a:pt x="28" y="62"/>
                  </a:lnTo>
                  <a:lnTo>
                    <a:pt x="29" y="11"/>
                  </a:lnTo>
                  <a:lnTo>
                    <a:pt x="25" y="3"/>
                  </a:lnTo>
                  <a:lnTo>
                    <a:pt x="17" y="0"/>
                  </a:lnTo>
                  <a:lnTo>
                    <a:pt x="9" y="3"/>
                  </a:lnTo>
                  <a:lnTo>
                    <a:pt x="6" y="11"/>
                  </a:lnTo>
                  <a:lnTo>
                    <a:pt x="5" y="67"/>
                  </a:lnTo>
                  <a:lnTo>
                    <a:pt x="2" y="121"/>
                  </a:lnTo>
                  <a:lnTo>
                    <a:pt x="1" y="176"/>
                  </a:lnTo>
                  <a:lnTo>
                    <a:pt x="0" y="231"/>
                  </a:lnTo>
                  <a:lnTo>
                    <a:pt x="2" y="237"/>
                  </a:lnTo>
                  <a:lnTo>
                    <a:pt x="6" y="241"/>
                  </a:lnTo>
                  <a:lnTo>
                    <a:pt x="12" y="243"/>
                  </a:lnTo>
                  <a:lnTo>
                    <a:pt x="17" y="242"/>
                  </a:lnTo>
                  <a:lnTo>
                    <a:pt x="36" y="260"/>
                  </a:lnTo>
                  <a:lnTo>
                    <a:pt x="52" y="280"/>
                  </a:lnTo>
                  <a:lnTo>
                    <a:pt x="69" y="299"/>
                  </a:lnTo>
                  <a:lnTo>
                    <a:pt x="85" y="319"/>
                  </a:lnTo>
                  <a:lnTo>
                    <a:pt x="100" y="340"/>
                  </a:lnTo>
                  <a:lnTo>
                    <a:pt x="116" y="360"/>
                  </a:lnTo>
                  <a:lnTo>
                    <a:pt x="133" y="380"/>
                  </a:lnTo>
                  <a:lnTo>
                    <a:pt x="149" y="401"/>
                  </a:lnTo>
                  <a:lnTo>
                    <a:pt x="151" y="403"/>
                  </a:lnTo>
                  <a:lnTo>
                    <a:pt x="154" y="404"/>
                  </a:lnTo>
                  <a:lnTo>
                    <a:pt x="158" y="404"/>
                  </a:lnTo>
                  <a:lnTo>
                    <a:pt x="160" y="403"/>
                  </a:lnTo>
                  <a:lnTo>
                    <a:pt x="162" y="405"/>
                  </a:lnTo>
                  <a:lnTo>
                    <a:pt x="166" y="406"/>
                  </a:lnTo>
                  <a:lnTo>
                    <a:pt x="169" y="408"/>
                  </a:lnTo>
                  <a:lnTo>
                    <a:pt x="173" y="408"/>
                  </a:lnTo>
                  <a:lnTo>
                    <a:pt x="189" y="405"/>
                  </a:lnTo>
                  <a:lnTo>
                    <a:pt x="204" y="403"/>
                  </a:lnTo>
                  <a:lnTo>
                    <a:pt x="220" y="401"/>
                  </a:lnTo>
                  <a:lnTo>
                    <a:pt x="236" y="397"/>
                  </a:lnTo>
                  <a:lnTo>
                    <a:pt x="251" y="395"/>
                  </a:lnTo>
                  <a:lnTo>
                    <a:pt x="267" y="393"/>
                  </a:lnTo>
                  <a:lnTo>
                    <a:pt x="282" y="390"/>
                  </a:lnTo>
                  <a:lnTo>
                    <a:pt x="298" y="388"/>
                  </a:lnTo>
                  <a:lnTo>
                    <a:pt x="311" y="387"/>
                  </a:lnTo>
                  <a:lnTo>
                    <a:pt x="326" y="386"/>
                  </a:lnTo>
                  <a:lnTo>
                    <a:pt x="343" y="383"/>
                  </a:lnTo>
                  <a:lnTo>
                    <a:pt x="361" y="381"/>
                  </a:lnTo>
                  <a:lnTo>
                    <a:pt x="377" y="379"/>
                  </a:lnTo>
                  <a:lnTo>
                    <a:pt x="393" y="374"/>
                  </a:lnTo>
                  <a:lnTo>
                    <a:pt x="407" y="368"/>
                  </a:lnTo>
                  <a:lnTo>
                    <a:pt x="417" y="362"/>
                  </a:lnTo>
                  <a:lnTo>
                    <a:pt x="429" y="350"/>
                  </a:lnTo>
                  <a:lnTo>
                    <a:pt x="439" y="337"/>
                  </a:lnTo>
                  <a:lnTo>
                    <a:pt x="448" y="325"/>
                  </a:lnTo>
                  <a:lnTo>
                    <a:pt x="459" y="312"/>
                  </a:lnTo>
                  <a:lnTo>
                    <a:pt x="467" y="298"/>
                  </a:lnTo>
                  <a:lnTo>
                    <a:pt x="476" y="285"/>
                  </a:lnTo>
                  <a:lnTo>
                    <a:pt x="485" y="272"/>
                  </a:lnTo>
                  <a:lnTo>
                    <a:pt x="496" y="259"/>
                  </a:lnTo>
                  <a:lnTo>
                    <a:pt x="505" y="246"/>
                  </a:lnTo>
                  <a:lnTo>
                    <a:pt x="515" y="235"/>
                  </a:lnTo>
                  <a:lnTo>
                    <a:pt x="524" y="222"/>
                  </a:lnTo>
                  <a:lnTo>
                    <a:pt x="534" y="209"/>
                  </a:lnTo>
                  <a:lnTo>
                    <a:pt x="543" y="197"/>
                  </a:lnTo>
                  <a:lnTo>
                    <a:pt x="551" y="184"/>
                  </a:lnTo>
                  <a:lnTo>
                    <a:pt x="560" y="171"/>
                  </a:lnTo>
                  <a:lnTo>
                    <a:pt x="569" y="159"/>
                  </a:lnTo>
                  <a:lnTo>
                    <a:pt x="572" y="150"/>
                  </a:lnTo>
                  <a:lnTo>
                    <a:pt x="566" y="144"/>
                  </a:lnTo>
                  <a:lnTo>
                    <a:pt x="558" y="141"/>
                  </a:lnTo>
                  <a:lnTo>
                    <a:pt x="550" y="1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68" name="Freeform 164"/>
          <p:cNvSpPr>
            <a:spLocks/>
          </p:cNvSpPr>
          <p:nvPr/>
        </p:nvSpPr>
        <p:spPr bwMode="auto">
          <a:xfrm>
            <a:off x="6291263" y="4116388"/>
            <a:ext cx="628650" cy="557212"/>
          </a:xfrm>
          <a:custGeom>
            <a:avLst/>
            <a:gdLst>
              <a:gd name="T0" fmla="*/ 483870000 w 792"/>
              <a:gd name="T1" fmla="*/ 27091457 h 702"/>
              <a:gd name="T2" fmla="*/ 455518044 w 792"/>
              <a:gd name="T3" fmla="*/ 86945709 h 702"/>
              <a:gd name="T4" fmla="*/ 416456019 w 792"/>
              <a:gd name="T5" fmla="*/ 129158090 h 702"/>
              <a:gd name="T6" fmla="*/ 388734300 w 792"/>
              <a:gd name="T7" fmla="*/ 151839476 h 702"/>
              <a:gd name="T8" fmla="*/ 363532738 w 792"/>
              <a:gd name="T9" fmla="*/ 175780542 h 702"/>
              <a:gd name="T10" fmla="*/ 333921100 w 792"/>
              <a:gd name="T11" fmla="*/ 207282864 h 702"/>
              <a:gd name="T12" fmla="*/ 291078444 w 792"/>
              <a:gd name="T13" fmla="*/ 261466572 h 702"/>
              <a:gd name="T14" fmla="*/ 263356725 w 792"/>
              <a:gd name="T15" fmla="*/ 321320030 h 702"/>
              <a:gd name="T16" fmla="*/ 246975313 w 792"/>
              <a:gd name="T17" fmla="*/ 384323880 h 702"/>
              <a:gd name="T18" fmla="*/ 237524925 w 792"/>
              <a:gd name="T19" fmla="*/ 413305254 h 702"/>
              <a:gd name="T20" fmla="*/ 226814063 w 792"/>
              <a:gd name="T21" fmla="*/ 426536261 h 702"/>
              <a:gd name="T22" fmla="*/ 205393131 w 792"/>
              <a:gd name="T23" fmla="*/ 427796735 h 702"/>
              <a:gd name="T24" fmla="*/ 166960550 w 792"/>
              <a:gd name="T25" fmla="*/ 423385870 h 702"/>
              <a:gd name="T26" fmla="*/ 102696169 w 792"/>
              <a:gd name="T27" fmla="*/ 408895183 h 702"/>
              <a:gd name="T28" fmla="*/ 52923281 w 792"/>
              <a:gd name="T29" fmla="*/ 389364188 h 702"/>
              <a:gd name="T30" fmla="*/ 22681406 w 792"/>
              <a:gd name="T31" fmla="*/ 373613027 h 702"/>
              <a:gd name="T32" fmla="*/ 20791488 w 792"/>
              <a:gd name="T33" fmla="*/ 345891333 h 702"/>
              <a:gd name="T34" fmla="*/ 56703913 w 792"/>
              <a:gd name="T35" fmla="*/ 330140173 h 702"/>
              <a:gd name="T36" fmla="*/ 123487656 w 792"/>
              <a:gd name="T37" fmla="*/ 316909959 h 702"/>
              <a:gd name="T38" fmla="*/ 155619450 w 792"/>
              <a:gd name="T39" fmla="*/ 267766560 h 702"/>
              <a:gd name="T40" fmla="*/ 168220231 w 792"/>
              <a:gd name="T41" fmla="*/ 198461928 h 702"/>
              <a:gd name="T42" fmla="*/ 181451250 w 792"/>
              <a:gd name="T43" fmla="*/ 160659618 h 702"/>
              <a:gd name="T44" fmla="*/ 197202425 w 792"/>
              <a:gd name="T45" fmla="*/ 135458078 h 702"/>
              <a:gd name="T46" fmla="*/ 195941950 w 792"/>
              <a:gd name="T47" fmla="*/ 126637936 h 702"/>
              <a:gd name="T48" fmla="*/ 212323363 w 792"/>
              <a:gd name="T49" fmla="*/ 93245698 h 702"/>
              <a:gd name="T50" fmla="*/ 195941950 w 792"/>
              <a:gd name="T51" fmla="*/ 91986017 h 702"/>
              <a:gd name="T52" fmla="*/ 174521019 w 792"/>
              <a:gd name="T53" fmla="*/ 92615461 h 702"/>
              <a:gd name="T54" fmla="*/ 157510163 w 792"/>
              <a:gd name="T55" fmla="*/ 23941860 h 702"/>
              <a:gd name="T56" fmla="*/ 142389225 w 792"/>
              <a:gd name="T57" fmla="*/ 6930225 h 702"/>
              <a:gd name="T58" fmla="*/ 154359769 w 792"/>
              <a:gd name="T59" fmla="*/ 83165082 h 702"/>
              <a:gd name="T60" fmla="*/ 170740388 w 792"/>
              <a:gd name="T61" fmla="*/ 114667403 h 702"/>
              <a:gd name="T62" fmla="*/ 169480706 w 792"/>
              <a:gd name="T63" fmla="*/ 148689085 h 702"/>
              <a:gd name="T64" fmla="*/ 156249688 w 792"/>
              <a:gd name="T65" fmla="*/ 185231715 h 702"/>
              <a:gd name="T66" fmla="*/ 143018669 w 792"/>
              <a:gd name="T67" fmla="*/ 252015399 h 702"/>
              <a:gd name="T68" fmla="*/ 117817106 w 792"/>
              <a:gd name="T69" fmla="*/ 304309189 h 702"/>
              <a:gd name="T70" fmla="*/ 37802344 w 792"/>
              <a:gd name="T71" fmla="*/ 320059557 h 702"/>
              <a:gd name="T72" fmla="*/ 630238 w 792"/>
              <a:gd name="T73" fmla="*/ 353451795 h 702"/>
              <a:gd name="T74" fmla="*/ 28982194 w 792"/>
              <a:gd name="T75" fmla="*/ 396294413 h 702"/>
              <a:gd name="T76" fmla="*/ 92615544 w 792"/>
              <a:gd name="T77" fmla="*/ 420236273 h 702"/>
              <a:gd name="T78" fmla="*/ 156249688 w 792"/>
              <a:gd name="T79" fmla="*/ 436616877 h 702"/>
              <a:gd name="T80" fmla="*/ 223663669 w 792"/>
              <a:gd name="T81" fmla="*/ 442287422 h 702"/>
              <a:gd name="T82" fmla="*/ 259576094 w 792"/>
              <a:gd name="T83" fmla="*/ 399444804 h 702"/>
              <a:gd name="T84" fmla="*/ 274066794 w 792"/>
              <a:gd name="T85" fmla="*/ 337071191 h 702"/>
              <a:gd name="T86" fmla="*/ 301788513 w 792"/>
              <a:gd name="T87" fmla="*/ 274067342 h 702"/>
              <a:gd name="T88" fmla="*/ 333290863 w 792"/>
              <a:gd name="T89" fmla="*/ 232484404 h 702"/>
              <a:gd name="T90" fmla="*/ 360382344 w 792"/>
              <a:gd name="T91" fmla="*/ 198461928 h 702"/>
              <a:gd name="T92" fmla="*/ 379913356 w 792"/>
              <a:gd name="T93" fmla="*/ 178930933 h 702"/>
              <a:gd name="T94" fmla="*/ 400074606 w 792"/>
              <a:gd name="T95" fmla="*/ 161289855 h 702"/>
              <a:gd name="T96" fmla="*/ 418976175 w 792"/>
              <a:gd name="T97" fmla="*/ 144909251 h 702"/>
              <a:gd name="T98" fmla="*/ 435356794 w 792"/>
              <a:gd name="T99" fmla="*/ 129158090 h 702"/>
              <a:gd name="T100" fmla="*/ 452997888 w 792"/>
              <a:gd name="T101" fmla="*/ 110886775 h 702"/>
              <a:gd name="T102" fmla="*/ 470638981 w 792"/>
              <a:gd name="T103" fmla="*/ 90725544 h 702"/>
              <a:gd name="T104" fmla="*/ 494580863 w 792"/>
              <a:gd name="T105" fmla="*/ 56073625 h 70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92" h="702">
                <a:moveTo>
                  <a:pt x="790" y="38"/>
                </a:moveTo>
                <a:lnTo>
                  <a:pt x="784" y="31"/>
                </a:lnTo>
                <a:lnTo>
                  <a:pt x="776" y="30"/>
                </a:lnTo>
                <a:lnTo>
                  <a:pt x="769" y="34"/>
                </a:lnTo>
                <a:lnTo>
                  <a:pt x="768" y="43"/>
                </a:lnTo>
                <a:lnTo>
                  <a:pt x="769" y="64"/>
                </a:lnTo>
                <a:lnTo>
                  <a:pt x="763" y="84"/>
                </a:lnTo>
                <a:lnTo>
                  <a:pt x="753" y="102"/>
                </a:lnTo>
                <a:lnTo>
                  <a:pt x="739" y="121"/>
                </a:lnTo>
                <a:lnTo>
                  <a:pt x="723" y="138"/>
                </a:lnTo>
                <a:lnTo>
                  <a:pt x="706" y="155"/>
                </a:lnTo>
                <a:lnTo>
                  <a:pt x="689" y="171"/>
                </a:lnTo>
                <a:lnTo>
                  <a:pt x="676" y="187"/>
                </a:lnTo>
                <a:lnTo>
                  <a:pt x="669" y="197"/>
                </a:lnTo>
                <a:lnTo>
                  <a:pt x="661" y="205"/>
                </a:lnTo>
                <a:lnTo>
                  <a:pt x="651" y="212"/>
                </a:lnTo>
                <a:lnTo>
                  <a:pt x="643" y="218"/>
                </a:lnTo>
                <a:lnTo>
                  <a:pt x="634" y="227"/>
                </a:lnTo>
                <a:lnTo>
                  <a:pt x="625" y="233"/>
                </a:lnTo>
                <a:lnTo>
                  <a:pt x="617" y="241"/>
                </a:lnTo>
                <a:lnTo>
                  <a:pt x="609" y="251"/>
                </a:lnTo>
                <a:lnTo>
                  <a:pt x="602" y="259"/>
                </a:lnTo>
                <a:lnTo>
                  <a:pt x="594" y="266"/>
                </a:lnTo>
                <a:lnTo>
                  <a:pt x="586" y="273"/>
                </a:lnTo>
                <a:lnTo>
                  <a:pt x="577" y="279"/>
                </a:lnTo>
                <a:lnTo>
                  <a:pt x="568" y="288"/>
                </a:lnTo>
                <a:lnTo>
                  <a:pt x="560" y="294"/>
                </a:lnTo>
                <a:lnTo>
                  <a:pt x="552" y="303"/>
                </a:lnTo>
                <a:lnTo>
                  <a:pt x="544" y="312"/>
                </a:lnTo>
                <a:lnTo>
                  <a:pt x="530" y="329"/>
                </a:lnTo>
                <a:lnTo>
                  <a:pt x="517" y="346"/>
                </a:lnTo>
                <a:lnTo>
                  <a:pt x="503" y="364"/>
                </a:lnTo>
                <a:lnTo>
                  <a:pt x="489" y="380"/>
                </a:lnTo>
                <a:lnTo>
                  <a:pt x="475" y="398"/>
                </a:lnTo>
                <a:lnTo>
                  <a:pt x="462" y="415"/>
                </a:lnTo>
                <a:lnTo>
                  <a:pt x="451" y="434"/>
                </a:lnTo>
                <a:lnTo>
                  <a:pt x="441" y="452"/>
                </a:lnTo>
                <a:lnTo>
                  <a:pt x="431" y="472"/>
                </a:lnTo>
                <a:lnTo>
                  <a:pt x="423" y="490"/>
                </a:lnTo>
                <a:lnTo>
                  <a:pt x="418" y="510"/>
                </a:lnTo>
                <a:lnTo>
                  <a:pt x="412" y="529"/>
                </a:lnTo>
                <a:lnTo>
                  <a:pt x="406" y="549"/>
                </a:lnTo>
                <a:lnTo>
                  <a:pt x="401" y="570"/>
                </a:lnTo>
                <a:lnTo>
                  <a:pt x="397" y="589"/>
                </a:lnTo>
                <a:lnTo>
                  <a:pt x="392" y="610"/>
                </a:lnTo>
                <a:lnTo>
                  <a:pt x="390" y="620"/>
                </a:lnTo>
                <a:lnTo>
                  <a:pt x="386" y="631"/>
                </a:lnTo>
                <a:lnTo>
                  <a:pt x="383" y="641"/>
                </a:lnTo>
                <a:lnTo>
                  <a:pt x="379" y="652"/>
                </a:lnTo>
                <a:lnTo>
                  <a:pt x="377" y="656"/>
                </a:lnTo>
                <a:lnTo>
                  <a:pt x="375" y="661"/>
                </a:lnTo>
                <a:lnTo>
                  <a:pt x="371" y="664"/>
                </a:lnTo>
                <a:lnTo>
                  <a:pt x="368" y="668"/>
                </a:lnTo>
                <a:lnTo>
                  <a:pt x="363" y="673"/>
                </a:lnTo>
                <a:lnTo>
                  <a:pt x="360" y="677"/>
                </a:lnTo>
                <a:lnTo>
                  <a:pt x="360" y="679"/>
                </a:lnTo>
                <a:lnTo>
                  <a:pt x="363" y="679"/>
                </a:lnTo>
                <a:lnTo>
                  <a:pt x="351" y="679"/>
                </a:lnTo>
                <a:lnTo>
                  <a:pt x="338" y="679"/>
                </a:lnTo>
                <a:lnTo>
                  <a:pt x="326" y="679"/>
                </a:lnTo>
                <a:lnTo>
                  <a:pt x="314" y="679"/>
                </a:lnTo>
                <a:lnTo>
                  <a:pt x="302" y="678"/>
                </a:lnTo>
                <a:lnTo>
                  <a:pt x="290" y="677"/>
                </a:lnTo>
                <a:lnTo>
                  <a:pt x="278" y="676"/>
                </a:lnTo>
                <a:lnTo>
                  <a:pt x="265" y="672"/>
                </a:lnTo>
                <a:lnTo>
                  <a:pt x="245" y="668"/>
                </a:lnTo>
                <a:lnTo>
                  <a:pt x="225" y="663"/>
                </a:lnTo>
                <a:lnTo>
                  <a:pt x="204" y="658"/>
                </a:lnTo>
                <a:lnTo>
                  <a:pt x="184" y="655"/>
                </a:lnTo>
                <a:lnTo>
                  <a:pt x="163" y="649"/>
                </a:lnTo>
                <a:lnTo>
                  <a:pt x="143" y="644"/>
                </a:lnTo>
                <a:lnTo>
                  <a:pt x="124" y="637"/>
                </a:lnTo>
                <a:lnTo>
                  <a:pt x="105" y="627"/>
                </a:lnTo>
                <a:lnTo>
                  <a:pt x="95" y="623"/>
                </a:lnTo>
                <a:lnTo>
                  <a:pt x="84" y="618"/>
                </a:lnTo>
                <a:lnTo>
                  <a:pt x="74" y="615"/>
                </a:lnTo>
                <a:lnTo>
                  <a:pt x="64" y="610"/>
                </a:lnTo>
                <a:lnTo>
                  <a:pt x="53" y="606"/>
                </a:lnTo>
                <a:lnTo>
                  <a:pt x="44" y="600"/>
                </a:lnTo>
                <a:lnTo>
                  <a:pt x="36" y="593"/>
                </a:lnTo>
                <a:lnTo>
                  <a:pt x="28" y="585"/>
                </a:lnTo>
                <a:lnTo>
                  <a:pt x="23" y="576"/>
                </a:lnTo>
                <a:lnTo>
                  <a:pt x="23" y="566"/>
                </a:lnTo>
                <a:lnTo>
                  <a:pt x="26" y="557"/>
                </a:lnTo>
                <a:lnTo>
                  <a:pt x="33" y="549"/>
                </a:lnTo>
                <a:lnTo>
                  <a:pt x="41" y="542"/>
                </a:lnTo>
                <a:lnTo>
                  <a:pt x="50" y="535"/>
                </a:lnTo>
                <a:lnTo>
                  <a:pt x="60" y="531"/>
                </a:lnTo>
                <a:lnTo>
                  <a:pt x="71" y="527"/>
                </a:lnTo>
                <a:lnTo>
                  <a:pt x="90" y="524"/>
                </a:lnTo>
                <a:lnTo>
                  <a:pt x="112" y="520"/>
                </a:lnTo>
                <a:lnTo>
                  <a:pt x="134" y="518"/>
                </a:lnTo>
                <a:lnTo>
                  <a:pt x="156" y="515"/>
                </a:lnTo>
                <a:lnTo>
                  <a:pt x="177" y="510"/>
                </a:lnTo>
                <a:lnTo>
                  <a:pt x="196" y="503"/>
                </a:lnTo>
                <a:lnTo>
                  <a:pt x="215" y="493"/>
                </a:lnTo>
                <a:lnTo>
                  <a:pt x="231" y="480"/>
                </a:lnTo>
                <a:lnTo>
                  <a:pt x="239" y="466"/>
                </a:lnTo>
                <a:lnTo>
                  <a:pt x="243" y="445"/>
                </a:lnTo>
                <a:lnTo>
                  <a:pt x="247" y="425"/>
                </a:lnTo>
                <a:lnTo>
                  <a:pt x="249" y="409"/>
                </a:lnTo>
                <a:lnTo>
                  <a:pt x="252" y="384"/>
                </a:lnTo>
                <a:lnTo>
                  <a:pt x="255" y="361"/>
                </a:lnTo>
                <a:lnTo>
                  <a:pt x="260" y="338"/>
                </a:lnTo>
                <a:lnTo>
                  <a:pt x="267" y="315"/>
                </a:lnTo>
                <a:lnTo>
                  <a:pt x="271" y="304"/>
                </a:lnTo>
                <a:lnTo>
                  <a:pt x="276" y="291"/>
                </a:lnTo>
                <a:lnTo>
                  <a:pt x="279" y="279"/>
                </a:lnTo>
                <a:lnTo>
                  <a:pt x="284" y="267"/>
                </a:lnTo>
                <a:lnTo>
                  <a:pt x="288" y="255"/>
                </a:lnTo>
                <a:lnTo>
                  <a:pt x="293" y="244"/>
                </a:lnTo>
                <a:lnTo>
                  <a:pt x="296" y="231"/>
                </a:lnTo>
                <a:lnTo>
                  <a:pt x="301" y="220"/>
                </a:lnTo>
                <a:lnTo>
                  <a:pt x="308" y="218"/>
                </a:lnTo>
                <a:lnTo>
                  <a:pt x="313" y="215"/>
                </a:lnTo>
                <a:lnTo>
                  <a:pt x="315" y="210"/>
                </a:lnTo>
                <a:lnTo>
                  <a:pt x="313" y="203"/>
                </a:lnTo>
                <a:lnTo>
                  <a:pt x="313" y="202"/>
                </a:lnTo>
                <a:lnTo>
                  <a:pt x="311" y="201"/>
                </a:lnTo>
                <a:lnTo>
                  <a:pt x="310" y="200"/>
                </a:lnTo>
                <a:lnTo>
                  <a:pt x="316" y="186"/>
                </a:lnTo>
                <a:lnTo>
                  <a:pt x="323" y="174"/>
                </a:lnTo>
                <a:lnTo>
                  <a:pt x="330" y="161"/>
                </a:lnTo>
                <a:lnTo>
                  <a:pt x="337" y="148"/>
                </a:lnTo>
                <a:lnTo>
                  <a:pt x="338" y="139"/>
                </a:lnTo>
                <a:lnTo>
                  <a:pt x="332" y="133"/>
                </a:lnTo>
                <a:lnTo>
                  <a:pt x="324" y="131"/>
                </a:lnTo>
                <a:lnTo>
                  <a:pt x="317" y="137"/>
                </a:lnTo>
                <a:lnTo>
                  <a:pt x="311" y="146"/>
                </a:lnTo>
                <a:lnTo>
                  <a:pt x="306" y="156"/>
                </a:lnTo>
                <a:lnTo>
                  <a:pt x="301" y="167"/>
                </a:lnTo>
                <a:lnTo>
                  <a:pt x="295" y="177"/>
                </a:lnTo>
                <a:lnTo>
                  <a:pt x="286" y="162"/>
                </a:lnTo>
                <a:lnTo>
                  <a:pt x="277" y="147"/>
                </a:lnTo>
                <a:lnTo>
                  <a:pt x="270" y="131"/>
                </a:lnTo>
                <a:lnTo>
                  <a:pt x="264" y="115"/>
                </a:lnTo>
                <a:lnTo>
                  <a:pt x="258" y="89"/>
                </a:lnTo>
                <a:lnTo>
                  <a:pt x="254" y="63"/>
                </a:lnTo>
                <a:lnTo>
                  <a:pt x="250" y="38"/>
                </a:lnTo>
                <a:lnTo>
                  <a:pt x="249" y="11"/>
                </a:lnTo>
                <a:lnTo>
                  <a:pt x="246" y="3"/>
                </a:lnTo>
                <a:lnTo>
                  <a:pt x="238" y="0"/>
                </a:lnTo>
                <a:lnTo>
                  <a:pt x="230" y="3"/>
                </a:lnTo>
                <a:lnTo>
                  <a:pt x="226" y="11"/>
                </a:lnTo>
                <a:lnTo>
                  <a:pt x="227" y="39"/>
                </a:lnTo>
                <a:lnTo>
                  <a:pt x="231" y="66"/>
                </a:lnTo>
                <a:lnTo>
                  <a:pt x="235" y="94"/>
                </a:lnTo>
                <a:lnTo>
                  <a:pt x="241" y="122"/>
                </a:lnTo>
                <a:lnTo>
                  <a:pt x="245" y="132"/>
                </a:lnTo>
                <a:lnTo>
                  <a:pt x="249" y="142"/>
                </a:lnTo>
                <a:lnTo>
                  <a:pt x="254" y="153"/>
                </a:lnTo>
                <a:lnTo>
                  <a:pt x="260" y="163"/>
                </a:lnTo>
                <a:lnTo>
                  <a:pt x="265" y="172"/>
                </a:lnTo>
                <a:lnTo>
                  <a:pt x="271" y="182"/>
                </a:lnTo>
                <a:lnTo>
                  <a:pt x="277" y="192"/>
                </a:lnTo>
                <a:lnTo>
                  <a:pt x="284" y="201"/>
                </a:lnTo>
                <a:lnTo>
                  <a:pt x="279" y="213"/>
                </a:lnTo>
                <a:lnTo>
                  <a:pt x="273" y="224"/>
                </a:lnTo>
                <a:lnTo>
                  <a:pt x="269" y="236"/>
                </a:lnTo>
                <a:lnTo>
                  <a:pt x="264" y="247"/>
                </a:lnTo>
                <a:lnTo>
                  <a:pt x="260" y="260"/>
                </a:lnTo>
                <a:lnTo>
                  <a:pt x="256" y="271"/>
                </a:lnTo>
                <a:lnTo>
                  <a:pt x="252" y="283"/>
                </a:lnTo>
                <a:lnTo>
                  <a:pt x="248" y="294"/>
                </a:lnTo>
                <a:lnTo>
                  <a:pt x="242" y="315"/>
                </a:lnTo>
                <a:lnTo>
                  <a:pt x="238" y="337"/>
                </a:lnTo>
                <a:lnTo>
                  <a:pt x="234" y="358"/>
                </a:lnTo>
                <a:lnTo>
                  <a:pt x="231" y="380"/>
                </a:lnTo>
                <a:lnTo>
                  <a:pt x="227" y="400"/>
                </a:lnTo>
                <a:lnTo>
                  <a:pt x="223" y="422"/>
                </a:lnTo>
                <a:lnTo>
                  <a:pt x="218" y="443"/>
                </a:lnTo>
                <a:lnTo>
                  <a:pt x="214" y="464"/>
                </a:lnTo>
                <a:lnTo>
                  <a:pt x="204" y="474"/>
                </a:lnTo>
                <a:lnTo>
                  <a:pt x="187" y="483"/>
                </a:lnTo>
                <a:lnTo>
                  <a:pt x="164" y="490"/>
                </a:lnTo>
                <a:lnTo>
                  <a:pt x="137" y="496"/>
                </a:lnTo>
                <a:lnTo>
                  <a:pt x="109" y="501"/>
                </a:lnTo>
                <a:lnTo>
                  <a:pt x="82" y="504"/>
                </a:lnTo>
                <a:lnTo>
                  <a:pt x="60" y="508"/>
                </a:lnTo>
                <a:lnTo>
                  <a:pt x="44" y="511"/>
                </a:lnTo>
                <a:lnTo>
                  <a:pt x="29" y="518"/>
                </a:lnTo>
                <a:lnTo>
                  <a:pt x="16" y="529"/>
                </a:lnTo>
                <a:lnTo>
                  <a:pt x="7" y="544"/>
                </a:lnTo>
                <a:lnTo>
                  <a:pt x="1" y="561"/>
                </a:lnTo>
                <a:lnTo>
                  <a:pt x="0" y="578"/>
                </a:lnTo>
                <a:lnTo>
                  <a:pt x="4" y="595"/>
                </a:lnTo>
                <a:lnTo>
                  <a:pt x="12" y="609"/>
                </a:lnTo>
                <a:lnTo>
                  <a:pt x="27" y="619"/>
                </a:lnTo>
                <a:lnTo>
                  <a:pt x="46" y="629"/>
                </a:lnTo>
                <a:lnTo>
                  <a:pt x="67" y="637"/>
                </a:lnTo>
                <a:lnTo>
                  <a:pt x="87" y="645"/>
                </a:lnTo>
                <a:lnTo>
                  <a:pt x="106" y="653"/>
                </a:lnTo>
                <a:lnTo>
                  <a:pt x="127" y="660"/>
                </a:lnTo>
                <a:lnTo>
                  <a:pt x="147" y="667"/>
                </a:lnTo>
                <a:lnTo>
                  <a:pt x="167" y="673"/>
                </a:lnTo>
                <a:lnTo>
                  <a:pt x="187" y="679"/>
                </a:lnTo>
                <a:lnTo>
                  <a:pt x="208" y="684"/>
                </a:lnTo>
                <a:lnTo>
                  <a:pt x="228" y="688"/>
                </a:lnTo>
                <a:lnTo>
                  <a:pt x="248" y="693"/>
                </a:lnTo>
                <a:lnTo>
                  <a:pt x="270" y="697"/>
                </a:lnTo>
                <a:lnTo>
                  <a:pt x="291" y="699"/>
                </a:lnTo>
                <a:lnTo>
                  <a:pt x="311" y="701"/>
                </a:lnTo>
                <a:lnTo>
                  <a:pt x="333" y="702"/>
                </a:lnTo>
                <a:lnTo>
                  <a:pt x="355" y="702"/>
                </a:lnTo>
                <a:lnTo>
                  <a:pt x="373" y="698"/>
                </a:lnTo>
                <a:lnTo>
                  <a:pt x="385" y="687"/>
                </a:lnTo>
                <a:lnTo>
                  <a:pt x="397" y="672"/>
                </a:lnTo>
                <a:lnTo>
                  <a:pt x="405" y="654"/>
                </a:lnTo>
                <a:lnTo>
                  <a:pt x="412" y="634"/>
                </a:lnTo>
                <a:lnTo>
                  <a:pt x="416" y="614"/>
                </a:lnTo>
                <a:lnTo>
                  <a:pt x="420" y="595"/>
                </a:lnTo>
                <a:lnTo>
                  <a:pt x="423" y="579"/>
                </a:lnTo>
                <a:lnTo>
                  <a:pt x="429" y="557"/>
                </a:lnTo>
                <a:lnTo>
                  <a:pt x="435" y="535"/>
                </a:lnTo>
                <a:lnTo>
                  <a:pt x="441" y="515"/>
                </a:lnTo>
                <a:lnTo>
                  <a:pt x="447" y="494"/>
                </a:lnTo>
                <a:lnTo>
                  <a:pt x="457" y="473"/>
                </a:lnTo>
                <a:lnTo>
                  <a:pt x="467" y="453"/>
                </a:lnTo>
                <a:lnTo>
                  <a:pt x="479" y="435"/>
                </a:lnTo>
                <a:lnTo>
                  <a:pt x="492" y="417"/>
                </a:lnTo>
                <a:lnTo>
                  <a:pt x="502" y="405"/>
                </a:lnTo>
                <a:lnTo>
                  <a:pt x="511" y="394"/>
                </a:lnTo>
                <a:lnTo>
                  <a:pt x="520" y="381"/>
                </a:lnTo>
                <a:lnTo>
                  <a:pt x="529" y="369"/>
                </a:lnTo>
                <a:lnTo>
                  <a:pt x="539" y="358"/>
                </a:lnTo>
                <a:lnTo>
                  <a:pt x="548" y="345"/>
                </a:lnTo>
                <a:lnTo>
                  <a:pt x="557" y="334"/>
                </a:lnTo>
                <a:lnTo>
                  <a:pt x="566" y="322"/>
                </a:lnTo>
                <a:lnTo>
                  <a:pt x="572" y="315"/>
                </a:lnTo>
                <a:lnTo>
                  <a:pt x="578" y="308"/>
                </a:lnTo>
                <a:lnTo>
                  <a:pt x="583" y="301"/>
                </a:lnTo>
                <a:lnTo>
                  <a:pt x="590" y="296"/>
                </a:lnTo>
                <a:lnTo>
                  <a:pt x="596" y="290"/>
                </a:lnTo>
                <a:lnTo>
                  <a:pt x="603" y="284"/>
                </a:lnTo>
                <a:lnTo>
                  <a:pt x="610" y="278"/>
                </a:lnTo>
                <a:lnTo>
                  <a:pt x="618" y="273"/>
                </a:lnTo>
                <a:lnTo>
                  <a:pt x="624" y="268"/>
                </a:lnTo>
                <a:lnTo>
                  <a:pt x="630" y="262"/>
                </a:lnTo>
                <a:lnTo>
                  <a:pt x="635" y="256"/>
                </a:lnTo>
                <a:lnTo>
                  <a:pt x="641" y="251"/>
                </a:lnTo>
                <a:lnTo>
                  <a:pt x="647" y="245"/>
                </a:lnTo>
                <a:lnTo>
                  <a:pt x="653" y="239"/>
                </a:lnTo>
                <a:lnTo>
                  <a:pt x="658" y="235"/>
                </a:lnTo>
                <a:lnTo>
                  <a:pt x="665" y="230"/>
                </a:lnTo>
                <a:lnTo>
                  <a:pt x="672" y="225"/>
                </a:lnTo>
                <a:lnTo>
                  <a:pt x="677" y="221"/>
                </a:lnTo>
                <a:lnTo>
                  <a:pt x="681" y="215"/>
                </a:lnTo>
                <a:lnTo>
                  <a:pt x="686" y="209"/>
                </a:lnTo>
                <a:lnTo>
                  <a:pt x="691" y="205"/>
                </a:lnTo>
                <a:lnTo>
                  <a:pt x="695" y="199"/>
                </a:lnTo>
                <a:lnTo>
                  <a:pt x="700" y="193"/>
                </a:lnTo>
                <a:lnTo>
                  <a:pt x="706" y="188"/>
                </a:lnTo>
                <a:lnTo>
                  <a:pt x="713" y="183"/>
                </a:lnTo>
                <a:lnTo>
                  <a:pt x="719" y="176"/>
                </a:lnTo>
                <a:lnTo>
                  <a:pt x="725" y="170"/>
                </a:lnTo>
                <a:lnTo>
                  <a:pt x="731" y="164"/>
                </a:lnTo>
                <a:lnTo>
                  <a:pt x="737" y="157"/>
                </a:lnTo>
                <a:lnTo>
                  <a:pt x="742" y="152"/>
                </a:lnTo>
                <a:lnTo>
                  <a:pt x="747" y="144"/>
                </a:lnTo>
                <a:lnTo>
                  <a:pt x="753" y="136"/>
                </a:lnTo>
                <a:lnTo>
                  <a:pt x="762" y="123"/>
                </a:lnTo>
                <a:lnTo>
                  <a:pt x="771" y="111"/>
                </a:lnTo>
                <a:lnTo>
                  <a:pt x="778" y="101"/>
                </a:lnTo>
                <a:lnTo>
                  <a:pt x="785" y="89"/>
                </a:lnTo>
                <a:lnTo>
                  <a:pt x="790" y="79"/>
                </a:lnTo>
                <a:lnTo>
                  <a:pt x="792" y="68"/>
                </a:lnTo>
                <a:lnTo>
                  <a:pt x="792" y="54"/>
                </a:lnTo>
                <a:lnTo>
                  <a:pt x="790" y="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69" name="Freeform 165"/>
          <p:cNvSpPr>
            <a:spLocks/>
          </p:cNvSpPr>
          <p:nvPr/>
        </p:nvSpPr>
        <p:spPr bwMode="auto">
          <a:xfrm>
            <a:off x="6878638" y="4089400"/>
            <a:ext cx="144462" cy="458788"/>
          </a:xfrm>
          <a:custGeom>
            <a:avLst/>
            <a:gdLst>
              <a:gd name="T0" fmla="*/ 17641033 w 182"/>
              <a:gd name="T1" fmla="*/ 8820953 h 578"/>
              <a:gd name="T2" fmla="*/ 20161180 w 182"/>
              <a:gd name="T3" fmla="*/ 33392305 h 578"/>
              <a:gd name="T4" fmla="*/ 21421651 w 182"/>
              <a:gd name="T5" fmla="*/ 56703974 h 578"/>
              <a:gd name="T6" fmla="*/ 19530945 w 182"/>
              <a:gd name="T7" fmla="*/ 80014850 h 578"/>
              <a:gd name="T8" fmla="*/ 18271268 w 182"/>
              <a:gd name="T9" fmla="*/ 104586995 h 578"/>
              <a:gd name="T10" fmla="*/ 17010797 w 182"/>
              <a:gd name="T11" fmla="*/ 115927314 h 578"/>
              <a:gd name="T12" fmla="*/ 13861208 w 182"/>
              <a:gd name="T13" fmla="*/ 127897871 h 578"/>
              <a:gd name="T14" fmla="*/ 10080590 w 182"/>
              <a:gd name="T15" fmla="*/ 139238983 h 578"/>
              <a:gd name="T16" fmla="*/ 6930207 w 182"/>
              <a:gd name="T17" fmla="*/ 150579302 h 578"/>
              <a:gd name="T18" fmla="*/ 3150383 w 182"/>
              <a:gd name="T19" fmla="*/ 161290176 h 578"/>
              <a:gd name="T20" fmla="*/ 630235 w 182"/>
              <a:gd name="T21" fmla="*/ 172001050 h 578"/>
              <a:gd name="T22" fmla="*/ 0 w 182"/>
              <a:gd name="T23" fmla="*/ 183971607 h 578"/>
              <a:gd name="T24" fmla="*/ 630235 w 182"/>
              <a:gd name="T25" fmla="*/ 195312719 h 578"/>
              <a:gd name="T26" fmla="*/ 5670530 w 182"/>
              <a:gd name="T27" fmla="*/ 219253833 h 578"/>
              <a:gd name="T28" fmla="*/ 13230973 w 182"/>
              <a:gd name="T29" fmla="*/ 242565502 h 578"/>
              <a:gd name="T30" fmla="*/ 23941798 w 182"/>
              <a:gd name="T31" fmla="*/ 265877171 h 578"/>
              <a:gd name="T32" fmla="*/ 36542536 w 182"/>
              <a:gd name="T33" fmla="*/ 287298126 h 578"/>
              <a:gd name="T34" fmla="*/ 51033186 w 182"/>
              <a:gd name="T35" fmla="*/ 308719874 h 578"/>
              <a:gd name="T36" fmla="*/ 66784306 w 182"/>
              <a:gd name="T37" fmla="*/ 328250908 h 578"/>
              <a:gd name="T38" fmla="*/ 83795104 w 182"/>
              <a:gd name="T39" fmla="*/ 346522259 h 578"/>
              <a:gd name="T40" fmla="*/ 102066372 w 182"/>
              <a:gd name="T41" fmla="*/ 362902896 h 578"/>
              <a:gd name="T42" fmla="*/ 107736902 w 182"/>
              <a:gd name="T43" fmla="*/ 364163372 h 578"/>
              <a:gd name="T44" fmla="*/ 112777197 w 182"/>
              <a:gd name="T45" fmla="*/ 362273451 h 578"/>
              <a:gd name="T46" fmla="*/ 114667109 w 182"/>
              <a:gd name="T47" fmla="*/ 357233133 h 578"/>
              <a:gd name="T48" fmla="*/ 112777197 w 182"/>
              <a:gd name="T49" fmla="*/ 352192815 h 578"/>
              <a:gd name="T50" fmla="*/ 95136164 w 182"/>
              <a:gd name="T51" fmla="*/ 336441623 h 578"/>
              <a:gd name="T52" fmla="*/ 78124573 w 182"/>
              <a:gd name="T53" fmla="*/ 318800510 h 578"/>
              <a:gd name="T54" fmla="*/ 61113776 w 182"/>
              <a:gd name="T55" fmla="*/ 298639238 h 578"/>
              <a:gd name="T56" fmla="*/ 46623126 w 182"/>
              <a:gd name="T57" fmla="*/ 277217490 h 578"/>
              <a:gd name="T58" fmla="*/ 33392153 w 182"/>
              <a:gd name="T59" fmla="*/ 255166297 h 578"/>
              <a:gd name="T60" fmla="*/ 23311563 w 182"/>
              <a:gd name="T61" fmla="*/ 231854628 h 578"/>
              <a:gd name="T62" fmla="*/ 17010797 w 182"/>
              <a:gd name="T63" fmla="*/ 207913514 h 578"/>
              <a:gd name="T64" fmla="*/ 14490650 w 182"/>
              <a:gd name="T65" fmla="*/ 184601845 h 578"/>
              <a:gd name="T66" fmla="*/ 16381356 w 182"/>
              <a:gd name="T67" fmla="*/ 172631288 h 578"/>
              <a:gd name="T68" fmla="*/ 18901503 w 182"/>
              <a:gd name="T69" fmla="*/ 161920414 h 578"/>
              <a:gd name="T70" fmla="*/ 22681328 w 182"/>
              <a:gd name="T71" fmla="*/ 151839778 h 578"/>
              <a:gd name="T72" fmla="*/ 27091387 w 182"/>
              <a:gd name="T73" fmla="*/ 141128904 h 578"/>
              <a:gd name="T74" fmla="*/ 29611535 w 182"/>
              <a:gd name="T75" fmla="*/ 129158347 h 578"/>
              <a:gd name="T76" fmla="*/ 31502241 w 182"/>
              <a:gd name="T77" fmla="*/ 117817235 h 578"/>
              <a:gd name="T78" fmla="*/ 32761918 w 182"/>
              <a:gd name="T79" fmla="*/ 105846678 h 578"/>
              <a:gd name="T80" fmla="*/ 35282065 w 182"/>
              <a:gd name="T81" fmla="*/ 94506359 h 578"/>
              <a:gd name="T82" fmla="*/ 37171978 w 182"/>
              <a:gd name="T83" fmla="*/ 71824928 h 578"/>
              <a:gd name="T84" fmla="*/ 37171978 w 182"/>
              <a:gd name="T85" fmla="*/ 49143497 h 578"/>
              <a:gd name="T86" fmla="*/ 35282065 w 182"/>
              <a:gd name="T87" fmla="*/ 27091511 h 578"/>
              <a:gd name="T88" fmla="*/ 31502241 w 182"/>
              <a:gd name="T89" fmla="*/ 4410080 h 578"/>
              <a:gd name="T90" fmla="*/ 28351858 w 182"/>
              <a:gd name="T91" fmla="*/ 0 h 578"/>
              <a:gd name="T92" fmla="*/ 23311563 w 182"/>
              <a:gd name="T93" fmla="*/ 0 h 578"/>
              <a:gd name="T94" fmla="*/ 18901503 w 182"/>
              <a:gd name="T95" fmla="*/ 3150397 h 578"/>
              <a:gd name="T96" fmla="*/ 17641033 w 182"/>
              <a:gd name="T97" fmla="*/ 8820953 h 578"/>
              <a:gd name="T98" fmla="*/ 17641033 w 182"/>
              <a:gd name="T99" fmla="*/ 8820953 h 57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82" h="578">
                <a:moveTo>
                  <a:pt x="28" y="14"/>
                </a:moveTo>
                <a:lnTo>
                  <a:pt x="32" y="53"/>
                </a:lnTo>
                <a:lnTo>
                  <a:pt x="34" y="90"/>
                </a:lnTo>
                <a:lnTo>
                  <a:pt x="31" y="127"/>
                </a:lnTo>
                <a:lnTo>
                  <a:pt x="29" y="166"/>
                </a:lnTo>
                <a:lnTo>
                  <a:pt x="27" y="184"/>
                </a:lnTo>
                <a:lnTo>
                  <a:pt x="22" y="203"/>
                </a:lnTo>
                <a:lnTo>
                  <a:pt x="16" y="221"/>
                </a:lnTo>
                <a:lnTo>
                  <a:pt x="11" y="239"/>
                </a:lnTo>
                <a:lnTo>
                  <a:pt x="5" y="256"/>
                </a:lnTo>
                <a:lnTo>
                  <a:pt x="1" y="273"/>
                </a:lnTo>
                <a:lnTo>
                  <a:pt x="0" y="292"/>
                </a:lnTo>
                <a:lnTo>
                  <a:pt x="1" y="310"/>
                </a:lnTo>
                <a:lnTo>
                  <a:pt x="9" y="348"/>
                </a:lnTo>
                <a:lnTo>
                  <a:pt x="21" y="385"/>
                </a:lnTo>
                <a:lnTo>
                  <a:pt x="38" y="422"/>
                </a:lnTo>
                <a:lnTo>
                  <a:pt x="58" y="456"/>
                </a:lnTo>
                <a:lnTo>
                  <a:pt x="81" y="490"/>
                </a:lnTo>
                <a:lnTo>
                  <a:pt x="106" y="521"/>
                </a:lnTo>
                <a:lnTo>
                  <a:pt x="133" y="550"/>
                </a:lnTo>
                <a:lnTo>
                  <a:pt x="162" y="576"/>
                </a:lnTo>
                <a:lnTo>
                  <a:pt x="171" y="578"/>
                </a:lnTo>
                <a:lnTo>
                  <a:pt x="179" y="575"/>
                </a:lnTo>
                <a:lnTo>
                  <a:pt x="182" y="567"/>
                </a:lnTo>
                <a:lnTo>
                  <a:pt x="179" y="559"/>
                </a:lnTo>
                <a:lnTo>
                  <a:pt x="151" y="534"/>
                </a:lnTo>
                <a:lnTo>
                  <a:pt x="124" y="506"/>
                </a:lnTo>
                <a:lnTo>
                  <a:pt x="97" y="474"/>
                </a:lnTo>
                <a:lnTo>
                  <a:pt x="74" y="440"/>
                </a:lnTo>
                <a:lnTo>
                  <a:pt x="53" y="405"/>
                </a:lnTo>
                <a:lnTo>
                  <a:pt x="37" y="368"/>
                </a:lnTo>
                <a:lnTo>
                  <a:pt x="27" y="330"/>
                </a:lnTo>
                <a:lnTo>
                  <a:pt x="23" y="293"/>
                </a:lnTo>
                <a:lnTo>
                  <a:pt x="26" y="274"/>
                </a:lnTo>
                <a:lnTo>
                  <a:pt x="30" y="257"/>
                </a:lnTo>
                <a:lnTo>
                  <a:pt x="36" y="241"/>
                </a:lnTo>
                <a:lnTo>
                  <a:pt x="43" y="224"/>
                </a:lnTo>
                <a:lnTo>
                  <a:pt x="47" y="205"/>
                </a:lnTo>
                <a:lnTo>
                  <a:pt x="50" y="187"/>
                </a:lnTo>
                <a:lnTo>
                  <a:pt x="52" y="168"/>
                </a:lnTo>
                <a:lnTo>
                  <a:pt x="56" y="150"/>
                </a:lnTo>
                <a:lnTo>
                  <a:pt x="59" y="114"/>
                </a:lnTo>
                <a:lnTo>
                  <a:pt x="59" y="78"/>
                </a:lnTo>
                <a:lnTo>
                  <a:pt x="56" y="43"/>
                </a:lnTo>
                <a:lnTo>
                  <a:pt x="50" y="7"/>
                </a:lnTo>
                <a:lnTo>
                  <a:pt x="45" y="0"/>
                </a:lnTo>
                <a:lnTo>
                  <a:pt x="37" y="0"/>
                </a:lnTo>
                <a:lnTo>
                  <a:pt x="30" y="5"/>
                </a:lnTo>
                <a:lnTo>
                  <a:pt x="28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70" name="Freeform 166"/>
          <p:cNvSpPr>
            <a:spLocks/>
          </p:cNvSpPr>
          <p:nvPr/>
        </p:nvSpPr>
        <p:spPr bwMode="auto">
          <a:xfrm>
            <a:off x="6705600" y="4365625"/>
            <a:ext cx="312738" cy="317500"/>
          </a:xfrm>
          <a:custGeom>
            <a:avLst/>
            <a:gdLst>
              <a:gd name="T0" fmla="*/ 229964824 w 394"/>
              <a:gd name="T1" fmla="*/ 154844196 h 401"/>
              <a:gd name="T2" fmla="*/ 214843862 w 394"/>
              <a:gd name="T3" fmla="*/ 169890212 h 401"/>
              <a:gd name="T4" fmla="*/ 197832979 w 394"/>
              <a:gd name="T5" fmla="*/ 183682064 h 401"/>
              <a:gd name="T6" fmla="*/ 179561618 w 394"/>
              <a:gd name="T7" fmla="*/ 195592668 h 401"/>
              <a:gd name="T8" fmla="*/ 160660813 w 394"/>
              <a:gd name="T9" fmla="*/ 207504065 h 401"/>
              <a:gd name="T10" fmla="*/ 141128976 w 394"/>
              <a:gd name="T11" fmla="*/ 216907924 h 401"/>
              <a:gd name="T12" fmla="*/ 121597932 w 394"/>
              <a:gd name="T13" fmla="*/ 224430536 h 401"/>
              <a:gd name="T14" fmla="*/ 100806411 w 394"/>
              <a:gd name="T15" fmla="*/ 231326066 h 401"/>
              <a:gd name="T16" fmla="*/ 86315688 w 394"/>
              <a:gd name="T17" fmla="*/ 233833603 h 401"/>
              <a:gd name="T18" fmla="*/ 76235047 w 394"/>
              <a:gd name="T19" fmla="*/ 235714850 h 401"/>
              <a:gd name="T20" fmla="*/ 66784644 w 394"/>
              <a:gd name="T21" fmla="*/ 235714850 h 401"/>
              <a:gd name="T22" fmla="*/ 56073765 w 394"/>
              <a:gd name="T23" fmla="*/ 235714850 h 401"/>
              <a:gd name="T24" fmla="*/ 45362885 w 394"/>
              <a:gd name="T25" fmla="*/ 233833603 h 401"/>
              <a:gd name="T26" fmla="*/ 34652005 w 394"/>
              <a:gd name="T27" fmla="*/ 231953148 h 401"/>
              <a:gd name="T28" fmla="*/ 23941920 w 394"/>
              <a:gd name="T29" fmla="*/ 224430536 h 401"/>
              <a:gd name="T30" fmla="*/ 23941920 w 394"/>
              <a:gd name="T31" fmla="*/ 222550081 h 401"/>
              <a:gd name="T32" fmla="*/ 32131845 w 394"/>
              <a:gd name="T33" fmla="*/ 207504065 h 401"/>
              <a:gd name="T34" fmla="*/ 46623362 w 394"/>
              <a:gd name="T35" fmla="*/ 193085131 h 401"/>
              <a:gd name="T36" fmla="*/ 64893929 w 394"/>
              <a:gd name="T37" fmla="*/ 179293279 h 401"/>
              <a:gd name="T38" fmla="*/ 83165289 w 394"/>
              <a:gd name="T39" fmla="*/ 166755592 h 401"/>
              <a:gd name="T40" fmla="*/ 92615692 w 394"/>
              <a:gd name="T41" fmla="*/ 157978815 h 401"/>
              <a:gd name="T42" fmla="*/ 92615692 w 394"/>
              <a:gd name="T43" fmla="*/ 152336658 h 401"/>
              <a:gd name="T44" fmla="*/ 74974570 w 394"/>
              <a:gd name="T45" fmla="*/ 136664352 h 401"/>
              <a:gd name="T46" fmla="*/ 45993124 w 394"/>
              <a:gd name="T47" fmla="*/ 104692656 h 401"/>
              <a:gd name="T48" fmla="*/ 24571364 w 394"/>
              <a:gd name="T49" fmla="*/ 68332176 h 401"/>
              <a:gd name="T50" fmla="*/ 14490723 w 394"/>
              <a:gd name="T51" fmla="*/ 28210786 h 401"/>
              <a:gd name="T52" fmla="*/ 13231040 w 394"/>
              <a:gd name="T53" fmla="*/ 1254165 h 401"/>
              <a:gd name="T54" fmla="*/ 3150399 w 394"/>
              <a:gd name="T55" fmla="*/ 1254165 h 401"/>
              <a:gd name="T56" fmla="*/ 0 w 394"/>
              <a:gd name="T57" fmla="*/ 28837076 h 401"/>
              <a:gd name="T58" fmla="*/ 9450403 w 394"/>
              <a:gd name="T59" fmla="*/ 70212631 h 401"/>
              <a:gd name="T60" fmla="*/ 29611685 w 394"/>
              <a:gd name="T61" fmla="*/ 107827276 h 401"/>
              <a:gd name="T62" fmla="*/ 58593925 w 394"/>
              <a:gd name="T63" fmla="*/ 141052344 h 401"/>
              <a:gd name="T64" fmla="*/ 64893929 w 394"/>
              <a:gd name="T65" fmla="*/ 162367600 h 401"/>
              <a:gd name="T66" fmla="*/ 45993124 w 394"/>
              <a:gd name="T67" fmla="*/ 176785742 h 401"/>
              <a:gd name="T68" fmla="*/ 29611685 w 394"/>
              <a:gd name="T69" fmla="*/ 191831758 h 401"/>
              <a:gd name="T70" fmla="*/ 14490723 w 394"/>
              <a:gd name="T71" fmla="*/ 210638685 h 401"/>
              <a:gd name="T72" fmla="*/ 7560481 w 394"/>
              <a:gd name="T73" fmla="*/ 223803454 h 401"/>
              <a:gd name="T74" fmla="*/ 8190719 w 394"/>
              <a:gd name="T75" fmla="*/ 228191446 h 401"/>
              <a:gd name="T76" fmla="*/ 22681443 w 394"/>
              <a:gd name="T77" fmla="*/ 240102843 h 401"/>
              <a:gd name="T78" fmla="*/ 52923366 w 394"/>
              <a:gd name="T79" fmla="*/ 250760075 h 401"/>
              <a:gd name="T80" fmla="*/ 84425766 w 394"/>
              <a:gd name="T81" fmla="*/ 250760075 h 401"/>
              <a:gd name="T82" fmla="*/ 119077772 w 394"/>
              <a:gd name="T83" fmla="*/ 242610380 h 401"/>
              <a:gd name="T84" fmla="*/ 153100332 w 394"/>
              <a:gd name="T85" fmla="*/ 228818529 h 401"/>
              <a:gd name="T86" fmla="*/ 184601939 w 394"/>
              <a:gd name="T87" fmla="*/ 210011602 h 401"/>
              <a:gd name="T88" fmla="*/ 212953940 w 394"/>
              <a:gd name="T89" fmla="*/ 189324221 h 401"/>
              <a:gd name="T90" fmla="*/ 236895066 w 394"/>
              <a:gd name="T91" fmla="*/ 167382675 h 401"/>
              <a:gd name="T92" fmla="*/ 248236184 w 394"/>
              <a:gd name="T93" fmla="*/ 151709576 h 401"/>
              <a:gd name="T94" fmla="*/ 241305942 w 394"/>
              <a:gd name="T95" fmla="*/ 144186964 h 40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94" h="401">
                <a:moveTo>
                  <a:pt x="375" y="234"/>
                </a:moveTo>
                <a:lnTo>
                  <a:pt x="365" y="247"/>
                </a:lnTo>
                <a:lnTo>
                  <a:pt x="352" y="258"/>
                </a:lnTo>
                <a:lnTo>
                  <a:pt x="341" y="271"/>
                </a:lnTo>
                <a:lnTo>
                  <a:pt x="328" y="282"/>
                </a:lnTo>
                <a:lnTo>
                  <a:pt x="314" y="293"/>
                </a:lnTo>
                <a:lnTo>
                  <a:pt x="300" y="303"/>
                </a:lnTo>
                <a:lnTo>
                  <a:pt x="285" y="312"/>
                </a:lnTo>
                <a:lnTo>
                  <a:pt x="272" y="321"/>
                </a:lnTo>
                <a:lnTo>
                  <a:pt x="255" y="331"/>
                </a:lnTo>
                <a:lnTo>
                  <a:pt x="240" y="339"/>
                </a:lnTo>
                <a:lnTo>
                  <a:pt x="224" y="346"/>
                </a:lnTo>
                <a:lnTo>
                  <a:pt x="209" y="353"/>
                </a:lnTo>
                <a:lnTo>
                  <a:pt x="193" y="358"/>
                </a:lnTo>
                <a:lnTo>
                  <a:pt x="176" y="364"/>
                </a:lnTo>
                <a:lnTo>
                  <a:pt x="160" y="369"/>
                </a:lnTo>
                <a:lnTo>
                  <a:pt x="144" y="372"/>
                </a:lnTo>
                <a:lnTo>
                  <a:pt x="137" y="373"/>
                </a:lnTo>
                <a:lnTo>
                  <a:pt x="129" y="374"/>
                </a:lnTo>
                <a:lnTo>
                  <a:pt x="121" y="376"/>
                </a:lnTo>
                <a:lnTo>
                  <a:pt x="112" y="376"/>
                </a:lnTo>
                <a:lnTo>
                  <a:pt x="106" y="376"/>
                </a:lnTo>
                <a:lnTo>
                  <a:pt x="97" y="376"/>
                </a:lnTo>
                <a:lnTo>
                  <a:pt x="89" y="376"/>
                </a:lnTo>
                <a:lnTo>
                  <a:pt x="81" y="374"/>
                </a:lnTo>
                <a:lnTo>
                  <a:pt x="72" y="373"/>
                </a:lnTo>
                <a:lnTo>
                  <a:pt x="63" y="372"/>
                </a:lnTo>
                <a:lnTo>
                  <a:pt x="55" y="370"/>
                </a:lnTo>
                <a:lnTo>
                  <a:pt x="48" y="365"/>
                </a:lnTo>
                <a:lnTo>
                  <a:pt x="38" y="358"/>
                </a:lnTo>
                <a:lnTo>
                  <a:pt x="35" y="357"/>
                </a:lnTo>
                <a:lnTo>
                  <a:pt x="38" y="355"/>
                </a:lnTo>
                <a:lnTo>
                  <a:pt x="43" y="344"/>
                </a:lnTo>
                <a:lnTo>
                  <a:pt x="51" y="331"/>
                </a:lnTo>
                <a:lnTo>
                  <a:pt x="63" y="319"/>
                </a:lnTo>
                <a:lnTo>
                  <a:pt x="74" y="308"/>
                </a:lnTo>
                <a:lnTo>
                  <a:pt x="89" y="296"/>
                </a:lnTo>
                <a:lnTo>
                  <a:pt x="103" y="286"/>
                </a:lnTo>
                <a:lnTo>
                  <a:pt x="118" y="275"/>
                </a:lnTo>
                <a:lnTo>
                  <a:pt x="132" y="266"/>
                </a:lnTo>
                <a:lnTo>
                  <a:pt x="145" y="256"/>
                </a:lnTo>
                <a:lnTo>
                  <a:pt x="147" y="252"/>
                </a:lnTo>
                <a:lnTo>
                  <a:pt x="148" y="248"/>
                </a:lnTo>
                <a:lnTo>
                  <a:pt x="147" y="243"/>
                </a:lnTo>
                <a:lnTo>
                  <a:pt x="145" y="240"/>
                </a:lnTo>
                <a:lnTo>
                  <a:pt x="119" y="218"/>
                </a:lnTo>
                <a:lnTo>
                  <a:pt x="95" y="194"/>
                </a:lnTo>
                <a:lnTo>
                  <a:pt x="73" y="167"/>
                </a:lnTo>
                <a:lnTo>
                  <a:pt x="54" y="139"/>
                </a:lnTo>
                <a:lnTo>
                  <a:pt x="39" y="109"/>
                </a:lnTo>
                <a:lnTo>
                  <a:pt x="28" y="78"/>
                </a:lnTo>
                <a:lnTo>
                  <a:pt x="23" y="45"/>
                </a:lnTo>
                <a:lnTo>
                  <a:pt x="24" y="10"/>
                </a:lnTo>
                <a:lnTo>
                  <a:pt x="21" y="2"/>
                </a:lnTo>
                <a:lnTo>
                  <a:pt x="15" y="0"/>
                </a:lnTo>
                <a:lnTo>
                  <a:pt x="5" y="2"/>
                </a:lnTo>
                <a:lnTo>
                  <a:pt x="1" y="10"/>
                </a:lnTo>
                <a:lnTo>
                  <a:pt x="0" y="46"/>
                </a:lnTo>
                <a:lnTo>
                  <a:pt x="4" y="80"/>
                </a:lnTo>
                <a:lnTo>
                  <a:pt x="15" y="112"/>
                </a:lnTo>
                <a:lnTo>
                  <a:pt x="28" y="143"/>
                </a:lnTo>
                <a:lnTo>
                  <a:pt x="47" y="172"/>
                </a:lnTo>
                <a:lnTo>
                  <a:pt x="69" y="199"/>
                </a:lnTo>
                <a:lnTo>
                  <a:pt x="93" y="225"/>
                </a:lnTo>
                <a:lnTo>
                  <a:pt x="118" y="248"/>
                </a:lnTo>
                <a:lnTo>
                  <a:pt x="103" y="259"/>
                </a:lnTo>
                <a:lnTo>
                  <a:pt x="88" y="271"/>
                </a:lnTo>
                <a:lnTo>
                  <a:pt x="73" y="282"/>
                </a:lnTo>
                <a:lnTo>
                  <a:pt x="59" y="294"/>
                </a:lnTo>
                <a:lnTo>
                  <a:pt x="47" y="306"/>
                </a:lnTo>
                <a:lnTo>
                  <a:pt x="34" y="320"/>
                </a:lnTo>
                <a:lnTo>
                  <a:pt x="23" y="336"/>
                </a:lnTo>
                <a:lnTo>
                  <a:pt x="13" y="354"/>
                </a:lnTo>
                <a:lnTo>
                  <a:pt x="12" y="357"/>
                </a:lnTo>
                <a:lnTo>
                  <a:pt x="12" y="361"/>
                </a:lnTo>
                <a:lnTo>
                  <a:pt x="13" y="364"/>
                </a:lnTo>
                <a:lnTo>
                  <a:pt x="16" y="368"/>
                </a:lnTo>
                <a:lnTo>
                  <a:pt x="36" y="383"/>
                </a:lnTo>
                <a:lnTo>
                  <a:pt x="59" y="393"/>
                </a:lnTo>
                <a:lnTo>
                  <a:pt x="84" y="400"/>
                </a:lnTo>
                <a:lnTo>
                  <a:pt x="109" y="401"/>
                </a:lnTo>
                <a:lnTo>
                  <a:pt x="134" y="400"/>
                </a:lnTo>
                <a:lnTo>
                  <a:pt x="162" y="395"/>
                </a:lnTo>
                <a:lnTo>
                  <a:pt x="189" y="387"/>
                </a:lnTo>
                <a:lnTo>
                  <a:pt x="216" y="378"/>
                </a:lnTo>
                <a:lnTo>
                  <a:pt x="243" y="365"/>
                </a:lnTo>
                <a:lnTo>
                  <a:pt x="268" y="351"/>
                </a:lnTo>
                <a:lnTo>
                  <a:pt x="293" y="335"/>
                </a:lnTo>
                <a:lnTo>
                  <a:pt x="316" y="319"/>
                </a:lnTo>
                <a:lnTo>
                  <a:pt x="338" y="302"/>
                </a:lnTo>
                <a:lnTo>
                  <a:pt x="358" y="285"/>
                </a:lnTo>
                <a:lnTo>
                  <a:pt x="376" y="267"/>
                </a:lnTo>
                <a:lnTo>
                  <a:pt x="391" y="250"/>
                </a:lnTo>
                <a:lnTo>
                  <a:pt x="394" y="242"/>
                </a:lnTo>
                <a:lnTo>
                  <a:pt x="390" y="234"/>
                </a:lnTo>
                <a:lnTo>
                  <a:pt x="383" y="230"/>
                </a:lnTo>
                <a:lnTo>
                  <a:pt x="375" y="2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71" name="Freeform 167"/>
          <p:cNvSpPr>
            <a:spLocks/>
          </p:cNvSpPr>
          <p:nvPr/>
        </p:nvSpPr>
        <p:spPr bwMode="auto">
          <a:xfrm>
            <a:off x="6904038" y="3078163"/>
            <a:ext cx="406400" cy="1350962"/>
          </a:xfrm>
          <a:custGeom>
            <a:avLst/>
            <a:gdLst>
              <a:gd name="T0" fmla="*/ 145476885 w 511"/>
              <a:gd name="T1" fmla="*/ 4410073 h 1702"/>
              <a:gd name="T2" fmla="*/ 125236415 w 511"/>
              <a:gd name="T3" fmla="*/ 630237 h 1702"/>
              <a:gd name="T4" fmla="*/ 104995945 w 511"/>
              <a:gd name="T5" fmla="*/ 0 h 1702"/>
              <a:gd name="T6" fmla="*/ 84756271 w 511"/>
              <a:gd name="T7" fmla="*/ 3150393 h 1702"/>
              <a:gd name="T8" fmla="*/ 68310989 w 511"/>
              <a:gd name="T9" fmla="*/ 8820940 h 1702"/>
              <a:gd name="T10" fmla="*/ 54395566 w 511"/>
              <a:gd name="T11" fmla="*/ 17641087 h 1702"/>
              <a:gd name="T12" fmla="*/ 44908393 w 511"/>
              <a:gd name="T13" fmla="*/ 27721708 h 1702"/>
              <a:gd name="T14" fmla="*/ 40480144 w 511"/>
              <a:gd name="T15" fmla="*/ 39692248 h 1702"/>
              <a:gd name="T16" fmla="*/ 44275332 w 511"/>
              <a:gd name="T17" fmla="*/ 60483728 h 1702"/>
              <a:gd name="T18" fmla="*/ 53763300 w 511"/>
              <a:gd name="T19" fmla="*/ 90725591 h 1702"/>
              <a:gd name="T20" fmla="*/ 63250474 w 511"/>
              <a:gd name="T21" fmla="*/ 122857373 h 1702"/>
              <a:gd name="T22" fmla="*/ 65781129 w 511"/>
              <a:gd name="T23" fmla="*/ 154359712 h 1702"/>
              <a:gd name="T24" fmla="*/ 58190754 w 511"/>
              <a:gd name="T25" fmla="*/ 189011649 h 1702"/>
              <a:gd name="T26" fmla="*/ 35420424 w 511"/>
              <a:gd name="T27" fmla="*/ 234374445 h 1702"/>
              <a:gd name="T28" fmla="*/ 11384767 w 511"/>
              <a:gd name="T29" fmla="*/ 282887633 h 1702"/>
              <a:gd name="T30" fmla="*/ 0 w 511"/>
              <a:gd name="T31" fmla="*/ 321320200 h 1702"/>
              <a:gd name="T32" fmla="*/ 10120235 w 511"/>
              <a:gd name="T33" fmla="*/ 342741123 h 1702"/>
              <a:gd name="T34" fmla="*/ 32257503 w 511"/>
              <a:gd name="T35" fmla="*/ 367312439 h 1702"/>
              <a:gd name="T36" fmla="*/ 58190754 w 511"/>
              <a:gd name="T37" fmla="*/ 396924859 h 1702"/>
              <a:gd name="T38" fmla="*/ 77798162 w 511"/>
              <a:gd name="T39" fmla="*/ 429686878 h 1702"/>
              <a:gd name="T40" fmla="*/ 87286131 w 511"/>
              <a:gd name="T41" fmla="*/ 487020214 h 1702"/>
              <a:gd name="T42" fmla="*/ 82225616 w 511"/>
              <a:gd name="T43" fmla="*/ 581526435 h 1702"/>
              <a:gd name="T44" fmla="*/ 77798162 w 511"/>
              <a:gd name="T45" fmla="*/ 672252026 h 1702"/>
              <a:gd name="T46" fmla="*/ 67045661 w 511"/>
              <a:gd name="T47" fmla="*/ 798889236 h 1702"/>
              <a:gd name="T48" fmla="*/ 57558488 w 511"/>
              <a:gd name="T49" fmla="*/ 869453584 h 1702"/>
              <a:gd name="T50" fmla="*/ 48070519 w 511"/>
              <a:gd name="T51" fmla="*/ 928047394 h 1702"/>
              <a:gd name="T52" fmla="*/ 44908393 w 511"/>
              <a:gd name="T53" fmla="*/ 992941195 h 1702"/>
              <a:gd name="T54" fmla="*/ 60720614 w 511"/>
              <a:gd name="T55" fmla="*/ 1045235013 h 1702"/>
              <a:gd name="T56" fmla="*/ 92345850 w 511"/>
              <a:gd name="T57" fmla="*/ 1066655936 h 1702"/>
              <a:gd name="T58" fmla="*/ 117646040 w 511"/>
              <a:gd name="T59" fmla="*/ 1072326484 h 1702"/>
              <a:gd name="T60" fmla="*/ 144843823 w 511"/>
              <a:gd name="T61" fmla="*/ 1068545855 h 1702"/>
              <a:gd name="T62" fmla="*/ 173306934 w 511"/>
              <a:gd name="T63" fmla="*/ 1054685397 h 1702"/>
              <a:gd name="T64" fmla="*/ 201136983 w 511"/>
              <a:gd name="T65" fmla="*/ 1027593926 h 1702"/>
              <a:gd name="T66" fmla="*/ 227702500 w 511"/>
              <a:gd name="T67" fmla="*/ 987271441 h 1702"/>
              <a:gd name="T68" fmla="*/ 253635751 w 511"/>
              <a:gd name="T69" fmla="*/ 930567549 h 1702"/>
              <a:gd name="T70" fmla="*/ 275773019 w 511"/>
              <a:gd name="T71" fmla="*/ 856223364 h 1702"/>
              <a:gd name="T72" fmla="*/ 296013489 w 511"/>
              <a:gd name="T73" fmla="*/ 762977618 h 1702"/>
              <a:gd name="T74" fmla="*/ 311826505 w 511"/>
              <a:gd name="T75" fmla="*/ 652090784 h 1702"/>
              <a:gd name="T76" fmla="*/ 321313678 w 511"/>
              <a:gd name="T77" fmla="*/ 531122535 h 1702"/>
              <a:gd name="T78" fmla="*/ 322579006 w 511"/>
              <a:gd name="T79" fmla="*/ 407634924 h 1702"/>
              <a:gd name="T80" fmla="*/ 312458771 w 511"/>
              <a:gd name="T81" fmla="*/ 289187624 h 1702"/>
              <a:gd name="T82" fmla="*/ 289056175 w 511"/>
              <a:gd name="T83" fmla="*/ 181451183 h 1702"/>
              <a:gd name="T84" fmla="*/ 249840564 w 511"/>
              <a:gd name="T85" fmla="*/ 91986066 h 1702"/>
              <a:gd name="T86" fmla="*/ 192282076 w 511"/>
              <a:gd name="T87" fmla="*/ 28351946 h 17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1" h="1702">
                <a:moveTo>
                  <a:pt x="246" y="13"/>
                </a:moveTo>
                <a:lnTo>
                  <a:pt x="230" y="7"/>
                </a:lnTo>
                <a:lnTo>
                  <a:pt x="214" y="4"/>
                </a:lnTo>
                <a:lnTo>
                  <a:pt x="198" y="1"/>
                </a:lnTo>
                <a:lnTo>
                  <a:pt x="182" y="0"/>
                </a:lnTo>
                <a:lnTo>
                  <a:pt x="166" y="0"/>
                </a:lnTo>
                <a:lnTo>
                  <a:pt x="149" y="2"/>
                </a:lnTo>
                <a:lnTo>
                  <a:pt x="134" y="5"/>
                </a:lnTo>
                <a:lnTo>
                  <a:pt x="121" y="9"/>
                </a:lnTo>
                <a:lnTo>
                  <a:pt x="108" y="14"/>
                </a:lnTo>
                <a:lnTo>
                  <a:pt x="96" y="21"/>
                </a:lnTo>
                <a:lnTo>
                  <a:pt x="86" y="28"/>
                </a:lnTo>
                <a:lnTo>
                  <a:pt x="78" y="36"/>
                </a:lnTo>
                <a:lnTo>
                  <a:pt x="71" y="44"/>
                </a:lnTo>
                <a:lnTo>
                  <a:pt x="66" y="53"/>
                </a:lnTo>
                <a:lnTo>
                  <a:pt x="64" y="63"/>
                </a:lnTo>
                <a:lnTo>
                  <a:pt x="65" y="74"/>
                </a:lnTo>
                <a:lnTo>
                  <a:pt x="70" y="96"/>
                </a:lnTo>
                <a:lnTo>
                  <a:pt x="78" y="120"/>
                </a:lnTo>
                <a:lnTo>
                  <a:pt x="85" y="144"/>
                </a:lnTo>
                <a:lnTo>
                  <a:pt x="93" y="168"/>
                </a:lnTo>
                <a:lnTo>
                  <a:pt x="100" y="195"/>
                </a:lnTo>
                <a:lnTo>
                  <a:pt x="103" y="220"/>
                </a:lnTo>
                <a:lnTo>
                  <a:pt x="104" y="245"/>
                </a:lnTo>
                <a:lnTo>
                  <a:pt x="101" y="271"/>
                </a:lnTo>
                <a:lnTo>
                  <a:pt x="92" y="300"/>
                </a:lnTo>
                <a:lnTo>
                  <a:pt x="76" y="334"/>
                </a:lnTo>
                <a:lnTo>
                  <a:pt x="56" y="372"/>
                </a:lnTo>
                <a:lnTo>
                  <a:pt x="36" y="411"/>
                </a:lnTo>
                <a:lnTo>
                  <a:pt x="18" y="449"/>
                </a:lnTo>
                <a:lnTo>
                  <a:pt x="5" y="483"/>
                </a:lnTo>
                <a:lnTo>
                  <a:pt x="0" y="510"/>
                </a:lnTo>
                <a:lnTo>
                  <a:pt x="3" y="529"/>
                </a:lnTo>
                <a:lnTo>
                  <a:pt x="16" y="544"/>
                </a:lnTo>
                <a:lnTo>
                  <a:pt x="32" y="562"/>
                </a:lnTo>
                <a:lnTo>
                  <a:pt x="51" y="583"/>
                </a:lnTo>
                <a:lnTo>
                  <a:pt x="71" y="606"/>
                </a:lnTo>
                <a:lnTo>
                  <a:pt x="92" y="630"/>
                </a:lnTo>
                <a:lnTo>
                  <a:pt x="109" y="656"/>
                </a:lnTo>
                <a:lnTo>
                  <a:pt x="123" y="682"/>
                </a:lnTo>
                <a:lnTo>
                  <a:pt x="132" y="710"/>
                </a:lnTo>
                <a:lnTo>
                  <a:pt x="138" y="773"/>
                </a:lnTo>
                <a:lnTo>
                  <a:pt x="134" y="847"/>
                </a:lnTo>
                <a:lnTo>
                  <a:pt x="130" y="923"/>
                </a:lnTo>
                <a:lnTo>
                  <a:pt x="126" y="988"/>
                </a:lnTo>
                <a:lnTo>
                  <a:pt x="123" y="1067"/>
                </a:lnTo>
                <a:lnTo>
                  <a:pt x="115" y="1167"/>
                </a:lnTo>
                <a:lnTo>
                  <a:pt x="106" y="1268"/>
                </a:lnTo>
                <a:lnTo>
                  <a:pt x="96" y="1346"/>
                </a:lnTo>
                <a:lnTo>
                  <a:pt x="91" y="1380"/>
                </a:lnTo>
                <a:lnTo>
                  <a:pt x="83" y="1424"/>
                </a:lnTo>
                <a:lnTo>
                  <a:pt x="76" y="1473"/>
                </a:lnTo>
                <a:lnTo>
                  <a:pt x="71" y="1525"/>
                </a:lnTo>
                <a:lnTo>
                  <a:pt x="71" y="1576"/>
                </a:lnTo>
                <a:lnTo>
                  <a:pt x="79" y="1621"/>
                </a:lnTo>
                <a:lnTo>
                  <a:pt x="96" y="1659"/>
                </a:lnTo>
                <a:lnTo>
                  <a:pt x="126" y="1685"/>
                </a:lnTo>
                <a:lnTo>
                  <a:pt x="146" y="1693"/>
                </a:lnTo>
                <a:lnTo>
                  <a:pt x="166" y="1699"/>
                </a:lnTo>
                <a:lnTo>
                  <a:pt x="186" y="1702"/>
                </a:lnTo>
                <a:lnTo>
                  <a:pt x="207" y="1702"/>
                </a:lnTo>
                <a:lnTo>
                  <a:pt x="229" y="1696"/>
                </a:lnTo>
                <a:lnTo>
                  <a:pt x="251" y="1688"/>
                </a:lnTo>
                <a:lnTo>
                  <a:pt x="274" y="1674"/>
                </a:lnTo>
                <a:lnTo>
                  <a:pt x="296" y="1655"/>
                </a:lnTo>
                <a:lnTo>
                  <a:pt x="318" y="1631"/>
                </a:lnTo>
                <a:lnTo>
                  <a:pt x="338" y="1602"/>
                </a:lnTo>
                <a:lnTo>
                  <a:pt x="360" y="1567"/>
                </a:lnTo>
                <a:lnTo>
                  <a:pt x="381" y="1525"/>
                </a:lnTo>
                <a:lnTo>
                  <a:pt x="401" y="1477"/>
                </a:lnTo>
                <a:lnTo>
                  <a:pt x="419" y="1422"/>
                </a:lnTo>
                <a:lnTo>
                  <a:pt x="436" y="1359"/>
                </a:lnTo>
                <a:lnTo>
                  <a:pt x="453" y="1289"/>
                </a:lnTo>
                <a:lnTo>
                  <a:pt x="468" y="1211"/>
                </a:lnTo>
                <a:lnTo>
                  <a:pt x="481" y="1126"/>
                </a:lnTo>
                <a:lnTo>
                  <a:pt x="493" y="1035"/>
                </a:lnTo>
                <a:lnTo>
                  <a:pt x="502" y="940"/>
                </a:lnTo>
                <a:lnTo>
                  <a:pt x="508" y="843"/>
                </a:lnTo>
                <a:lnTo>
                  <a:pt x="511" y="745"/>
                </a:lnTo>
                <a:lnTo>
                  <a:pt x="510" y="647"/>
                </a:lnTo>
                <a:lnTo>
                  <a:pt x="504" y="552"/>
                </a:lnTo>
                <a:lnTo>
                  <a:pt x="494" y="459"/>
                </a:lnTo>
                <a:lnTo>
                  <a:pt x="479" y="370"/>
                </a:lnTo>
                <a:lnTo>
                  <a:pt x="457" y="288"/>
                </a:lnTo>
                <a:lnTo>
                  <a:pt x="429" y="212"/>
                </a:lnTo>
                <a:lnTo>
                  <a:pt x="395" y="146"/>
                </a:lnTo>
                <a:lnTo>
                  <a:pt x="353" y="90"/>
                </a:lnTo>
                <a:lnTo>
                  <a:pt x="304" y="45"/>
                </a:lnTo>
                <a:lnTo>
                  <a:pt x="246" y="13"/>
                </a:lnTo>
                <a:close/>
              </a:path>
            </a:pathLst>
          </a:custGeom>
          <a:solidFill>
            <a:srgbClr val="E0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72" name="Freeform 168"/>
          <p:cNvSpPr>
            <a:spLocks/>
          </p:cNvSpPr>
          <p:nvPr/>
        </p:nvSpPr>
        <p:spPr bwMode="auto">
          <a:xfrm>
            <a:off x="5811838" y="3805238"/>
            <a:ext cx="588962" cy="679450"/>
          </a:xfrm>
          <a:custGeom>
            <a:avLst/>
            <a:gdLst>
              <a:gd name="T0" fmla="*/ 306199121 w 742"/>
              <a:gd name="T1" fmla="*/ 58457278 h 857"/>
              <a:gd name="T2" fmla="*/ 277847189 w 742"/>
              <a:gd name="T3" fmla="*/ 57199859 h 857"/>
              <a:gd name="T4" fmla="*/ 248865814 w 742"/>
              <a:gd name="T5" fmla="*/ 49028224 h 857"/>
              <a:gd name="T6" fmla="*/ 220513882 w 742"/>
              <a:gd name="T7" fmla="*/ 37085919 h 857"/>
              <a:gd name="T8" fmla="*/ 194051867 w 742"/>
              <a:gd name="T9" fmla="*/ 22628777 h 857"/>
              <a:gd name="T10" fmla="*/ 172000716 w 742"/>
              <a:gd name="T11" fmla="*/ 10056970 h 857"/>
              <a:gd name="T12" fmla="*/ 154989875 w 742"/>
              <a:gd name="T13" fmla="*/ 1885335 h 857"/>
              <a:gd name="T14" fmla="*/ 144909258 w 742"/>
              <a:gd name="T15" fmla="*/ 628709 h 857"/>
              <a:gd name="T16" fmla="*/ 141758867 w 742"/>
              <a:gd name="T17" fmla="*/ 13828433 h 857"/>
              <a:gd name="T18" fmla="*/ 139868950 w 742"/>
              <a:gd name="T19" fmla="*/ 38342545 h 857"/>
              <a:gd name="T20" fmla="*/ 131678251 w 742"/>
              <a:gd name="T21" fmla="*/ 65371494 h 857"/>
              <a:gd name="T22" fmla="*/ 114667409 w 742"/>
              <a:gd name="T23" fmla="*/ 85485434 h 857"/>
              <a:gd name="T24" fmla="*/ 83795323 w 742"/>
              <a:gd name="T25" fmla="*/ 93657069 h 857"/>
              <a:gd name="T26" fmla="*/ 50403082 w 742"/>
              <a:gd name="T27" fmla="*/ 92399650 h 857"/>
              <a:gd name="T28" fmla="*/ 20791470 w 742"/>
              <a:gd name="T29" fmla="*/ 94913695 h 857"/>
              <a:gd name="T30" fmla="*/ 2520154 w 742"/>
              <a:gd name="T31" fmla="*/ 111885674 h 857"/>
              <a:gd name="T32" fmla="*/ 630237 w 742"/>
              <a:gd name="T33" fmla="*/ 143314002 h 857"/>
              <a:gd name="T34" fmla="*/ 5040308 w 742"/>
              <a:gd name="T35" fmla="*/ 182285256 h 857"/>
              <a:gd name="T36" fmla="*/ 14490688 w 742"/>
              <a:gd name="T37" fmla="*/ 233199608 h 857"/>
              <a:gd name="T38" fmla="*/ 28351932 w 742"/>
              <a:gd name="T39" fmla="*/ 291656093 h 857"/>
              <a:gd name="T40" fmla="*/ 45993011 w 742"/>
              <a:gd name="T41" fmla="*/ 352627415 h 857"/>
              <a:gd name="T42" fmla="*/ 68674398 w 742"/>
              <a:gd name="T43" fmla="*/ 411084692 h 857"/>
              <a:gd name="T44" fmla="*/ 96396093 w 742"/>
              <a:gd name="T45" fmla="*/ 462626960 h 857"/>
              <a:gd name="T46" fmla="*/ 128527860 w 742"/>
              <a:gd name="T47" fmla="*/ 502226924 h 857"/>
              <a:gd name="T48" fmla="*/ 165070491 w 742"/>
              <a:gd name="T49" fmla="*/ 526113119 h 857"/>
              <a:gd name="T50" fmla="*/ 204762720 w 742"/>
              <a:gd name="T51" fmla="*/ 537426715 h 857"/>
              <a:gd name="T52" fmla="*/ 244454949 w 742"/>
              <a:gd name="T53" fmla="*/ 538684134 h 857"/>
              <a:gd name="T54" fmla="*/ 284147971 w 742"/>
              <a:gd name="T55" fmla="*/ 532398626 h 857"/>
              <a:gd name="T56" fmla="*/ 321950283 w 742"/>
              <a:gd name="T57" fmla="*/ 519198110 h 857"/>
              <a:gd name="T58" fmla="*/ 355971967 w 742"/>
              <a:gd name="T59" fmla="*/ 503484342 h 857"/>
              <a:gd name="T60" fmla="*/ 385583579 w 742"/>
              <a:gd name="T61" fmla="*/ 485884447 h 857"/>
              <a:gd name="T62" fmla="*/ 407635523 w 742"/>
              <a:gd name="T63" fmla="*/ 468913260 h 857"/>
              <a:gd name="T64" fmla="*/ 430316910 w 742"/>
              <a:gd name="T65" fmla="*/ 447541902 h 857"/>
              <a:gd name="T66" fmla="*/ 453627740 w 742"/>
              <a:gd name="T67" fmla="*/ 421141662 h 857"/>
              <a:gd name="T68" fmla="*/ 465599067 w 742"/>
              <a:gd name="T69" fmla="*/ 392856087 h 857"/>
              <a:gd name="T70" fmla="*/ 465599067 w 742"/>
              <a:gd name="T71" fmla="*/ 357656296 h 857"/>
              <a:gd name="T72" fmla="*/ 449217669 w 742"/>
              <a:gd name="T73" fmla="*/ 311770825 h 857"/>
              <a:gd name="T74" fmla="*/ 421495973 w 742"/>
              <a:gd name="T75" fmla="*/ 272799571 h 857"/>
              <a:gd name="T76" fmla="*/ 392514598 w 742"/>
              <a:gd name="T77" fmla="*/ 239485115 h 857"/>
              <a:gd name="T78" fmla="*/ 370462654 w 742"/>
              <a:gd name="T79" fmla="*/ 209942122 h 857"/>
              <a:gd name="T80" fmla="*/ 361012275 w 742"/>
              <a:gd name="T81" fmla="*/ 177256375 h 857"/>
              <a:gd name="T82" fmla="*/ 355971967 w 742"/>
              <a:gd name="T83" fmla="*/ 130114279 h 857"/>
              <a:gd name="T84" fmla="*/ 348411504 w 742"/>
              <a:gd name="T85" fmla="*/ 84228015 h 857"/>
              <a:gd name="T86" fmla="*/ 332030899 w 742"/>
              <a:gd name="T87" fmla="*/ 56571150 h 85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42" h="857">
                <a:moveTo>
                  <a:pt x="507" y="89"/>
                </a:moveTo>
                <a:lnTo>
                  <a:pt x="486" y="93"/>
                </a:lnTo>
                <a:lnTo>
                  <a:pt x="464" y="94"/>
                </a:lnTo>
                <a:lnTo>
                  <a:pt x="441" y="91"/>
                </a:lnTo>
                <a:lnTo>
                  <a:pt x="418" y="85"/>
                </a:lnTo>
                <a:lnTo>
                  <a:pt x="395" y="78"/>
                </a:lnTo>
                <a:lnTo>
                  <a:pt x="372" y="69"/>
                </a:lnTo>
                <a:lnTo>
                  <a:pt x="350" y="59"/>
                </a:lnTo>
                <a:lnTo>
                  <a:pt x="328" y="47"/>
                </a:lnTo>
                <a:lnTo>
                  <a:pt x="308" y="36"/>
                </a:lnTo>
                <a:lnTo>
                  <a:pt x="290" y="25"/>
                </a:lnTo>
                <a:lnTo>
                  <a:pt x="273" y="16"/>
                </a:lnTo>
                <a:lnTo>
                  <a:pt x="258" y="9"/>
                </a:lnTo>
                <a:lnTo>
                  <a:pt x="246" y="3"/>
                </a:lnTo>
                <a:lnTo>
                  <a:pt x="237" y="0"/>
                </a:lnTo>
                <a:lnTo>
                  <a:pt x="230" y="1"/>
                </a:lnTo>
                <a:lnTo>
                  <a:pt x="228" y="6"/>
                </a:lnTo>
                <a:lnTo>
                  <a:pt x="225" y="22"/>
                </a:lnTo>
                <a:lnTo>
                  <a:pt x="224" y="40"/>
                </a:lnTo>
                <a:lnTo>
                  <a:pt x="222" y="61"/>
                </a:lnTo>
                <a:lnTo>
                  <a:pt x="217" y="83"/>
                </a:lnTo>
                <a:lnTo>
                  <a:pt x="209" y="104"/>
                </a:lnTo>
                <a:lnTo>
                  <a:pt x="198" y="122"/>
                </a:lnTo>
                <a:lnTo>
                  <a:pt x="182" y="136"/>
                </a:lnTo>
                <a:lnTo>
                  <a:pt x="160" y="145"/>
                </a:lnTo>
                <a:lnTo>
                  <a:pt x="133" y="149"/>
                </a:lnTo>
                <a:lnTo>
                  <a:pt x="107" y="149"/>
                </a:lnTo>
                <a:lnTo>
                  <a:pt x="80" y="147"/>
                </a:lnTo>
                <a:lnTo>
                  <a:pt x="55" y="147"/>
                </a:lnTo>
                <a:lnTo>
                  <a:pt x="33" y="151"/>
                </a:lnTo>
                <a:lnTo>
                  <a:pt x="16" y="160"/>
                </a:lnTo>
                <a:lnTo>
                  <a:pt x="4" y="178"/>
                </a:lnTo>
                <a:lnTo>
                  <a:pt x="0" y="207"/>
                </a:lnTo>
                <a:lnTo>
                  <a:pt x="1" y="228"/>
                </a:lnTo>
                <a:lnTo>
                  <a:pt x="3" y="257"/>
                </a:lnTo>
                <a:lnTo>
                  <a:pt x="8" y="290"/>
                </a:lnTo>
                <a:lnTo>
                  <a:pt x="15" y="328"/>
                </a:lnTo>
                <a:lnTo>
                  <a:pt x="23" y="371"/>
                </a:lnTo>
                <a:lnTo>
                  <a:pt x="32" y="417"/>
                </a:lnTo>
                <a:lnTo>
                  <a:pt x="45" y="464"/>
                </a:lnTo>
                <a:lnTo>
                  <a:pt x="57" y="513"/>
                </a:lnTo>
                <a:lnTo>
                  <a:pt x="73" y="561"/>
                </a:lnTo>
                <a:lnTo>
                  <a:pt x="91" y="608"/>
                </a:lnTo>
                <a:lnTo>
                  <a:pt x="109" y="654"/>
                </a:lnTo>
                <a:lnTo>
                  <a:pt x="130" y="697"/>
                </a:lnTo>
                <a:lnTo>
                  <a:pt x="153" y="736"/>
                </a:lnTo>
                <a:lnTo>
                  <a:pt x="178" y="771"/>
                </a:lnTo>
                <a:lnTo>
                  <a:pt x="204" y="799"/>
                </a:lnTo>
                <a:lnTo>
                  <a:pt x="232" y="821"/>
                </a:lnTo>
                <a:lnTo>
                  <a:pt x="262" y="837"/>
                </a:lnTo>
                <a:lnTo>
                  <a:pt x="293" y="848"/>
                </a:lnTo>
                <a:lnTo>
                  <a:pt x="325" y="855"/>
                </a:lnTo>
                <a:lnTo>
                  <a:pt x="356" y="857"/>
                </a:lnTo>
                <a:lnTo>
                  <a:pt x="388" y="857"/>
                </a:lnTo>
                <a:lnTo>
                  <a:pt x="420" y="852"/>
                </a:lnTo>
                <a:lnTo>
                  <a:pt x="451" y="847"/>
                </a:lnTo>
                <a:lnTo>
                  <a:pt x="481" y="837"/>
                </a:lnTo>
                <a:lnTo>
                  <a:pt x="511" y="826"/>
                </a:lnTo>
                <a:lnTo>
                  <a:pt x="539" y="814"/>
                </a:lnTo>
                <a:lnTo>
                  <a:pt x="565" y="801"/>
                </a:lnTo>
                <a:lnTo>
                  <a:pt x="590" y="787"/>
                </a:lnTo>
                <a:lnTo>
                  <a:pt x="612" y="773"/>
                </a:lnTo>
                <a:lnTo>
                  <a:pt x="631" y="759"/>
                </a:lnTo>
                <a:lnTo>
                  <a:pt x="647" y="746"/>
                </a:lnTo>
                <a:lnTo>
                  <a:pt x="661" y="734"/>
                </a:lnTo>
                <a:lnTo>
                  <a:pt x="683" y="712"/>
                </a:lnTo>
                <a:lnTo>
                  <a:pt x="703" y="691"/>
                </a:lnTo>
                <a:lnTo>
                  <a:pt x="720" y="670"/>
                </a:lnTo>
                <a:lnTo>
                  <a:pt x="731" y="648"/>
                </a:lnTo>
                <a:lnTo>
                  <a:pt x="739" y="625"/>
                </a:lnTo>
                <a:lnTo>
                  <a:pt x="742" y="599"/>
                </a:lnTo>
                <a:lnTo>
                  <a:pt x="739" y="569"/>
                </a:lnTo>
                <a:lnTo>
                  <a:pt x="729" y="533"/>
                </a:lnTo>
                <a:lnTo>
                  <a:pt x="713" y="496"/>
                </a:lnTo>
                <a:lnTo>
                  <a:pt x="692" y="463"/>
                </a:lnTo>
                <a:lnTo>
                  <a:pt x="669" y="434"/>
                </a:lnTo>
                <a:lnTo>
                  <a:pt x="646" y="407"/>
                </a:lnTo>
                <a:lnTo>
                  <a:pt x="623" y="381"/>
                </a:lnTo>
                <a:lnTo>
                  <a:pt x="603" y="357"/>
                </a:lnTo>
                <a:lnTo>
                  <a:pt x="588" y="334"/>
                </a:lnTo>
                <a:lnTo>
                  <a:pt x="579" y="311"/>
                </a:lnTo>
                <a:lnTo>
                  <a:pt x="573" y="282"/>
                </a:lnTo>
                <a:lnTo>
                  <a:pt x="570" y="248"/>
                </a:lnTo>
                <a:lnTo>
                  <a:pt x="565" y="207"/>
                </a:lnTo>
                <a:lnTo>
                  <a:pt x="561" y="168"/>
                </a:lnTo>
                <a:lnTo>
                  <a:pt x="553" y="134"/>
                </a:lnTo>
                <a:lnTo>
                  <a:pt x="542" y="106"/>
                </a:lnTo>
                <a:lnTo>
                  <a:pt x="527" y="90"/>
                </a:lnTo>
                <a:lnTo>
                  <a:pt x="507" y="89"/>
                </a:lnTo>
                <a:close/>
              </a:path>
            </a:pathLst>
          </a:custGeom>
          <a:solidFill>
            <a:srgbClr val="E0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73" name="Freeform 171"/>
          <p:cNvSpPr>
            <a:spLocks/>
          </p:cNvSpPr>
          <p:nvPr/>
        </p:nvSpPr>
        <p:spPr bwMode="auto">
          <a:xfrm>
            <a:off x="6994525" y="3148013"/>
            <a:ext cx="241300" cy="1169987"/>
          </a:xfrm>
          <a:custGeom>
            <a:avLst/>
            <a:gdLst>
              <a:gd name="T0" fmla="*/ 63003906 w 304"/>
              <a:gd name="T1" fmla="*/ 3785579 h 1473"/>
              <a:gd name="T2" fmla="*/ 46623288 w 304"/>
              <a:gd name="T3" fmla="*/ 13248733 h 1473"/>
              <a:gd name="T4" fmla="*/ 35912425 w 304"/>
              <a:gd name="T5" fmla="*/ 26497465 h 1473"/>
              <a:gd name="T6" fmla="*/ 35912425 w 304"/>
              <a:gd name="T7" fmla="*/ 47317356 h 1473"/>
              <a:gd name="T8" fmla="*/ 44103131 w 304"/>
              <a:gd name="T9" fmla="*/ 76338276 h 1473"/>
              <a:gd name="T10" fmla="*/ 32131794 w 304"/>
              <a:gd name="T11" fmla="*/ 124286297 h 1473"/>
              <a:gd name="T12" fmla="*/ 11341100 w 304"/>
              <a:gd name="T13" fmla="*/ 178543352 h 1473"/>
              <a:gd name="T14" fmla="*/ 0 w 304"/>
              <a:gd name="T15" fmla="*/ 223967919 h 1473"/>
              <a:gd name="T16" fmla="*/ 10710863 w 304"/>
              <a:gd name="T17" fmla="*/ 249203260 h 1473"/>
              <a:gd name="T18" fmla="*/ 28982194 w 304"/>
              <a:gd name="T19" fmla="*/ 268130361 h 1473"/>
              <a:gd name="T20" fmla="*/ 47882969 w 304"/>
              <a:gd name="T21" fmla="*/ 288318792 h 1473"/>
              <a:gd name="T22" fmla="*/ 63003906 w 304"/>
              <a:gd name="T23" fmla="*/ 313554927 h 1473"/>
              <a:gd name="T24" fmla="*/ 67413981 w 304"/>
              <a:gd name="T25" fmla="*/ 369703978 h 1473"/>
              <a:gd name="T26" fmla="*/ 50403125 w 304"/>
              <a:gd name="T27" fmla="*/ 545093210 h 1473"/>
              <a:gd name="T28" fmla="*/ 31502350 w 304"/>
              <a:gd name="T29" fmla="*/ 760227846 h 1473"/>
              <a:gd name="T30" fmla="*/ 34651950 w 304"/>
              <a:gd name="T31" fmla="*/ 911012403 h 1473"/>
              <a:gd name="T32" fmla="*/ 63003906 w 304"/>
              <a:gd name="T33" fmla="*/ 921106222 h 1473"/>
              <a:gd name="T34" fmla="*/ 87575231 w 304"/>
              <a:gd name="T35" fmla="*/ 881990689 h 1473"/>
              <a:gd name="T36" fmla="*/ 112147350 w 304"/>
              <a:gd name="T37" fmla="*/ 818270480 h 1473"/>
              <a:gd name="T38" fmla="*/ 136088438 w 304"/>
              <a:gd name="T39" fmla="*/ 738146625 h 1473"/>
              <a:gd name="T40" fmla="*/ 157510163 w 304"/>
              <a:gd name="T41" fmla="*/ 648559617 h 1473"/>
              <a:gd name="T42" fmla="*/ 173890781 w 304"/>
              <a:gd name="T43" fmla="*/ 558972608 h 1473"/>
              <a:gd name="T44" fmla="*/ 186491563 w 304"/>
              <a:gd name="T45" fmla="*/ 475063968 h 1473"/>
              <a:gd name="T46" fmla="*/ 191531875 w 304"/>
              <a:gd name="T47" fmla="*/ 405665391 h 1473"/>
              <a:gd name="T48" fmla="*/ 190272194 w 304"/>
              <a:gd name="T49" fmla="*/ 353301125 h 1473"/>
              <a:gd name="T50" fmla="*/ 182711725 w 304"/>
              <a:gd name="T51" fmla="*/ 294627826 h 1473"/>
              <a:gd name="T52" fmla="*/ 172631100 w 304"/>
              <a:gd name="T53" fmla="*/ 230276953 h 1473"/>
              <a:gd name="T54" fmla="*/ 158769844 w 304"/>
              <a:gd name="T55" fmla="*/ 165294620 h 1473"/>
              <a:gd name="T56" fmla="*/ 141758988 w 304"/>
              <a:gd name="T57" fmla="*/ 105359196 h 1473"/>
              <a:gd name="T58" fmla="*/ 122857419 w 304"/>
              <a:gd name="T59" fmla="*/ 53626390 h 1473"/>
              <a:gd name="T60" fmla="*/ 102696169 w 304"/>
              <a:gd name="T61" fmla="*/ 17034312 h 1473"/>
              <a:gd name="T62" fmla="*/ 81905475 w 304"/>
              <a:gd name="T63" fmla="*/ 0 h 147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04" h="1473">
                <a:moveTo>
                  <a:pt x="112" y="1"/>
                </a:moveTo>
                <a:lnTo>
                  <a:pt x="100" y="6"/>
                </a:lnTo>
                <a:lnTo>
                  <a:pt x="86" y="12"/>
                </a:lnTo>
                <a:lnTo>
                  <a:pt x="74" y="21"/>
                </a:lnTo>
                <a:lnTo>
                  <a:pt x="64" y="30"/>
                </a:lnTo>
                <a:lnTo>
                  <a:pt x="57" y="42"/>
                </a:lnTo>
                <a:lnTo>
                  <a:pt x="55" y="57"/>
                </a:lnTo>
                <a:lnTo>
                  <a:pt x="57" y="75"/>
                </a:lnTo>
                <a:lnTo>
                  <a:pt x="65" y="94"/>
                </a:lnTo>
                <a:lnTo>
                  <a:pt x="70" y="121"/>
                </a:lnTo>
                <a:lnTo>
                  <a:pt x="64" y="155"/>
                </a:lnTo>
                <a:lnTo>
                  <a:pt x="51" y="197"/>
                </a:lnTo>
                <a:lnTo>
                  <a:pt x="35" y="239"/>
                </a:lnTo>
                <a:lnTo>
                  <a:pt x="18" y="283"/>
                </a:lnTo>
                <a:lnTo>
                  <a:pt x="5" y="322"/>
                </a:lnTo>
                <a:lnTo>
                  <a:pt x="0" y="355"/>
                </a:lnTo>
                <a:lnTo>
                  <a:pt x="4" y="378"/>
                </a:lnTo>
                <a:lnTo>
                  <a:pt x="17" y="395"/>
                </a:lnTo>
                <a:lnTo>
                  <a:pt x="31" y="410"/>
                </a:lnTo>
                <a:lnTo>
                  <a:pt x="46" y="425"/>
                </a:lnTo>
                <a:lnTo>
                  <a:pt x="61" y="441"/>
                </a:lnTo>
                <a:lnTo>
                  <a:pt x="76" y="457"/>
                </a:lnTo>
                <a:lnTo>
                  <a:pt x="88" y="476"/>
                </a:lnTo>
                <a:lnTo>
                  <a:pt x="100" y="497"/>
                </a:lnTo>
                <a:lnTo>
                  <a:pt x="107" y="523"/>
                </a:lnTo>
                <a:lnTo>
                  <a:pt x="107" y="586"/>
                </a:lnTo>
                <a:lnTo>
                  <a:pt x="96" y="706"/>
                </a:lnTo>
                <a:lnTo>
                  <a:pt x="80" y="864"/>
                </a:lnTo>
                <a:lnTo>
                  <a:pt x="63" y="1037"/>
                </a:lnTo>
                <a:lnTo>
                  <a:pt x="50" y="1205"/>
                </a:lnTo>
                <a:lnTo>
                  <a:pt x="47" y="1348"/>
                </a:lnTo>
                <a:lnTo>
                  <a:pt x="55" y="1444"/>
                </a:lnTo>
                <a:lnTo>
                  <a:pt x="81" y="1473"/>
                </a:lnTo>
                <a:lnTo>
                  <a:pt x="100" y="1460"/>
                </a:lnTo>
                <a:lnTo>
                  <a:pt x="119" y="1435"/>
                </a:lnTo>
                <a:lnTo>
                  <a:pt x="139" y="1398"/>
                </a:lnTo>
                <a:lnTo>
                  <a:pt x="159" y="1352"/>
                </a:lnTo>
                <a:lnTo>
                  <a:pt x="178" y="1297"/>
                </a:lnTo>
                <a:lnTo>
                  <a:pt x="198" y="1236"/>
                </a:lnTo>
                <a:lnTo>
                  <a:pt x="216" y="1170"/>
                </a:lnTo>
                <a:lnTo>
                  <a:pt x="234" y="1100"/>
                </a:lnTo>
                <a:lnTo>
                  <a:pt x="250" y="1028"/>
                </a:lnTo>
                <a:lnTo>
                  <a:pt x="263" y="957"/>
                </a:lnTo>
                <a:lnTo>
                  <a:pt x="276" y="886"/>
                </a:lnTo>
                <a:lnTo>
                  <a:pt x="288" y="817"/>
                </a:lnTo>
                <a:lnTo>
                  <a:pt x="296" y="753"/>
                </a:lnTo>
                <a:lnTo>
                  <a:pt x="302" y="694"/>
                </a:lnTo>
                <a:lnTo>
                  <a:pt x="304" y="643"/>
                </a:lnTo>
                <a:lnTo>
                  <a:pt x="304" y="600"/>
                </a:lnTo>
                <a:lnTo>
                  <a:pt x="302" y="560"/>
                </a:lnTo>
                <a:lnTo>
                  <a:pt x="297" y="515"/>
                </a:lnTo>
                <a:lnTo>
                  <a:pt x="290" y="467"/>
                </a:lnTo>
                <a:lnTo>
                  <a:pt x="283" y="417"/>
                </a:lnTo>
                <a:lnTo>
                  <a:pt x="274" y="365"/>
                </a:lnTo>
                <a:lnTo>
                  <a:pt x="263" y="313"/>
                </a:lnTo>
                <a:lnTo>
                  <a:pt x="252" y="262"/>
                </a:lnTo>
                <a:lnTo>
                  <a:pt x="239" y="213"/>
                </a:lnTo>
                <a:lnTo>
                  <a:pt x="225" y="167"/>
                </a:lnTo>
                <a:lnTo>
                  <a:pt x="210" y="124"/>
                </a:lnTo>
                <a:lnTo>
                  <a:pt x="195" y="85"/>
                </a:lnTo>
                <a:lnTo>
                  <a:pt x="179" y="53"/>
                </a:lnTo>
                <a:lnTo>
                  <a:pt x="163" y="27"/>
                </a:lnTo>
                <a:lnTo>
                  <a:pt x="147" y="9"/>
                </a:lnTo>
                <a:lnTo>
                  <a:pt x="130" y="0"/>
                </a:lnTo>
                <a:lnTo>
                  <a:pt x="112" y="1"/>
                </a:lnTo>
                <a:close/>
              </a:path>
            </a:pathLst>
          </a:custGeom>
          <a:solidFill>
            <a:srgbClr val="C9EAE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74" name="Freeform 172"/>
          <p:cNvSpPr>
            <a:spLocks/>
          </p:cNvSpPr>
          <p:nvPr/>
        </p:nvSpPr>
        <p:spPr bwMode="auto">
          <a:xfrm>
            <a:off x="5886450" y="3913188"/>
            <a:ext cx="409575" cy="511175"/>
          </a:xfrm>
          <a:custGeom>
            <a:avLst/>
            <a:gdLst>
              <a:gd name="T0" fmla="*/ 146737600 w 515"/>
              <a:gd name="T1" fmla="*/ 15751175 h 644"/>
              <a:gd name="T2" fmla="*/ 130292567 w 515"/>
              <a:gd name="T3" fmla="*/ 5040313 h 644"/>
              <a:gd name="T4" fmla="*/ 115745100 w 515"/>
              <a:gd name="T5" fmla="*/ 0 h 644"/>
              <a:gd name="T6" fmla="*/ 104992762 w 515"/>
              <a:gd name="T7" fmla="*/ 4410075 h 644"/>
              <a:gd name="T8" fmla="*/ 95505732 w 515"/>
              <a:gd name="T9" fmla="*/ 20791488 h 644"/>
              <a:gd name="T10" fmla="*/ 67043849 w 515"/>
              <a:gd name="T11" fmla="*/ 32762031 h 644"/>
              <a:gd name="T12" fmla="*/ 30991705 w 515"/>
              <a:gd name="T13" fmla="*/ 42212419 h 644"/>
              <a:gd name="T14" fmla="*/ 5059643 w 515"/>
              <a:gd name="T15" fmla="*/ 54813200 h 644"/>
              <a:gd name="T16" fmla="*/ 632257 w 515"/>
              <a:gd name="T17" fmla="*/ 81275238 h 644"/>
              <a:gd name="T18" fmla="*/ 13914416 w 515"/>
              <a:gd name="T19" fmla="*/ 141128750 h 644"/>
              <a:gd name="T20" fmla="*/ 37948913 w 515"/>
              <a:gd name="T21" fmla="*/ 219253594 h 644"/>
              <a:gd name="T22" fmla="*/ 66411592 w 515"/>
              <a:gd name="T23" fmla="*/ 292968363 h 644"/>
              <a:gd name="T24" fmla="*/ 94240424 w 515"/>
              <a:gd name="T25" fmla="*/ 344001725 h 644"/>
              <a:gd name="T26" fmla="*/ 110685457 w 515"/>
              <a:gd name="T27" fmla="*/ 379913356 h 644"/>
              <a:gd name="T28" fmla="*/ 127762746 w 515"/>
              <a:gd name="T29" fmla="*/ 401335081 h 644"/>
              <a:gd name="T30" fmla="*/ 156856886 w 515"/>
              <a:gd name="T31" fmla="*/ 405114919 h 644"/>
              <a:gd name="T32" fmla="*/ 193541286 w 515"/>
              <a:gd name="T33" fmla="*/ 395034294 h 644"/>
              <a:gd name="T34" fmla="*/ 221370913 w 515"/>
              <a:gd name="T35" fmla="*/ 383063750 h 644"/>
              <a:gd name="T36" fmla="*/ 249200541 w 515"/>
              <a:gd name="T37" fmla="*/ 369832731 h 644"/>
              <a:gd name="T38" fmla="*/ 274499551 w 515"/>
              <a:gd name="T39" fmla="*/ 354711794 h 644"/>
              <a:gd name="T40" fmla="*/ 296637278 w 515"/>
              <a:gd name="T41" fmla="*/ 338961413 h 644"/>
              <a:gd name="T42" fmla="*/ 313081516 w 515"/>
              <a:gd name="T43" fmla="*/ 321949763 h 644"/>
              <a:gd name="T44" fmla="*/ 323833854 w 515"/>
              <a:gd name="T45" fmla="*/ 305569144 h 644"/>
              <a:gd name="T46" fmla="*/ 325731419 w 515"/>
              <a:gd name="T47" fmla="*/ 289187731 h 644"/>
              <a:gd name="T48" fmla="*/ 315611337 w 515"/>
              <a:gd name="T49" fmla="*/ 267136563 h 644"/>
              <a:gd name="T50" fmla="*/ 295371970 w 515"/>
              <a:gd name="T51" fmla="*/ 229964456 h 644"/>
              <a:gd name="T52" fmla="*/ 275764859 w 515"/>
              <a:gd name="T53" fmla="*/ 189011719 h 644"/>
              <a:gd name="T54" fmla="*/ 260585135 w 515"/>
              <a:gd name="T55" fmla="*/ 148689219 h 644"/>
              <a:gd name="T56" fmla="*/ 254892440 w 515"/>
              <a:gd name="T57" fmla="*/ 110256638 h 644"/>
              <a:gd name="T58" fmla="*/ 239712716 w 515"/>
              <a:gd name="T59" fmla="*/ 70564375 h 644"/>
              <a:gd name="T60" fmla="*/ 213780654 w 515"/>
              <a:gd name="T61" fmla="*/ 37802344 h 644"/>
              <a:gd name="T62" fmla="*/ 178993818 w 515"/>
              <a:gd name="T63" fmla="*/ 24571325 h 644"/>
              <a:gd name="T64" fmla="*/ 153694808 w 515"/>
              <a:gd name="T65" fmla="*/ 22681406 h 64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15" h="644">
                <a:moveTo>
                  <a:pt x="243" y="36"/>
                </a:moveTo>
                <a:lnTo>
                  <a:pt x="232" y="25"/>
                </a:lnTo>
                <a:lnTo>
                  <a:pt x="219" y="16"/>
                </a:lnTo>
                <a:lnTo>
                  <a:pt x="206" y="8"/>
                </a:lnTo>
                <a:lnTo>
                  <a:pt x="194" y="2"/>
                </a:lnTo>
                <a:lnTo>
                  <a:pt x="183" y="0"/>
                </a:lnTo>
                <a:lnTo>
                  <a:pt x="173" y="1"/>
                </a:lnTo>
                <a:lnTo>
                  <a:pt x="166" y="7"/>
                </a:lnTo>
                <a:lnTo>
                  <a:pt x="160" y="19"/>
                </a:lnTo>
                <a:lnTo>
                  <a:pt x="151" y="33"/>
                </a:lnTo>
                <a:lnTo>
                  <a:pt x="131" y="44"/>
                </a:lnTo>
                <a:lnTo>
                  <a:pt x="106" y="52"/>
                </a:lnTo>
                <a:lnTo>
                  <a:pt x="78" y="59"/>
                </a:lnTo>
                <a:lnTo>
                  <a:pt x="49" y="67"/>
                </a:lnTo>
                <a:lnTo>
                  <a:pt x="25" y="76"/>
                </a:lnTo>
                <a:lnTo>
                  <a:pt x="8" y="87"/>
                </a:lnTo>
                <a:lnTo>
                  <a:pt x="0" y="102"/>
                </a:lnTo>
                <a:lnTo>
                  <a:pt x="1" y="129"/>
                </a:lnTo>
                <a:lnTo>
                  <a:pt x="9" y="171"/>
                </a:lnTo>
                <a:lnTo>
                  <a:pt x="22" y="224"/>
                </a:lnTo>
                <a:lnTo>
                  <a:pt x="39" y="286"/>
                </a:lnTo>
                <a:lnTo>
                  <a:pt x="60" y="348"/>
                </a:lnTo>
                <a:lnTo>
                  <a:pt x="82" y="410"/>
                </a:lnTo>
                <a:lnTo>
                  <a:pt x="105" y="465"/>
                </a:lnTo>
                <a:lnTo>
                  <a:pt x="129" y="510"/>
                </a:lnTo>
                <a:lnTo>
                  <a:pt x="149" y="546"/>
                </a:lnTo>
                <a:lnTo>
                  <a:pt x="164" y="578"/>
                </a:lnTo>
                <a:lnTo>
                  <a:pt x="175" y="603"/>
                </a:lnTo>
                <a:lnTo>
                  <a:pt x="188" y="623"/>
                </a:lnTo>
                <a:lnTo>
                  <a:pt x="202" y="637"/>
                </a:lnTo>
                <a:lnTo>
                  <a:pt x="221" y="644"/>
                </a:lnTo>
                <a:lnTo>
                  <a:pt x="248" y="643"/>
                </a:lnTo>
                <a:lnTo>
                  <a:pt x="285" y="633"/>
                </a:lnTo>
                <a:lnTo>
                  <a:pt x="306" y="627"/>
                </a:lnTo>
                <a:lnTo>
                  <a:pt x="328" y="617"/>
                </a:lnTo>
                <a:lnTo>
                  <a:pt x="350" y="608"/>
                </a:lnTo>
                <a:lnTo>
                  <a:pt x="372" y="598"/>
                </a:lnTo>
                <a:lnTo>
                  <a:pt x="394" y="587"/>
                </a:lnTo>
                <a:lnTo>
                  <a:pt x="415" y="576"/>
                </a:lnTo>
                <a:lnTo>
                  <a:pt x="434" y="563"/>
                </a:lnTo>
                <a:lnTo>
                  <a:pt x="452" y="550"/>
                </a:lnTo>
                <a:lnTo>
                  <a:pt x="469" y="538"/>
                </a:lnTo>
                <a:lnTo>
                  <a:pt x="483" y="524"/>
                </a:lnTo>
                <a:lnTo>
                  <a:pt x="495" y="511"/>
                </a:lnTo>
                <a:lnTo>
                  <a:pt x="505" y="499"/>
                </a:lnTo>
                <a:lnTo>
                  <a:pt x="512" y="485"/>
                </a:lnTo>
                <a:lnTo>
                  <a:pt x="515" y="472"/>
                </a:lnTo>
                <a:lnTo>
                  <a:pt x="515" y="459"/>
                </a:lnTo>
                <a:lnTo>
                  <a:pt x="512" y="448"/>
                </a:lnTo>
                <a:lnTo>
                  <a:pt x="499" y="424"/>
                </a:lnTo>
                <a:lnTo>
                  <a:pt x="483" y="395"/>
                </a:lnTo>
                <a:lnTo>
                  <a:pt x="467" y="365"/>
                </a:lnTo>
                <a:lnTo>
                  <a:pt x="451" y="333"/>
                </a:lnTo>
                <a:lnTo>
                  <a:pt x="436" y="300"/>
                </a:lnTo>
                <a:lnTo>
                  <a:pt x="422" y="268"/>
                </a:lnTo>
                <a:lnTo>
                  <a:pt x="412" y="236"/>
                </a:lnTo>
                <a:lnTo>
                  <a:pt x="408" y="206"/>
                </a:lnTo>
                <a:lnTo>
                  <a:pt x="403" y="175"/>
                </a:lnTo>
                <a:lnTo>
                  <a:pt x="393" y="143"/>
                </a:lnTo>
                <a:lnTo>
                  <a:pt x="379" y="112"/>
                </a:lnTo>
                <a:lnTo>
                  <a:pt x="359" y="83"/>
                </a:lnTo>
                <a:lnTo>
                  <a:pt x="338" y="60"/>
                </a:lnTo>
                <a:lnTo>
                  <a:pt x="311" y="45"/>
                </a:lnTo>
                <a:lnTo>
                  <a:pt x="283" y="39"/>
                </a:lnTo>
                <a:lnTo>
                  <a:pt x="253" y="46"/>
                </a:lnTo>
                <a:lnTo>
                  <a:pt x="243" y="36"/>
                </a:lnTo>
                <a:close/>
              </a:path>
            </a:pathLst>
          </a:custGeom>
          <a:solidFill>
            <a:srgbClr val="C9EAE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75" name="Freeform 158"/>
          <p:cNvSpPr>
            <a:spLocks/>
          </p:cNvSpPr>
          <p:nvPr/>
        </p:nvSpPr>
        <p:spPr bwMode="auto">
          <a:xfrm>
            <a:off x="5567363" y="3429000"/>
            <a:ext cx="452437" cy="798513"/>
          </a:xfrm>
          <a:custGeom>
            <a:avLst/>
            <a:gdLst>
              <a:gd name="T0" fmla="*/ 191595759 w 80"/>
              <a:gd name="T1" fmla="*/ 438430096 h 275"/>
              <a:gd name="T2" fmla="*/ 31930741 w 80"/>
              <a:gd name="T3" fmla="*/ 994900739 h 275"/>
              <a:gd name="T4" fmla="*/ 31930741 w 80"/>
              <a:gd name="T5" fmla="*/ 1568233073 h 275"/>
              <a:gd name="T6" fmla="*/ 542856534 w 80"/>
              <a:gd name="T7" fmla="*/ 2082548037 h 275"/>
              <a:gd name="T8" fmla="*/ 1213447345 w 80"/>
              <a:gd name="T9" fmla="*/ 2147483647 h 275"/>
              <a:gd name="T10" fmla="*/ 1436979500 w 80"/>
              <a:gd name="T11" fmla="*/ 2147483647 h 275"/>
              <a:gd name="T12" fmla="*/ 1947905293 w 80"/>
              <a:gd name="T13" fmla="*/ 2147483647 h 275"/>
              <a:gd name="T14" fmla="*/ 2147483647 w 80"/>
              <a:gd name="T15" fmla="*/ 2107842025 h 275"/>
              <a:gd name="T16" fmla="*/ 2147483647 w 80"/>
              <a:gd name="T17" fmla="*/ 1838037549 h 275"/>
              <a:gd name="T18" fmla="*/ 2147483647 w 80"/>
              <a:gd name="T19" fmla="*/ 1534509691 h 275"/>
              <a:gd name="T20" fmla="*/ 2147483647 w 80"/>
              <a:gd name="T21" fmla="*/ 1062353310 h 275"/>
              <a:gd name="T22" fmla="*/ 2147483647 w 80"/>
              <a:gd name="T23" fmla="*/ 421568405 h 275"/>
              <a:gd name="T24" fmla="*/ 2147483647 w 80"/>
              <a:gd name="T25" fmla="*/ 33726285 h 275"/>
              <a:gd name="T26" fmla="*/ 1947905293 w 80"/>
              <a:gd name="T27" fmla="*/ 33726285 h 275"/>
              <a:gd name="T28" fmla="*/ 1756309535 w 80"/>
              <a:gd name="T29" fmla="*/ 337254143 h 275"/>
              <a:gd name="T30" fmla="*/ 1724373138 w 80"/>
              <a:gd name="T31" fmla="*/ 834704513 h 275"/>
              <a:gd name="T32" fmla="*/ 1724373138 w 80"/>
              <a:gd name="T33" fmla="*/ 1214117239 h 275"/>
              <a:gd name="T34" fmla="*/ 1724373138 w 80"/>
              <a:gd name="T35" fmla="*/ 1467057120 h 275"/>
              <a:gd name="T36" fmla="*/ 1756309535 w 80"/>
              <a:gd name="T37" fmla="*/ 1660979632 h 275"/>
              <a:gd name="T38" fmla="*/ 1788240276 w 80"/>
              <a:gd name="T39" fmla="*/ 1779017276 h 275"/>
              <a:gd name="T40" fmla="*/ 1788240276 w 80"/>
              <a:gd name="T41" fmla="*/ 1888625525 h 275"/>
              <a:gd name="T42" fmla="*/ 1756309535 w 80"/>
              <a:gd name="T43" fmla="*/ 1956078096 h 275"/>
              <a:gd name="T44" fmla="*/ 1788240276 w 80"/>
              <a:gd name="T45" fmla="*/ 2048821752 h 275"/>
              <a:gd name="T46" fmla="*/ 1820171017 w 80"/>
              <a:gd name="T47" fmla="*/ 2031960061 h 275"/>
              <a:gd name="T48" fmla="*/ 1564708121 w 80"/>
              <a:gd name="T49" fmla="*/ 2065686346 h 275"/>
              <a:gd name="T50" fmla="*/ 1341181621 w 80"/>
              <a:gd name="T51" fmla="*/ 2107842025 h 275"/>
              <a:gd name="T52" fmla="*/ 1405048759 w 80"/>
              <a:gd name="T53" fmla="*/ 2107842025 h 275"/>
              <a:gd name="T54" fmla="*/ 1341181621 w 80"/>
              <a:gd name="T55" fmla="*/ 2082548037 h 275"/>
              <a:gd name="T56" fmla="*/ 1053782328 w 80"/>
              <a:gd name="T57" fmla="*/ 1972939787 h 275"/>
              <a:gd name="T58" fmla="*/ 989920845 w 80"/>
              <a:gd name="T59" fmla="*/ 1829608156 h 275"/>
              <a:gd name="T60" fmla="*/ 862186569 w 80"/>
              <a:gd name="T61" fmla="*/ 1644117941 h 275"/>
              <a:gd name="T62" fmla="*/ 798319431 w 80"/>
              <a:gd name="T63" fmla="*/ 1382745762 h 275"/>
              <a:gd name="T64" fmla="*/ 830255828 w 80"/>
              <a:gd name="T65" fmla="*/ 978039048 h 275"/>
              <a:gd name="T66" fmla="*/ 926053707 w 80"/>
              <a:gd name="T67" fmla="*/ 446862393 h 275"/>
              <a:gd name="T68" fmla="*/ 862186569 w 80"/>
              <a:gd name="T69" fmla="*/ 118040547 h 275"/>
              <a:gd name="T70" fmla="*/ 351260776 w 80"/>
              <a:gd name="T71" fmla="*/ 118040547 h 275"/>
              <a:gd name="T72" fmla="*/ 255462897 w 80"/>
              <a:gd name="T73" fmla="*/ 185490214 h 27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0" h="275">
                <a:moveTo>
                  <a:pt x="8" y="22"/>
                </a:moveTo>
                <a:lnTo>
                  <a:pt x="6" y="52"/>
                </a:lnTo>
                <a:lnTo>
                  <a:pt x="3" y="84"/>
                </a:lnTo>
                <a:lnTo>
                  <a:pt x="1" y="118"/>
                </a:lnTo>
                <a:lnTo>
                  <a:pt x="0" y="152"/>
                </a:lnTo>
                <a:lnTo>
                  <a:pt x="1" y="186"/>
                </a:lnTo>
                <a:lnTo>
                  <a:pt x="7" y="218"/>
                </a:lnTo>
                <a:lnTo>
                  <a:pt x="17" y="247"/>
                </a:lnTo>
                <a:lnTo>
                  <a:pt x="34" y="272"/>
                </a:lnTo>
                <a:lnTo>
                  <a:pt x="38" y="274"/>
                </a:lnTo>
                <a:lnTo>
                  <a:pt x="41" y="275"/>
                </a:lnTo>
                <a:lnTo>
                  <a:pt x="45" y="275"/>
                </a:lnTo>
                <a:lnTo>
                  <a:pt x="48" y="274"/>
                </a:lnTo>
                <a:lnTo>
                  <a:pt x="61" y="266"/>
                </a:lnTo>
                <a:lnTo>
                  <a:pt x="70" y="259"/>
                </a:lnTo>
                <a:lnTo>
                  <a:pt x="76" y="250"/>
                </a:lnTo>
                <a:lnTo>
                  <a:pt x="78" y="236"/>
                </a:lnTo>
                <a:lnTo>
                  <a:pt x="78" y="218"/>
                </a:lnTo>
                <a:lnTo>
                  <a:pt x="78" y="199"/>
                </a:lnTo>
                <a:lnTo>
                  <a:pt x="78" y="182"/>
                </a:lnTo>
                <a:lnTo>
                  <a:pt x="78" y="164"/>
                </a:lnTo>
                <a:lnTo>
                  <a:pt x="77" y="126"/>
                </a:lnTo>
                <a:lnTo>
                  <a:pt x="78" y="88"/>
                </a:lnTo>
                <a:lnTo>
                  <a:pt x="78" y="50"/>
                </a:lnTo>
                <a:lnTo>
                  <a:pt x="80" y="12"/>
                </a:lnTo>
                <a:lnTo>
                  <a:pt x="77" y="4"/>
                </a:lnTo>
                <a:lnTo>
                  <a:pt x="69" y="0"/>
                </a:lnTo>
                <a:lnTo>
                  <a:pt x="61" y="4"/>
                </a:lnTo>
                <a:lnTo>
                  <a:pt x="57" y="12"/>
                </a:lnTo>
                <a:lnTo>
                  <a:pt x="55" y="40"/>
                </a:lnTo>
                <a:lnTo>
                  <a:pt x="54" y="70"/>
                </a:lnTo>
                <a:lnTo>
                  <a:pt x="54" y="99"/>
                </a:lnTo>
                <a:lnTo>
                  <a:pt x="54" y="129"/>
                </a:lnTo>
                <a:lnTo>
                  <a:pt x="54" y="144"/>
                </a:lnTo>
                <a:lnTo>
                  <a:pt x="54" y="159"/>
                </a:lnTo>
                <a:lnTo>
                  <a:pt x="54" y="174"/>
                </a:lnTo>
                <a:lnTo>
                  <a:pt x="55" y="189"/>
                </a:lnTo>
                <a:lnTo>
                  <a:pt x="55" y="197"/>
                </a:lnTo>
                <a:lnTo>
                  <a:pt x="56" y="204"/>
                </a:lnTo>
                <a:lnTo>
                  <a:pt x="56" y="211"/>
                </a:lnTo>
                <a:lnTo>
                  <a:pt x="56" y="219"/>
                </a:lnTo>
                <a:lnTo>
                  <a:pt x="56" y="224"/>
                </a:lnTo>
                <a:lnTo>
                  <a:pt x="56" y="227"/>
                </a:lnTo>
                <a:lnTo>
                  <a:pt x="55" y="232"/>
                </a:lnTo>
                <a:lnTo>
                  <a:pt x="55" y="236"/>
                </a:lnTo>
                <a:lnTo>
                  <a:pt x="56" y="243"/>
                </a:lnTo>
                <a:lnTo>
                  <a:pt x="57" y="243"/>
                </a:lnTo>
                <a:lnTo>
                  <a:pt x="57" y="241"/>
                </a:lnTo>
                <a:lnTo>
                  <a:pt x="53" y="243"/>
                </a:lnTo>
                <a:lnTo>
                  <a:pt x="49" y="245"/>
                </a:lnTo>
                <a:lnTo>
                  <a:pt x="46" y="248"/>
                </a:lnTo>
                <a:lnTo>
                  <a:pt x="42" y="250"/>
                </a:lnTo>
                <a:lnTo>
                  <a:pt x="39" y="252"/>
                </a:lnTo>
                <a:lnTo>
                  <a:pt x="44" y="250"/>
                </a:lnTo>
                <a:lnTo>
                  <a:pt x="46" y="249"/>
                </a:lnTo>
                <a:lnTo>
                  <a:pt x="42" y="247"/>
                </a:lnTo>
                <a:lnTo>
                  <a:pt x="36" y="240"/>
                </a:lnTo>
                <a:lnTo>
                  <a:pt x="33" y="234"/>
                </a:lnTo>
                <a:lnTo>
                  <a:pt x="32" y="225"/>
                </a:lnTo>
                <a:lnTo>
                  <a:pt x="31" y="217"/>
                </a:lnTo>
                <a:lnTo>
                  <a:pt x="30" y="211"/>
                </a:lnTo>
                <a:lnTo>
                  <a:pt x="27" y="195"/>
                </a:lnTo>
                <a:lnTo>
                  <a:pt x="26" y="180"/>
                </a:lnTo>
                <a:lnTo>
                  <a:pt x="25" y="164"/>
                </a:lnTo>
                <a:lnTo>
                  <a:pt x="25" y="148"/>
                </a:lnTo>
                <a:lnTo>
                  <a:pt x="26" y="116"/>
                </a:lnTo>
                <a:lnTo>
                  <a:pt x="27" y="84"/>
                </a:lnTo>
                <a:lnTo>
                  <a:pt x="29" y="53"/>
                </a:lnTo>
                <a:lnTo>
                  <a:pt x="31" y="22"/>
                </a:lnTo>
                <a:lnTo>
                  <a:pt x="27" y="14"/>
                </a:lnTo>
                <a:lnTo>
                  <a:pt x="19" y="10"/>
                </a:lnTo>
                <a:lnTo>
                  <a:pt x="11" y="14"/>
                </a:ln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276" name="Group 2094"/>
          <p:cNvGrpSpPr>
            <a:grpSpLocks/>
          </p:cNvGrpSpPr>
          <p:nvPr/>
        </p:nvGrpSpPr>
        <p:grpSpPr bwMode="auto">
          <a:xfrm>
            <a:off x="4945063" y="2297113"/>
            <a:ext cx="2598737" cy="1208087"/>
            <a:chOff x="4876800" y="2220913"/>
            <a:chExt cx="2900363" cy="1552575"/>
          </a:xfrm>
        </p:grpSpPr>
        <p:sp>
          <p:nvSpPr>
            <p:cNvPr id="9279" name="AutoShape 6"/>
            <p:cNvSpPr>
              <a:spLocks noChangeAspect="1" noChangeArrowheads="1" noTextEdit="1"/>
            </p:cNvSpPr>
            <p:nvPr/>
          </p:nvSpPr>
          <p:spPr bwMode="auto">
            <a:xfrm>
              <a:off x="4876800" y="2220913"/>
              <a:ext cx="2900363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Freeform 74"/>
            <p:cNvSpPr>
              <a:spLocks noEditPoints="1"/>
            </p:cNvSpPr>
            <p:nvPr/>
          </p:nvSpPr>
          <p:spPr bwMode="auto">
            <a:xfrm>
              <a:off x="4886325" y="2230438"/>
              <a:ext cx="511175" cy="466725"/>
            </a:xfrm>
            <a:custGeom>
              <a:avLst/>
              <a:gdLst>
                <a:gd name="T0" fmla="*/ 453628125 w 322"/>
                <a:gd name="T1" fmla="*/ 549394063 h 294"/>
                <a:gd name="T2" fmla="*/ 564515000 w 322"/>
                <a:gd name="T3" fmla="*/ 534273125 h 294"/>
                <a:gd name="T4" fmla="*/ 612398763 w 322"/>
                <a:gd name="T5" fmla="*/ 486390950 h 294"/>
                <a:gd name="T6" fmla="*/ 612398763 w 322"/>
                <a:gd name="T7" fmla="*/ 405745950 h 294"/>
                <a:gd name="T8" fmla="*/ 534273125 w 322"/>
                <a:gd name="T9" fmla="*/ 309980013 h 294"/>
                <a:gd name="T10" fmla="*/ 446068450 w 322"/>
                <a:gd name="T11" fmla="*/ 541834388 h 294"/>
                <a:gd name="T12" fmla="*/ 446068450 w 322"/>
                <a:gd name="T13" fmla="*/ 693043763 h 294"/>
                <a:gd name="T14" fmla="*/ 612398763 w 322"/>
                <a:gd name="T15" fmla="*/ 685482500 h 294"/>
                <a:gd name="T16" fmla="*/ 723285638 w 322"/>
                <a:gd name="T17" fmla="*/ 597277825 h 294"/>
                <a:gd name="T18" fmla="*/ 756046875 w 322"/>
                <a:gd name="T19" fmla="*/ 461189388 h 294"/>
                <a:gd name="T20" fmla="*/ 715724375 w 322"/>
                <a:gd name="T21" fmla="*/ 302418750 h 294"/>
                <a:gd name="T22" fmla="*/ 630039063 w 322"/>
                <a:gd name="T23" fmla="*/ 199093138 h 294"/>
                <a:gd name="T24" fmla="*/ 564515000 w 322"/>
                <a:gd name="T25" fmla="*/ 224294700 h 294"/>
                <a:gd name="T26" fmla="*/ 619958438 w 322"/>
                <a:gd name="T27" fmla="*/ 357862188 h 294"/>
                <a:gd name="T28" fmla="*/ 645160000 w 322"/>
                <a:gd name="T29" fmla="*/ 438507188 h 294"/>
                <a:gd name="T30" fmla="*/ 597277825 w 322"/>
                <a:gd name="T31" fmla="*/ 534273125 h 294"/>
                <a:gd name="T32" fmla="*/ 509071563 w 322"/>
                <a:gd name="T33" fmla="*/ 564515000 h 294"/>
                <a:gd name="T34" fmla="*/ 446068450 w 322"/>
                <a:gd name="T35" fmla="*/ 564515000 h 294"/>
                <a:gd name="T36" fmla="*/ 405745950 w 322"/>
                <a:gd name="T37" fmla="*/ 612398763 h 294"/>
                <a:gd name="T38" fmla="*/ 262096250 w 322"/>
                <a:gd name="T39" fmla="*/ 660280938 h 294"/>
                <a:gd name="T40" fmla="*/ 176410938 w 322"/>
                <a:gd name="T41" fmla="*/ 660280938 h 294"/>
                <a:gd name="T42" fmla="*/ 80645000 w 322"/>
                <a:gd name="T43" fmla="*/ 708164700 h 294"/>
                <a:gd name="T44" fmla="*/ 151209375 w 322"/>
                <a:gd name="T45" fmla="*/ 715724375 h 294"/>
                <a:gd name="T46" fmla="*/ 239415638 w 322"/>
                <a:gd name="T47" fmla="*/ 708164700 h 294"/>
                <a:gd name="T48" fmla="*/ 383063750 w 322"/>
                <a:gd name="T49" fmla="*/ 541834388 h 294"/>
                <a:gd name="T50" fmla="*/ 478829688 w 322"/>
                <a:gd name="T51" fmla="*/ 272176875 h 294"/>
                <a:gd name="T52" fmla="*/ 302418750 w 322"/>
                <a:gd name="T53" fmla="*/ 231854375 h 294"/>
                <a:gd name="T54" fmla="*/ 183972200 w 322"/>
                <a:gd name="T55" fmla="*/ 254536575 h 294"/>
                <a:gd name="T56" fmla="*/ 176410938 w 322"/>
                <a:gd name="T57" fmla="*/ 239415638 h 294"/>
                <a:gd name="T58" fmla="*/ 309980013 w 322"/>
                <a:gd name="T59" fmla="*/ 206652813 h 294"/>
                <a:gd name="T60" fmla="*/ 446068450 w 322"/>
                <a:gd name="T61" fmla="*/ 231854375 h 294"/>
                <a:gd name="T62" fmla="*/ 509071563 w 322"/>
                <a:gd name="T63" fmla="*/ 191531875 h 294"/>
                <a:gd name="T64" fmla="*/ 413305625 w 322"/>
                <a:gd name="T65" fmla="*/ 95765938 h 294"/>
                <a:gd name="T66" fmla="*/ 294859075 w 322"/>
                <a:gd name="T67" fmla="*/ 80645000 h 294"/>
                <a:gd name="T68" fmla="*/ 136088438 w 322"/>
                <a:gd name="T69" fmla="*/ 136088438 h 294"/>
                <a:gd name="T70" fmla="*/ 73085325 w 322"/>
                <a:gd name="T71" fmla="*/ 239415638 h 294"/>
                <a:gd name="T72" fmla="*/ 88206263 w 322"/>
                <a:gd name="T73" fmla="*/ 365423450 h 294"/>
                <a:gd name="T74" fmla="*/ 199093138 w 322"/>
                <a:gd name="T75" fmla="*/ 468749063 h 294"/>
                <a:gd name="T76" fmla="*/ 350302513 w 322"/>
                <a:gd name="T77" fmla="*/ 685482500 h 294"/>
                <a:gd name="T78" fmla="*/ 272176875 w 322"/>
                <a:gd name="T79" fmla="*/ 723285638 h 294"/>
                <a:gd name="T80" fmla="*/ 73085325 w 322"/>
                <a:gd name="T81" fmla="*/ 733366263 h 294"/>
                <a:gd name="T82" fmla="*/ 7561263 w 322"/>
                <a:gd name="T83" fmla="*/ 700603438 h 294"/>
                <a:gd name="T84" fmla="*/ 80645000 w 322"/>
                <a:gd name="T85" fmla="*/ 645160000 h 294"/>
                <a:gd name="T86" fmla="*/ 254536575 w 322"/>
                <a:gd name="T87" fmla="*/ 637600325 h 294"/>
                <a:gd name="T88" fmla="*/ 342741250 w 322"/>
                <a:gd name="T89" fmla="*/ 619958438 h 294"/>
                <a:gd name="T90" fmla="*/ 294859075 w 322"/>
                <a:gd name="T91" fmla="*/ 541834388 h 294"/>
                <a:gd name="T92" fmla="*/ 103327200 w 322"/>
                <a:gd name="T93" fmla="*/ 446068450 h 294"/>
                <a:gd name="T94" fmla="*/ 0 w 322"/>
                <a:gd name="T95" fmla="*/ 262096250 h 294"/>
                <a:gd name="T96" fmla="*/ 47883763 w 322"/>
                <a:gd name="T97" fmla="*/ 143649700 h 294"/>
                <a:gd name="T98" fmla="*/ 168851263 w 322"/>
                <a:gd name="T99" fmla="*/ 65524063 h 294"/>
                <a:gd name="T100" fmla="*/ 342741250 w 322"/>
                <a:gd name="T101" fmla="*/ 55443438 h 294"/>
                <a:gd name="T102" fmla="*/ 549394063 w 322"/>
                <a:gd name="T103" fmla="*/ 120967500 h 294"/>
                <a:gd name="T104" fmla="*/ 645160000 w 322"/>
                <a:gd name="T105" fmla="*/ 32762825 h 294"/>
                <a:gd name="T106" fmla="*/ 763608138 w 322"/>
                <a:gd name="T107" fmla="*/ 17641888 h 294"/>
                <a:gd name="T108" fmla="*/ 660280938 w 322"/>
                <a:gd name="T109" fmla="*/ 65524063 h 294"/>
                <a:gd name="T110" fmla="*/ 597277825 w 322"/>
                <a:gd name="T111" fmla="*/ 143649700 h 294"/>
                <a:gd name="T112" fmla="*/ 756046875 w 322"/>
                <a:gd name="T113" fmla="*/ 309980013 h 294"/>
                <a:gd name="T114" fmla="*/ 811490313 w 322"/>
                <a:gd name="T115" fmla="*/ 438507188 h 294"/>
                <a:gd name="T116" fmla="*/ 796369375 w 322"/>
                <a:gd name="T117" fmla="*/ 582156888 h 294"/>
                <a:gd name="T118" fmla="*/ 740925938 w 322"/>
                <a:gd name="T119" fmla="*/ 667842200 h 294"/>
                <a:gd name="T120" fmla="*/ 612398763 w 322"/>
                <a:gd name="T121" fmla="*/ 733366263 h 294"/>
                <a:gd name="T122" fmla="*/ 461189388 w 322"/>
                <a:gd name="T123" fmla="*/ 723285638 h 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22" h="294">
                  <a:moveTo>
                    <a:pt x="177" y="215"/>
                  </a:moveTo>
                  <a:lnTo>
                    <a:pt x="177" y="215"/>
                  </a:lnTo>
                  <a:lnTo>
                    <a:pt x="180" y="218"/>
                  </a:lnTo>
                  <a:lnTo>
                    <a:pt x="193" y="218"/>
                  </a:lnTo>
                  <a:lnTo>
                    <a:pt x="215" y="215"/>
                  </a:lnTo>
                  <a:lnTo>
                    <a:pt x="224" y="212"/>
                  </a:lnTo>
                  <a:lnTo>
                    <a:pt x="231" y="205"/>
                  </a:lnTo>
                  <a:lnTo>
                    <a:pt x="237" y="199"/>
                  </a:lnTo>
                  <a:lnTo>
                    <a:pt x="243" y="193"/>
                  </a:lnTo>
                  <a:lnTo>
                    <a:pt x="243" y="183"/>
                  </a:lnTo>
                  <a:lnTo>
                    <a:pt x="246" y="174"/>
                  </a:lnTo>
                  <a:lnTo>
                    <a:pt x="243" y="161"/>
                  </a:lnTo>
                  <a:lnTo>
                    <a:pt x="237" y="145"/>
                  </a:lnTo>
                  <a:lnTo>
                    <a:pt x="228" y="133"/>
                  </a:lnTo>
                  <a:lnTo>
                    <a:pt x="212" y="123"/>
                  </a:lnTo>
                  <a:lnTo>
                    <a:pt x="196" y="180"/>
                  </a:lnTo>
                  <a:lnTo>
                    <a:pt x="177" y="215"/>
                  </a:lnTo>
                  <a:close/>
                  <a:moveTo>
                    <a:pt x="145" y="262"/>
                  </a:moveTo>
                  <a:lnTo>
                    <a:pt x="145" y="262"/>
                  </a:lnTo>
                  <a:lnTo>
                    <a:pt x="177" y="275"/>
                  </a:lnTo>
                  <a:lnTo>
                    <a:pt x="205" y="278"/>
                  </a:lnTo>
                  <a:lnTo>
                    <a:pt x="224" y="275"/>
                  </a:lnTo>
                  <a:lnTo>
                    <a:pt x="243" y="272"/>
                  </a:lnTo>
                  <a:lnTo>
                    <a:pt x="259" y="262"/>
                  </a:lnTo>
                  <a:lnTo>
                    <a:pt x="275" y="250"/>
                  </a:lnTo>
                  <a:lnTo>
                    <a:pt x="287" y="237"/>
                  </a:lnTo>
                  <a:lnTo>
                    <a:pt x="294" y="221"/>
                  </a:lnTo>
                  <a:lnTo>
                    <a:pt x="300" y="202"/>
                  </a:lnTo>
                  <a:lnTo>
                    <a:pt x="300" y="183"/>
                  </a:lnTo>
                  <a:lnTo>
                    <a:pt x="300" y="168"/>
                  </a:lnTo>
                  <a:lnTo>
                    <a:pt x="297" y="149"/>
                  </a:lnTo>
                  <a:lnTo>
                    <a:pt x="291" y="133"/>
                  </a:lnTo>
                  <a:lnTo>
                    <a:pt x="284" y="120"/>
                  </a:lnTo>
                  <a:lnTo>
                    <a:pt x="272" y="104"/>
                  </a:lnTo>
                  <a:lnTo>
                    <a:pt x="262" y="92"/>
                  </a:lnTo>
                  <a:lnTo>
                    <a:pt x="250" y="79"/>
                  </a:lnTo>
                  <a:lnTo>
                    <a:pt x="234" y="67"/>
                  </a:lnTo>
                  <a:lnTo>
                    <a:pt x="224" y="89"/>
                  </a:lnTo>
                  <a:lnTo>
                    <a:pt x="218" y="114"/>
                  </a:lnTo>
                  <a:lnTo>
                    <a:pt x="234" y="127"/>
                  </a:lnTo>
                  <a:lnTo>
                    <a:pt x="246" y="142"/>
                  </a:lnTo>
                  <a:lnTo>
                    <a:pt x="253" y="158"/>
                  </a:lnTo>
                  <a:lnTo>
                    <a:pt x="256" y="174"/>
                  </a:lnTo>
                  <a:lnTo>
                    <a:pt x="253" y="183"/>
                  </a:lnTo>
                  <a:lnTo>
                    <a:pt x="250" y="196"/>
                  </a:lnTo>
                  <a:lnTo>
                    <a:pt x="246" y="205"/>
                  </a:lnTo>
                  <a:lnTo>
                    <a:pt x="237" y="212"/>
                  </a:lnTo>
                  <a:lnTo>
                    <a:pt x="228" y="218"/>
                  </a:lnTo>
                  <a:lnTo>
                    <a:pt x="215" y="221"/>
                  </a:lnTo>
                  <a:lnTo>
                    <a:pt x="202" y="224"/>
                  </a:lnTo>
                  <a:lnTo>
                    <a:pt x="190" y="224"/>
                  </a:lnTo>
                  <a:lnTo>
                    <a:pt x="177" y="224"/>
                  </a:lnTo>
                  <a:lnTo>
                    <a:pt x="174" y="224"/>
                  </a:lnTo>
                  <a:lnTo>
                    <a:pt x="161" y="243"/>
                  </a:lnTo>
                  <a:lnTo>
                    <a:pt x="145" y="262"/>
                  </a:lnTo>
                  <a:close/>
                  <a:moveTo>
                    <a:pt x="120" y="265"/>
                  </a:moveTo>
                  <a:lnTo>
                    <a:pt x="120" y="265"/>
                  </a:lnTo>
                  <a:lnTo>
                    <a:pt x="104" y="262"/>
                  </a:lnTo>
                  <a:lnTo>
                    <a:pt x="86" y="259"/>
                  </a:lnTo>
                  <a:lnTo>
                    <a:pt x="70" y="262"/>
                  </a:lnTo>
                  <a:lnTo>
                    <a:pt x="57" y="265"/>
                  </a:lnTo>
                  <a:lnTo>
                    <a:pt x="44" y="272"/>
                  </a:lnTo>
                  <a:lnTo>
                    <a:pt x="32" y="281"/>
                  </a:lnTo>
                  <a:lnTo>
                    <a:pt x="44" y="284"/>
                  </a:lnTo>
                  <a:lnTo>
                    <a:pt x="60" y="284"/>
                  </a:lnTo>
                  <a:lnTo>
                    <a:pt x="76" y="284"/>
                  </a:lnTo>
                  <a:lnTo>
                    <a:pt x="95" y="281"/>
                  </a:lnTo>
                  <a:lnTo>
                    <a:pt x="108" y="275"/>
                  </a:lnTo>
                  <a:lnTo>
                    <a:pt x="120" y="265"/>
                  </a:lnTo>
                  <a:close/>
                  <a:moveTo>
                    <a:pt x="152" y="215"/>
                  </a:moveTo>
                  <a:lnTo>
                    <a:pt x="152" y="215"/>
                  </a:lnTo>
                  <a:lnTo>
                    <a:pt x="168" y="177"/>
                  </a:lnTo>
                  <a:lnTo>
                    <a:pt x="186" y="117"/>
                  </a:lnTo>
                  <a:lnTo>
                    <a:pt x="190" y="108"/>
                  </a:lnTo>
                  <a:lnTo>
                    <a:pt x="155" y="95"/>
                  </a:lnTo>
                  <a:lnTo>
                    <a:pt x="139" y="92"/>
                  </a:lnTo>
                  <a:lnTo>
                    <a:pt x="120" y="92"/>
                  </a:lnTo>
                  <a:lnTo>
                    <a:pt x="95" y="95"/>
                  </a:lnTo>
                  <a:lnTo>
                    <a:pt x="73" y="101"/>
                  </a:lnTo>
                  <a:lnTo>
                    <a:pt x="70" y="101"/>
                  </a:lnTo>
                  <a:lnTo>
                    <a:pt x="67" y="98"/>
                  </a:lnTo>
                  <a:lnTo>
                    <a:pt x="70" y="95"/>
                  </a:lnTo>
                  <a:lnTo>
                    <a:pt x="95" y="85"/>
                  </a:lnTo>
                  <a:lnTo>
                    <a:pt x="123" y="82"/>
                  </a:lnTo>
                  <a:lnTo>
                    <a:pt x="142" y="82"/>
                  </a:lnTo>
                  <a:lnTo>
                    <a:pt x="158" y="85"/>
                  </a:lnTo>
                  <a:lnTo>
                    <a:pt x="177" y="92"/>
                  </a:lnTo>
                  <a:lnTo>
                    <a:pt x="193" y="98"/>
                  </a:lnTo>
                  <a:lnTo>
                    <a:pt x="202" y="76"/>
                  </a:lnTo>
                  <a:lnTo>
                    <a:pt x="212" y="57"/>
                  </a:lnTo>
                  <a:lnTo>
                    <a:pt x="186" y="44"/>
                  </a:lnTo>
                  <a:lnTo>
                    <a:pt x="164" y="38"/>
                  </a:lnTo>
                  <a:lnTo>
                    <a:pt x="139" y="32"/>
                  </a:lnTo>
                  <a:lnTo>
                    <a:pt x="117" y="32"/>
                  </a:lnTo>
                  <a:lnTo>
                    <a:pt x="98" y="32"/>
                  </a:lnTo>
                  <a:lnTo>
                    <a:pt x="82" y="38"/>
                  </a:lnTo>
                  <a:lnTo>
                    <a:pt x="67" y="44"/>
                  </a:lnTo>
                  <a:lnTo>
                    <a:pt x="54" y="54"/>
                  </a:lnTo>
                  <a:lnTo>
                    <a:pt x="41" y="67"/>
                  </a:lnTo>
                  <a:lnTo>
                    <a:pt x="35" y="79"/>
                  </a:lnTo>
                  <a:lnTo>
                    <a:pt x="29" y="95"/>
                  </a:lnTo>
                  <a:lnTo>
                    <a:pt x="29" y="114"/>
                  </a:lnTo>
                  <a:lnTo>
                    <a:pt x="29" y="130"/>
                  </a:lnTo>
                  <a:lnTo>
                    <a:pt x="35" y="145"/>
                  </a:lnTo>
                  <a:lnTo>
                    <a:pt x="48" y="161"/>
                  </a:lnTo>
                  <a:lnTo>
                    <a:pt x="60" y="174"/>
                  </a:lnTo>
                  <a:lnTo>
                    <a:pt x="79" y="186"/>
                  </a:lnTo>
                  <a:lnTo>
                    <a:pt x="101" y="199"/>
                  </a:lnTo>
                  <a:lnTo>
                    <a:pt x="123" y="209"/>
                  </a:lnTo>
                  <a:lnTo>
                    <a:pt x="152" y="215"/>
                  </a:lnTo>
                  <a:close/>
                  <a:moveTo>
                    <a:pt x="139" y="272"/>
                  </a:moveTo>
                  <a:lnTo>
                    <a:pt x="139" y="272"/>
                  </a:lnTo>
                  <a:lnTo>
                    <a:pt x="123" y="281"/>
                  </a:lnTo>
                  <a:lnTo>
                    <a:pt x="108" y="287"/>
                  </a:lnTo>
                  <a:lnTo>
                    <a:pt x="86" y="291"/>
                  </a:lnTo>
                  <a:lnTo>
                    <a:pt x="63" y="294"/>
                  </a:lnTo>
                  <a:lnTo>
                    <a:pt x="29" y="291"/>
                  </a:lnTo>
                  <a:lnTo>
                    <a:pt x="16" y="287"/>
                  </a:lnTo>
                  <a:lnTo>
                    <a:pt x="3" y="281"/>
                  </a:lnTo>
                  <a:lnTo>
                    <a:pt x="3" y="278"/>
                  </a:lnTo>
                  <a:lnTo>
                    <a:pt x="16" y="265"/>
                  </a:lnTo>
                  <a:lnTo>
                    <a:pt x="32" y="256"/>
                  </a:lnTo>
                  <a:lnTo>
                    <a:pt x="54" y="253"/>
                  </a:lnTo>
                  <a:lnTo>
                    <a:pt x="76" y="250"/>
                  </a:lnTo>
                  <a:lnTo>
                    <a:pt x="101" y="253"/>
                  </a:lnTo>
                  <a:lnTo>
                    <a:pt x="130" y="259"/>
                  </a:lnTo>
                  <a:lnTo>
                    <a:pt x="136" y="246"/>
                  </a:lnTo>
                  <a:lnTo>
                    <a:pt x="149" y="221"/>
                  </a:lnTo>
                  <a:lnTo>
                    <a:pt x="117" y="215"/>
                  </a:lnTo>
                  <a:lnTo>
                    <a:pt x="86" y="202"/>
                  </a:lnTo>
                  <a:lnTo>
                    <a:pt x="60" y="190"/>
                  </a:lnTo>
                  <a:lnTo>
                    <a:pt x="41" y="177"/>
                  </a:lnTo>
                  <a:lnTo>
                    <a:pt x="22" y="161"/>
                  </a:lnTo>
                  <a:lnTo>
                    <a:pt x="10" y="142"/>
                  </a:lnTo>
                  <a:lnTo>
                    <a:pt x="3" y="123"/>
                  </a:lnTo>
                  <a:lnTo>
                    <a:pt x="0" y="104"/>
                  </a:lnTo>
                  <a:lnTo>
                    <a:pt x="3" y="89"/>
                  </a:lnTo>
                  <a:lnTo>
                    <a:pt x="10" y="73"/>
                  </a:lnTo>
                  <a:lnTo>
                    <a:pt x="19" y="57"/>
                  </a:lnTo>
                  <a:lnTo>
                    <a:pt x="32" y="44"/>
                  </a:lnTo>
                  <a:lnTo>
                    <a:pt x="48" y="35"/>
                  </a:lnTo>
                  <a:lnTo>
                    <a:pt x="67" y="26"/>
                  </a:lnTo>
                  <a:lnTo>
                    <a:pt x="86" y="22"/>
                  </a:lnTo>
                  <a:lnTo>
                    <a:pt x="111" y="22"/>
                  </a:lnTo>
                  <a:lnTo>
                    <a:pt x="136" y="22"/>
                  </a:lnTo>
                  <a:lnTo>
                    <a:pt x="161" y="29"/>
                  </a:lnTo>
                  <a:lnTo>
                    <a:pt x="190" y="35"/>
                  </a:lnTo>
                  <a:lnTo>
                    <a:pt x="218" y="48"/>
                  </a:lnTo>
                  <a:lnTo>
                    <a:pt x="234" y="29"/>
                  </a:lnTo>
                  <a:lnTo>
                    <a:pt x="256" y="13"/>
                  </a:lnTo>
                  <a:lnTo>
                    <a:pt x="278" y="3"/>
                  </a:lnTo>
                  <a:lnTo>
                    <a:pt x="300" y="0"/>
                  </a:lnTo>
                  <a:lnTo>
                    <a:pt x="303" y="3"/>
                  </a:lnTo>
                  <a:lnTo>
                    <a:pt x="303" y="7"/>
                  </a:lnTo>
                  <a:lnTo>
                    <a:pt x="300" y="7"/>
                  </a:lnTo>
                  <a:lnTo>
                    <a:pt x="281" y="13"/>
                  </a:lnTo>
                  <a:lnTo>
                    <a:pt x="262" y="26"/>
                  </a:lnTo>
                  <a:lnTo>
                    <a:pt x="246" y="38"/>
                  </a:lnTo>
                  <a:lnTo>
                    <a:pt x="237" y="57"/>
                  </a:lnTo>
                  <a:lnTo>
                    <a:pt x="256" y="73"/>
                  </a:lnTo>
                  <a:lnTo>
                    <a:pt x="275" y="89"/>
                  </a:lnTo>
                  <a:lnTo>
                    <a:pt x="287" y="108"/>
                  </a:lnTo>
                  <a:lnTo>
                    <a:pt x="300" y="123"/>
                  </a:lnTo>
                  <a:lnTo>
                    <a:pt x="310" y="139"/>
                  </a:lnTo>
                  <a:lnTo>
                    <a:pt x="319" y="158"/>
                  </a:lnTo>
                  <a:lnTo>
                    <a:pt x="322" y="174"/>
                  </a:lnTo>
                  <a:lnTo>
                    <a:pt x="322" y="193"/>
                  </a:lnTo>
                  <a:lnTo>
                    <a:pt x="322" y="212"/>
                  </a:lnTo>
                  <a:lnTo>
                    <a:pt x="316" y="231"/>
                  </a:lnTo>
                  <a:lnTo>
                    <a:pt x="306" y="250"/>
                  </a:lnTo>
                  <a:lnTo>
                    <a:pt x="294" y="265"/>
                  </a:lnTo>
                  <a:lnTo>
                    <a:pt x="278" y="278"/>
                  </a:lnTo>
                  <a:lnTo>
                    <a:pt x="262" y="284"/>
                  </a:lnTo>
                  <a:lnTo>
                    <a:pt x="243" y="291"/>
                  </a:lnTo>
                  <a:lnTo>
                    <a:pt x="221" y="294"/>
                  </a:lnTo>
                  <a:lnTo>
                    <a:pt x="205" y="291"/>
                  </a:lnTo>
                  <a:lnTo>
                    <a:pt x="183" y="287"/>
                  </a:lnTo>
                  <a:lnTo>
                    <a:pt x="161" y="281"/>
                  </a:lnTo>
                  <a:lnTo>
                    <a:pt x="139" y="272"/>
                  </a:lnTo>
                  <a:close/>
                </a:path>
              </a:pathLst>
            </a:custGeom>
            <a:solidFill>
              <a:srgbClr val="3700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Freeform 75"/>
            <p:cNvSpPr>
              <a:spLocks/>
            </p:cNvSpPr>
            <p:nvPr/>
          </p:nvSpPr>
          <p:spPr bwMode="auto">
            <a:xfrm>
              <a:off x="5167313" y="2425701"/>
              <a:ext cx="109538" cy="150813"/>
            </a:xfrm>
            <a:custGeom>
              <a:avLst/>
              <a:gdLst>
                <a:gd name="T0" fmla="*/ 0 w 69"/>
                <a:gd name="T1" fmla="*/ 231855144 h 95"/>
                <a:gd name="T2" fmla="*/ 0 w 69"/>
                <a:gd name="T3" fmla="*/ 231855144 h 95"/>
                <a:gd name="T4" fmla="*/ 7561297 w 69"/>
                <a:gd name="T5" fmla="*/ 239416431 h 95"/>
                <a:gd name="T6" fmla="*/ 7561297 w 69"/>
                <a:gd name="T7" fmla="*/ 239416431 h 95"/>
                <a:gd name="T8" fmla="*/ 40322684 w 69"/>
                <a:gd name="T9" fmla="*/ 239416431 h 95"/>
                <a:gd name="T10" fmla="*/ 40322684 w 69"/>
                <a:gd name="T11" fmla="*/ 239416431 h 95"/>
                <a:gd name="T12" fmla="*/ 95766375 w 69"/>
                <a:gd name="T13" fmla="*/ 231855144 h 95"/>
                <a:gd name="T14" fmla="*/ 118448678 w 69"/>
                <a:gd name="T15" fmla="*/ 224295444 h 95"/>
                <a:gd name="T16" fmla="*/ 136089059 w 69"/>
                <a:gd name="T17" fmla="*/ 206653498 h 95"/>
                <a:gd name="T18" fmla="*/ 136089059 w 69"/>
                <a:gd name="T19" fmla="*/ 206653498 h 95"/>
                <a:gd name="T20" fmla="*/ 151210065 w 69"/>
                <a:gd name="T21" fmla="*/ 191532510 h 95"/>
                <a:gd name="T22" fmla="*/ 166331072 w 69"/>
                <a:gd name="T23" fmla="*/ 176411522 h 95"/>
                <a:gd name="T24" fmla="*/ 166331072 w 69"/>
                <a:gd name="T25" fmla="*/ 151209876 h 95"/>
                <a:gd name="T26" fmla="*/ 173892369 w 69"/>
                <a:gd name="T27" fmla="*/ 128529189 h 95"/>
                <a:gd name="T28" fmla="*/ 173892369 w 69"/>
                <a:gd name="T29" fmla="*/ 128529189 h 95"/>
                <a:gd name="T30" fmla="*/ 166331072 w 69"/>
                <a:gd name="T31" fmla="*/ 95766255 h 95"/>
                <a:gd name="T32" fmla="*/ 151210065 w 69"/>
                <a:gd name="T33" fmla="*/ 55443621 h 95"/>
                <a:gd name="T34" fmla="*/ 151210065 w 69"/>
                <a:gd name="T35" fmla="*/ 55443621 h 95"/>
                <a:gd name="T36" fmla="*/ 128529349 w 69"/>
                <a:gd name="T37" fmla="*/ 25201646 h 95"/>
                <a:gd name="T38" fmla="*/ 88206665 w 69"/>
                <a:gd name="T39" fmla="*/ 0 h 95"/>
                <a:gd name="T40" fmla="*/ 88206665 w 69"/>
                <a:gd name="T41" fmla="*/ 0 h 95"/>
                <a:gd name="T42" fmla="*/ 47883981 w 69"/>
                <a:gd name="T43" fmla="*/ 143650176 h 95"/>
                <a:gd name="T44" fmla="*/ 47883981 w 69"/>
                <a:gd name="T45" fmla="*/ 143650176 h 95"/>
                <a:gd name="T46" fmla="*/ 0 w 69"/>
                <a:gd name="T47" fmla="*/ 231855144 h 9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9" h="95">
                  <a:moveTo>
                    <a:pt x="0" y="92"/>
                  </a:moveTo>
                  <a:lnTo>
                    <a:pt x="0" y="92"/>
                  </a:lnTo>
                  <a:lnTo>
                    <a:pt x="3" y="95"/>
                  </a:lnTo>
                  <a:lnTo>
                    <a:pt x="16" y="95"/>
                  </a:lnTo>
                  <a:lnTo>
                    <a:pt x="38" y="92"/>
                  </a:lnTo>
                  <a:lnTo>
                    <a:pt x="47" y="89"/>
                  </a:lnTo>
                  <a:lnTo>
                    <a:pt x="54" y="82"/>
                  </a:lnTo>
                  <a:lnTo>
                    <a:pt x="60" y="76"/>
                  </a:lnTo>
                  <a:lnTo>
                    <a:pt x="66" y="70"/>
                  </a:lnTo>
                  <a:lnTo>
                    <a:pt x="66" y="60"/>
                  </a:lnTo>
                  <a:lnTo>
                    <a:pt x="69" y="51"/>
                  </a:lnTo>
                  <a:lnTo>
                    <a:pt x="66" y="38"/>
                  </a:lnTo>
                  <a:lnTo>
                    <a:pt x="60" y="22"/>
                  </a:lnTo>
                  <a:lnTo>
                    <a:pt x="51" y="10"/>
                  </a:lnTo>
                  <a:lnTo>
                    <a:pt x="35" y="0"/>
                  </a:lnTo>
                  <a:lnTo>
                    <a:pt x="19" y="57"/>
                  </a:lnTo>
                  <a:lnTo>
                    <a:pt x="0" y="9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Freeform 76"/>
            <p:cNvSpPr>
              <a:spLocks/>
            </p:cNvSpPr>
            <p:nvPr/>
          </p:nvSpPr>
          <p:spPr bwMode="auto">
            <a:xfrm>
              <a:off x="5116513" y="2336801"/>
              <a:ext cx="246063" cy="334963"/>
            </a:xfrm>
            <a:custGeom>
              <a:avLst/>
              <a:gdLst>
                <a:gd name="T0" fmla="*/ 0 w 155"/>
                <a:gd name="T1" fmla="*/ 491431996 h 211"/>
                <a:gd name="T2" fmla="*/ 0 w 155"/>
                <a:gd name="T3" fmla="*/ 491431996 h 211"/>
                <a:gd name="T4" fmla="*/ 80645164 w 155"/>
                <a:gd name="T5" fmla="*/ 524193282 h 211"/>
                <a:gd name="T6" fmla="*/ 80645164 w 155"/>
                <a:gd name="T7" fmla="*/ 524193282 h 211"/>
                <a:gd name="T8" fmla="*/ 151209682 w 155"/>
                <a:gd name="T9" fmla="*/ 531754556 h 211"/>
                <a:gd name="T10" fmla="*/ 151209682 w 155"/>
                <a:gd name="T11" fmla="*/ 531754556 h 211"/>
                <a:gd name="T12" fmla="*/ 199093542 w 155"/>
                <a:gd name="T13" fmla="*/ 524193282 h 211"/>
                <a:gd name="T14" fmla="*/ 246975814 w 155"/>
                <a:gd name="T15" fmla="*/ 516633596 h 211"/>
                <a:gd name="T16" fmla="*/ 287298396 w 155"/>
                <a:gd name="T17" fmla="*/ 491431996 h 211"/>
                <a:gd name="T18" fmla="*/ 327620978 w 155"/>
                <a:gd name="T19" fmla="*/ 461190076 h 211"/>
                <a:gd name="T20" fmla="*/ 327620978 w 155"/>
                <a:gd name="T21" fmla="*/ 461190076 h 211"/>
                <a:gd name="T22" fmla="*/ 357862915 w 155"/>
                <a:gd name="T23" fmla="*/ 428427202 h 211"/>
                <a:gd name="T24" fmla="*/ 375504838 w 155"/>
                <a:gd name="T25" fmla="*/ 388104642 h 211"/>
                <a:gd name="T26" fmla="*/ 390625806 w 155"/>
                <a:gd name="T27" fmla="*/ 340222395 h 211"/>
                <a:gd name="T28" fmla="*/ 390625806 w 155"/>
                <a:gd name="T29" fmla="*/ 292338561 h 211"/>
                <a:gd name="T30" fmla="*/ 390625806 w 155"/>
                <a:gd name="T31" fmla="*/ 292338561 h 211"/>
                <a:gd name="T32" fmla="*/ 390625806 w 155"/>
                <a:gd name="T33" fmla="*/ 254536955 h 211"/>
                <a:gd name="T34" fmla="*/ 383064528 w 155"/>
                <a:gd name="T35" fmla="*/ 206653121 h 211"/>
                <a:gd name="T36" fmla="*/ 367943560 w 155"/>
                <a:gd name="T37" fmla="*/ 166330561 h 211"/>
                <a:gd name="T38" fmla="*/ 350303224 w 155"/>
                <a:gd name="T39" fmla="*/ 133569274 h 211"/>
                <a:gd name="T40" fmla="*/ 350303224 w 155"/>
                <a:gd name="T41" fmla="*/ 133569274 h 211"/>
                <a:gd name="T42" fmla="*/ 320061288 w 155"/>
                <a:gd name="T43" fmla="*/ 93246714 h 211"/>
                <a:gd name="T44" fmla="*/ 294859674 w 155"/>
                <a:gd name="T45" fmla="*/ 63004794 h 211"/>
                <a:gd name="T46" fmla="*/ 264617738 w 155"/>
                <a:gd name="T47" fmla="*/ 30241920 h 211"/>
                <a:gd name="T48" fmla="*/ 224295156 w 155"/>
                <a:gd name="T49" fmla="*/ 0 h 211"/>
                <a:gd name="T50" fmla="*/ 224295156 w 155"/>
                <a:gd name="T51" fmla="*/ 0 h 211"/>
                <a:gd name="T52" fmla="*/ 199093542 w 155"/>
                <a:gd name="T53" fmla="*/ 55443520 h 211"/>
                <a:gd name="T54" fmla="*/ 199093542 w 155"/>
                <a:gd name="T55" fmla="*/ 55443520 h 211"/>
                <a:gd name="T56" fmla="*/ 183972574 w 155"/>
                <a:gd name="T57" fmla="*/ 118448314 h 211"/>
                <a:gd name="T58" fmla="*/ 183972574 w 155"/>
                <a:gd name="T59" fmla="*/ 118448314 h 211"/>
                <a:gd name="T60" fmla="*/ 224295156 w 155"/>
                <a:gd name="T61" fmla="*/ 151209601 h 211"/>
                <a:gd name="T62" fmla="*/ 254537092 w 155"/>
                <a:gd name="T63" fmla="*/ 189012795 h 211"/>
                <a:gd name="T64" fmla="*/ 254537092 w 155"/>
                <a:gd name="T65" fmla="*/ 189012795 h 211"/>
                <a:gd name="T66" fmla="*/ 272177428 w 155"/>
                <a:gd name="T67" fmla="*/ 229335355 h 211"/>
                <a:gd name="T68" fmla="*/ 279738706 w 155"/>
                <a:gd name="T69" fmla="*/ 269657915 h 211"/>
                <a:gd name="T70" fmla="*/ 279738706 w 155"/>
                <a:gd name="T71" fmla="*/ 269657915 h 211"/>
                <a:gd name="T72" fmla="*/ 272177428 w 155"/>
                <a:gd name="T73" fmla="*/ 292338561 h 211"/>
                <a:gd name="T74" fmla="*/ 264617738 w 155"/>
                <a:gd name="T75" fmla="*/ 325101435 h 211"/>
                <a:gd name="T76" fmla="*/ 254537092 w 155"/>
                <a:gd name="T77" fmla="*/ 347782082 h 211"/>
                <a:gd name="T78" fmla="*/ 231854846 w 155"/>
                <a:gd name="T79" fmla="*/ 365423995 h 211"/>
                <a:gd name="T80" fmla="*/ 231854846 w 155"/>
                <a:gd name="T81" fmla="*/ 365423995 h 211"/>
                <a:gd name="T82" fmla="*/ 209174188 w 155"/>
                <a:gd name="T83" fmla="*/ 380544956 h 211"/>
                <a:gd name="T84" fmla="*/ 176411296 w 155"/>
                <a:gd name="T85" fmla="*/ 388104642 h 211"/>
                <a:gd name="T86" fmla="*/ 143649992 w 155"/>
                <a:gd name="T87" fmla="*/ 395665916 h 211"/>
                <a:gd name="T88" fmla="*/ 113408055 w 155"/>
                <a:gd name="T89" fmla="*/ 395665916 h 211"/>
                <a:gd name="T90" fmla="*/ 113408055 w 155"/>
                <a:gd name="T91" fmla="*/ 395665916 h 211"/>
                <a:gd name="T92" fmla="*/ 80645164 w 155"/>
                <a:gd name="T93" fmla="*/ 395665916 h 211"/>
                <a:gd name="T94" fmla="*/ 80645164 w 155"/>
                <a:gd name="T95" fmla="*/ 395665916 h 211"/>
                <a:gd name="T96" fmla="*/ 73085474 w 155"/>
                <a:gd name="T97" fmla="*/ 395665916 h 211"/>
                <a:gd name="T98" fmla="*/ 73085474 w 155"/>
                <a:gd name="T99" fmla="*/ 395665916 h 211"/>
                <a:gd name="T100" fmla="*/ 40322582 w 155"/>
                <a:gd name="T101" fmla="*/ 443548162 h 211"/>
                <a:gd name="T102" fmla="*/ 40322582 w 155"/>
                <a:gd name="T103" fmla="*/ 443548162 h 211"/>
                <a:gd name="T104" fmla="*/ 0 w 155"/>
                <a:gd name="T105" fmla="*/ 491431996 h 2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55" h="211">
                  <a:moveTo>
                    <a:pt x="0" y="195"/>
                  </a:moveTo>
                  <a:lnTo>
                    <a:pt x="0" y="195"/>
                  </a:lnTo>
                  <a:lnTo>
                    <a:pt x="32" y="208"/>
                  </a:lnTo>
                  <a:lnTo>
                    <a:pt x="60" y="211"/>
                  </a:lnTo>
                  <a:lnTo>
                    <a:pt x="79" y="208"/>
                  </a:lnTo>
                  <a:lnTo>
                    <a:pt x="98" y="205"/>
                  </a:lnTo>
                  <a:lnTo>
                    <a:pt x="114" y="195"/>
                  </a:lnTo>
                  <a:lnTo>
                    <a:pt x="130" y="183"/>
                  </a:lnTo>
                  <a:lnTo>
                    <a:pt x="142" y="170"/>
                  </a:lnTo>
                  <a:lnTo>
                    <a:pt x="149" y="154"/>
                  </a:lnTo>
                  <a:lnTo>
                    <a:pt x="155" y="135"/>
                  </a:lnTo>
                  <a:lnTo>
                    <a:pt x="155" y="116"/>
                  </a:lnTo>
                  <a:lnTo>
                    <a:pt x="155" y="101"/>
                  </a:lnTo>
                  <a:lnTo>
                    <a:pt x="152" y="82"/>
                  </a:lnTo>
                  <a:lnTo>
                    <a:pt x="146" y="66"/>
                  </a:lnTo>
                  <a:lnTo>
                    <a:pt x="139" y="53"/>
                  </a:lnTo>
                  <a:lnTo>
                    <a:pt x="127" y="37"/>
                  </a:lnTo>
                  <a:lnTo>
                    <a:pt x="117" y="25"/>
                  </a:lnTo>
                  <a:lnTo>
                    <a:pt x="105" y="12"/>
                  </a:lnTo>
                  <a:lnTo>
                    <a:pt x="89" y="0"/>
                  </a:lnTo>
                  <a:lnTo>
                    <a:pt x="79" y="22"/>
                  </a:lnTo>
                  <a:lnTo>
                    <a:pt x="73" y="47"/>
                  </a:lnTo>
                  <a:lnTo>
                    <a:pt x="89" y="60"/>
                  </a:lnTo>
                  <a:lnTo>
                    <a:pt x="101" y="75"/>
                  </a:lnTo>
                  <a:lnTo>
                    <a:pt x="108" y="91"/>
                  </a:lnTo>
                  <a:lnTo>
                    <a:pt x="111" y="107"/>
                  </a:lnTo>
                  <a:lnTo>
                    <a:pt x="108" y="116"/>
                  </a:lnTo>
                  <a:lnTo>
                    <a:pt x="105" y="129"/>
                  </a:lnTo>
                  <a:lnTo>
                    <a:pt x="101" y="138"/>
                  </a:lnTo>
                  <a:lnTo>
                    <a:pt x="92" y="145"/>
                  </a:lnTo>
                  <a:lnTo>
                    <a:pt x="83" y="151"/>
                  </a:lnTo>
                  <a:lnTo>
                    <a:pt x="70" y="154"/>
                  </a:lnTo>
                  <a:lnTo>
                    <a:pt x="57" y="157"/>
                  </a:lnTo>
                  <a:lnTo>
                    <a:pt x="45" y="157"/>
                  </a:lnTo>
                  <a:lnTo>
                    <a:pt x="32" y="157"/>
                  </a:lnTo>
                  <a:lnTo>
                    <a:pt x="29" y="157"/>
                  </a:lnTo>
                  <a:lnTo>
                    <a:pt x="16" y="176"/>
                  </a:lnTo>
                  <a:lnTo>
                    <a:pt x="0" y="19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Freeform 77"/>
            <p:cNvSpPr>
              <a:spLocks/>
            </p:cNvSpPr>
            <p:nvPr/>
          </p:nvSpPr>
          <p:spPr bwMode="auto">
            <a:xfrm>
              <a:off x="4937125" y="2641601"/>
              <a:ext cx="139700" cy="39688"/>
            </a:xfrm>
            <a:custGeom>
              <a:avLst/>
              <a:gdLst>
                <a:gd name="T0" fmla="*/ 221773750 w 88"/>
                <a:gd name="T1" fmla="*/ 15121128 h 25"/>
                <a:gd name="T2" fmla="*/ 221773750 w 88"/>
                <a:gd name="T3" fmla="*/ 15121128 h 25"/>
                <a:gd name="T4" fmla="*/ 181451250 w 88"/>
                <a:gd name="T5" fmla="*/ 7561358 h 25"/>
                <a:gd name="T6" fmla="*/ 181451250 w 88"/>
                <a:gd name="T7" fmla="*/ 7561358 h 25"/>
                <a:gd name="T8" fmla="*/ 136088438 w 88"/>
                <a:gd name="T9" fmla="*/ 0 h 25"/>
                <a:gd name="T10" fmla="*/ 136088438 w 88"/>
                <a:gd name="T11" fmla="*/ 0 h 25"/>
                <a:gd name="T12" fmla="*/ 95765938 w 88"/>
                <a:gd name="T13" fmla="*/ 7561358 h 25"/>
                <a:gd name="T14" fmla="*/ 63004700 w 88"/>
                <a:gd name="T15" fmla="*/ 15121128 h 25"/>
                <a:gd name="T16" fmla="*/ 63004700 w 88"/>
                <a:gd name="T17" fmla="*/ 15121128 h 25"/>
                <a:gd name="T18" fmla="*/ 30241875 w 88"/>
                <a:gd name="T19" fmla="*/ 32763238 h 25"/>
                <a:gd name="T20" fmla="*/ 0 w 88"/>
                <a:gd name="T21" fmla="*/ 55444136 h 25"/>
                <a:gd name="T22" fmla="*/ 0 w 88"/>
                <a:gd name="T23" fmla="*/ 55444136 h 25"/>
                <a:gd name="T24" fmla="*/ 30241875 w 88"/>
                <a:gd name="T25" fmla="*/ 63005494 h 25"/>
                <a:gd name="T26" fmla="*/ 30241875 w 88"/>
                <a:gd name="T27" fmla="*/ 63005494 h 25"/>
                <a:gd name="T28" fmla="*/ 70564375 w 88"/>
                <a:gd name="T29" fmla="*/ 63005494 h 25"/>
                <a:gd name="T30" fmla="*/ 70564375 w 88"/>
                <a:gd name="T31" fmla="*/ 63005494 h 25"/>
                <a:gd name="T32" fmla="*/ 110886875 w 88"/>
                <a:gd name="T33" fmla="*/ 63005494 h 25"/>
                <a:gd name="T34" fmla="*/ 158770638 w 88"/>
                <a:gd name="T35" fmla="*/ 55444136 h 25"/>
                <a:gd name="T36" fmla="*/ 158770638 w 88"/>
                <a:gd name="T37" fmla="*/ 55444136 h 25"/>
                <a:gd name="T38" fmla="*/ 191531875 w 88"/>
                <a:gd name="T39" fmla="*/ 40323008 h 25"/>
                <a:gd name="T40" fmla="*/ 221773750 w 88"/>
                <a:gd name="T41" fmla="*/ 15121128 h 2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8" h="25">
                  <a:moveTo>
                    <a:pt x="88" y="6"/>
                  </a:moveTo>
                  <a:lnTo>
                    <a:pt x="88" y="6"/>
                  </a:lnTo>
                  <a:lnTo>
                    <a:pt x="72" y="3"/>
                  </a:lnTo>
                  <a:lnTo>
                    <a:pt x="54" y="0"/>
                  </a:lnTo>
                  <a:lnTo>
                    <a:pt x="38" y="3"/>
                  </a:lnTo>
                  <a:lnTo>
                    <a:pt x="25" y="6"/>
                  </a:lnTo>
                  <a:lnTo>
                    <a:pt x="12" y="13"/>
                  </a:lnTo>
                  <a:lnTo>
                    <a:pt x="0" y="22"/>
                  </a:lnTo>
                  <a:lnTo>
                    <a:pt x="12" y="25"/>
                  </a:lnTo>
                  <a:lnTo>
                    <a:pt x="28" y="25"/>
                  </a:lnTo>
                  <a:lnTo>
                    <a:pt x="44" y="25"/>
                  </a:lnTo>
                  <a:lnTo>
                    <a:pt x="63" y="22"/>
                  </a:lnTo>
                  <a:lnTo>
                    <a:pt x="76" y="16"/>
                  </a:lnTo>
                  <a:lnTo>
                    <a:pt x="88" y="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Freeform 78"/>
            <p:cNvSpPr>
              <a:spLocks/>
            </p:cNvSpPr>
            <p:nvPr/>
          </p:nvSpPr>
          <p:spPr bwMode="auto">
            <a:xfrm>
              <a:off x="4932363" y="2281238"/>
              <a:ext cx="290513" cy="290513"/>
            </a:xfrm>
            <a:custGeom>
              <a:avLst/>
              <a:gdLst>
                <a:gd name="T0" fmla="*/ 309980546 w 183"/>
                <a:gd name="T1" fmla="*/ 461190181 h 183"/>
                <a:gd name="T2" fmla="*/ 309980546 w 183"/>
                <a:gd name="T3" fmla="*/ 461190181 h 183"/>
                <a:gd name="T4" fmla="*/ 350303115 w 183"/>
                <a:gd name="T5" fmla="*/ 365424079 h 183"/>
                <a:gd name="T6" fmla="*/ 395666006 w 183"/>
                <a:gd name="T7" fmla="*/ 214214444 h 183"/>
                <a:gd name="T8" fmla="*/ 405746648 w 183"/>
                <a:gd name="T9" fmla="*/ 191532205 h 183"/>
                <a:gd name="T10" fmla="*/ 405746648 w 183"/>
                <a:gd name="T11" fmla="*/ 191532205 h 183"/>
                <a:gd name="T12" fmla="*/ 317540234 w 183"/>
                <a:gd name="T13" fmla="*/ 158770911 h 183"/>
                <a:gd name="T14" fmla="*/ 317540234 w 183"/>
                <a:gd name="T15" fmla="*/ 158770911 h 183"/>
                <a:gd name="T16" fmla="*/ 277217665 w 183"/>
                <a:gd name="T17" fmla="*/ 151209635 h 183"/>
                <a:gd name="T18" fmla="*/ 229335407 w 183"/>
                <a:gd name="T19" fmla="*/ 151209635 h 183"/>
                <a:gd name="T20" fmla="*/ 229335407 w 183"/>
                <a:gd name="T21" fmla="*/ 151209635 h 183"/>
                <a:gd name="T22" fmla="*/ 166330599 w 183"/>
                <a:gd name="T23" fmla="*/ 158770911 h 183"/>
                <a:gd name="T24" fmla="*/ 166330599 w 183"/>
                <a:gd name="T25" fmla="*/ 158770911 h 183"/>
                <a:gd name="T26" fmla="*/ 110887066 w 183"/>
                <a:gd name="T27" fmla="*/ 173891874 h 183"/>
                <a:gd name="T28" fmla="*/ 103327378 w 183"/>
                <a:gd name="T29" fmla="*/ 173891874 h 183"/>
                <a:gd name="T30" fmla="*/ 95766102 w 183"/>
                <a:gd name="T31" fmla="*/ 166330599 h 183"/>
                <a:gd name="T32" fmla="*/ 103327378 w 183"/>
                <a:gd name="T33" fmla="*/ 158770911 h 183"/>
                <a:gd name="T34" fmla="*/ 103327378 w 183"/>
                <a:gd name="T35" fmla="*/ 158770911 h 183"/>
                <a:gd name="T36" fmla="*/ 166330599 w 183"/>
                <a:gd name="T37" fmla="*/ 133569305 h 183"/>
                <a:gd name="T38" fmla="*/ 166330599 w 183"/>
                <a:gd name="T39" fmla="*/ 133569305 h 183"/>
                <a:gd name="T40" fmla="*/ 236895095 w 183"/>
                <a:gd name="T41" fmla="*/ 126008029 h 183"/>
                <a:gd name="T42" fmla="*/ 236895095 w 183"/>
                <a:gd name="T43" fmla="*/ 126008029 h 183"/>
                <a:gd name="T44" fmla="*/ 284778940 w 183"/>
                <a:gd name="T45" fmla="*/ 126008029 h 183"/>
                <a:gd name="T46" fmla="*/ 325101510 w 183"/>
                <a:gd name="T47" fmla="*/ 133569305 h 183"/>
                <a:gd name="T48" fmla="*/ 325101510 w 183"/>
                <a:gd name="T49" fmla="*/ 133569305 h 183"/>
                <a:gd name="T50" fmla="*/ 372983767 w 183"/>
                <a:gd name="T51" fmla="*/ 151209635 h 183"/>
                <a:gd name="T52" fmla="*/ 413306336 w 183"/>
                <a:gd name="T53" fmla="*/ 166330599 h 183"/>
                <a:gd name="T54" fmla="*/ 413306336 w 183"/>
                <a:gd name="T55" fmla="*/ 166330599 h 183"/>
                <a:gd name="T56" fmla="*/ 435988575 w 183"/>
                <a:gd name="T57" fmla="*/ 110887066 h 183"/>
                <a:gd name="T58" fmla="*/ 435988575 w 183"/>
                <a:gd name="T59" fmla="*/ 110887066 h 183"/>
                <a:gd name="T60" fmla="*/ 461190181 w 183"/>
                <a:gd name="T61" fmla="*/ 63004808 h 183"/>
                <a:gd name="T62" fmla="*/ 461190181 w 183"/>
                <a:gd name="T63" fmla="*/ 63004808 h 183"/>
                <a:gd name="T64" fmla="*/ 395666006 w 183"/>
                <a:gd name="T65" fmla="*/ 30241927 h 183"/>
                <a:gd name="T66" fmla="*/ 340222473 w 183"/>
                <a:gd name="T67" fmla="*/ 15120964 h 183"/>
                <a:gd name="T68" fmla="*/ 340222473 w 183"/>
                <a:gd name="T69" fmla="*/ 15120964 h 183"/>
                <a:gd name="T70" fmla="*/ 277217665 w 183"/>
                <a:gd name="T71" fmla="*/ 0 h 183"/>
                <a:gd name="T72" fmla="*/ 221774132 w 183"/>
                <a:gd name="T73" fmla="*/ 0 h 183"/>
                <a:gd name="T74" fmla="*/ 221774132 w 183"/>
                <a:gd name="T75" fmla="*/ 0 h 183"/>
                <a:gd name="T76" fmla="*/ 173891874 w 183"/>
                <a:gd name="T77" fmla="*/ 0 h 183"/>
                <a:gd name="T78" fmla="*/ 133569305 w 183"/>
                <a:gd name="T79" fmla="*/ 15120964 h 183"/>
                <a:gd name="T80" fmla="*/ 95766102 w 183"/>
                <a:gd name="T81" fmla="*/ 30241927 h 183"/>
                <a:gd name="T82" fmla="*/ 63004808 w 183"/>
                <a:gd name="T83" fmla="*/ 55443533 h 183"/>
                <a:gd name="T84" fmla="*/ 63004808 w 183"/>
                <a:gd name="T85" fmla="*/ 55443533 h 183"/>
                <a:gd name="T86" fmla="*/ 30241927 w 183"/>
                <a:gd name="T87" fmla="*/ 88206414 h 183"/>
                <a:gd name="T88" fmla="*/ 15120964 w 183"/>
                <a:gd name="T89" fmla="*/ 118448341 h 183"/>
                <a:gd name="T90" fmla="*/ 0 w 183"/>
                <a:gd name="T91" fmla="*/ 158770911 h 183"/>
                <a:gd name="T92" fmla="*/ 0 w 183"/>
                <a:gd name="T93" fmla="*/ 206653168 h 183"/>
                <a:gd name="T94" fmla="*/ 0 w 183"/>
                <a:gd name="T95" fmla="*/ 206653168 h 183"/>
                <a:gd name="T96" fmla="*/ 0 w 183"/>
                <a:gd name="T97" fmla="*/ 246975738 h 183"/>
                <a:gd name="T98" fmla="*/ 15120964 w 183"/>
                <a:gd name="T99" fmla="*/ 284778940 h 183"/>
                <a:gd name="T100" fmla="*/ 47883845 w 183"/>
                <a:gd name="T101" fmla="*/ 325101510 h 183"/>
                <a:gd name="T102" fmla="*/ 78125772 w 183"/>
                <a:gd name="T103" fmla="*/ 357862803 h 183"/>
                <a:gd name="T104" fmla="*/ 78125772 w 183"/>
                <a:gd name="T105" fmla="*/ 357862803 h 183"/>
                <a:gd name="T106" fmla="*/ 126008029 w 183"/>
                <a:gd name="T107" fmla="*/ 388104730 h 183"/>
                <a:gd name="T108" fmla="*/ 181451562 w 183"/>
                <a:gd name="T109" fmla="*/ 420867612 h 183"/>
                <a:gd name="T110" fmla="*/ 236895095 w 183"/>
                <a:gd name="T111" fmla="*/ 446069218 h 183"/>
                <a:gd name="T112" fmla="*/ 309980546 w 183"/>
                <a:gd name="T113" fmla="*/ 461190181 h 18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83" h="183">
                  <a:moveTo>
                    <a:pt x="123" y="183"/>
                  </a:moveTo>
                  <a:lnTo>
                    <a:pt x="123" y="183"/>
                  </a:lnTo>
                  <a:lnTo>
                    <a:pt x="139" y="145"/>
                  </a:lnTo>
                  <a:lnTo>
                    <a:pt x="157" y="85"/>
                  </a:lnTo>
                  <a:lnTo>
                    <a:pt x="161" y="76"/>
                  </a:lnTo>
                  <a:lnTo>
                    <a:pt x="126" y="63"/>
                  </a:lnTo>
                  <a:lnTo>
                    <a:pt x="110" y="60"/>
                  </a:lnTo>
                  <a:lnTo>
                    <a:pt x="91" y="60"/>
                  </a:lnTo>
                  <a:lnTo>
                    <a:pt x="66" y="63"/>
                  </a:lnTo>
                  <a:lnTo>
                    <a:pt x="44" y="69"/>
                  </a:lnTo>
                  <a:lnTo>
                    <a:pt x="41" y="69"/>
                  </a:lnTo>
                  <a:lnTo>
                    <a:pt x="38" y="66"/>
                  </a:lnTo>
                  <a:lnTo>
                    <a:pt x="41" y="63"/>
                  </a:lnTo>
                  <a:lnTo>
                    <a:pt x="66" y="53"/>
                  </a:lnTo>
                  <a:lnTo>
                    <a:pt x="94" y="50"/>
                  </a:lnTo>
                  <a:lnTo>
                    <a:pt x="113" y="50"/>
                  </a:lnTo>
                  <a:lnTo>
                    <a:pt x="129" y="53"/>
                  </a:lnTo>
                  <a:lnTo>
                    <a:pt x="148" y="60"/>
                  </a:lnTo>
                  <a:lnTo>
                    <a:pt x="164" y="66"/>
                  </a:lnTo>
                  <a:lnTo>
                    <a:pt x="173" y="44"/>
                  </a:lnTo>
                  <a:lnTo>
                    <a:pt x="183" y="25"/>
                  </a:lnTo>
                  <a:lnTo>
                    <a:pt x="157" y="12"/>
                  </a:lnTo>
                  <a:lnTo>
                    <a:pt x="135" y="6"/>
                  </a:lnTo>
                  <a:lnTo>
                    <a:pt x="110" y="0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3" y="6"/>
                  </a:lnTo>
                  <a:lnTo>
                    <a:pt x="38" y="12"/>
                  </a:lnTo>
                  <a:lnTo>
                    <a:pt x="25" y="22"/>
                  </a:lnTo>
                  <a:lnTo>
                    <a:pt x="12" y="35"/>
                  </a:lnTo>
                  <a:lnTo>
                    <a:pt x="6" y="47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8"/>
                  </a:lnTo>
                  <a:lnTo>
                    <a:pt x="6" y="113"/>
                  </a:lnTo>
                  <a:lnTo>
                    <a:pt x="19" y="129"/>
                  </a:lnTo>
                  <a:lnTo>
                    <a:pt x="31" y="142"/>
                  </a:lnTo>
                  <a:lnTo>
                    <a:pt x="50" y="154"/>
                  </a:lnTo>
                  <a:lnTo>
                    <a:pt x="72" y="167"/>
                  </a:lnTo>
                  <a:lnTo>
                    <a:pt x="94" y="177"/>
                  </a:lnTo>
                  <a:lnTo>
                    <a:pt x="123" y="18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Freeform 79"/>
            <p:cNvSpPr>
              <a:spLocks/>
            </p:cNvSpPr>
            <p:nvPr/>
          </p:nvSpPr>
          <p:spPr bwMode="auto">
            <a:xfrm>
              <a:off x="4886325" y="2230438"/>
              <a:ext cx="511175" cy="466725"/>
            </a:xfrm>
            <a:custGeom>
              <a:avLst/>
              <a:gdLst>
                <a:gd name="T0" fmla="*/ 350302513 w 322"/>
                <a:gd name="T1" fmla="*/ 685482500 h 294"/>
                <a:gd name="T2" fmla="*/ 272176875 w 322"/>
                <a:gd name="T3" fmla="*/ 723285638 h 294"/>
                <a:gd name="T4" fmla="*/ 216733438 w 322"/>
                <a:gd name="T5" fmla="*/ 733366263 h 294"/>
                <a:gd name="T6" fmla="*/ 158770638 w 322"/>
                <a:gd name="T7" fmla="*/ 740925938 h 294"/>
                <a:gd name="T8" fmla="*/ 73085325 w 322"/>
                <a:gd name="T9" fmla="*/ 733366263 h 294"/>
                <a:gd name="T10" fmla="*/ 7561263 w 322"/>
                <a:gd name="T11" fmla="*/ 708164700 h 294"/>
                <a:gd name="T12" fmla="*/ 7561263 w 322"/>
                <a:gd name="T13" fmla="*/ 700603438 h 294"/>
                <a:gd name="T14" fmla="*/ 80645000 w 322"/>
                <a:gd name="T15" fmla="*/ 645160000 h 294"/>
                <a:gd name="T16" fmla="*/ 136088438 w 322"/>
                <a:gd name="T17" fmla="*/ 637600325 h 294"/>
                <a:gd name="T18" fmla="*/ 191531875 w 322"/>
                <a:gd name="T19" fmla="*/ 630039063 h 294"/>
                <a:gd name="T20" fmla="*/ 254536575 w 322"/>
                <a:gd name="T21" fmla="*/ 637600325 h 294"/>
                <a:gd name="T22" fmla="*/ 327620313 w 322"/>
                <a:gd name="T23" fmla="*/ 652721263 h 294"/>
                <a:gd name="T24" fmla="*/ 342741250 w 322"/>
                <a:gd name="T25" fmla="*/ 619958438 h 294"/>
                <a:gd name="T26" fmla="*/ 375504075 w 322"/>
                <a:gd name="T27" fmla="*/ 556955325 h 294"/>
                <a:gd name="T28" fmla="*/ 216733438 w 322"/>
                <a:gd name="T29" fmla="*/ 509071563 h 294"/>
                <a:gd name="T30" fmla="*/ 103327200 w 322"/>
                <a:gd name="T31" fmla="*/ 446068450 h 294"/>
                <a:gd name="T32" fmla="*/ 55443438 w 322"/>
                <a:gd name="T33" fmla="*/ 405745950 h 294"/>
                <a:gd name="T34" fmla="*/ 7561263 w 322"/>
                <a:gd name="T35" fmla="*/ 309980013 h 294"/>
                <a:gd name="T36" fmla="*/ 0 w 322"/>
                <a:gd name="T37" fmla="*/ 262096250 h 294"/>
                <a:gd name="T38" fmla="*/ 25201563 w 322"/>
                <a:gd name="T39" fmla="*/ 183972200 h 294"/>
                <a:gd name="T40" fmla="*/ 80645000 w 322"/>
                <a:gd name="T41" fmla="*/ 110886875 h 294"/>
                <a:gd name="T42" fmla="*/ 120967500 w 322"/>
                <a:gd name="T43" fmla="*/ 88206263 h 294"/>
                <a:gd name="T44" fmla="*/ 216733438 w 322"/>
                <a:gd name="T45" fmla="*/ 55443438 h 294"/>
                <a:gd name="T46" fmla="*/ 279738138 w 322"/>
                <a:gd name="T47" fmla="*/ 55443438 h 294"/>
                <a:gd name="T48" fmla="*/ 405745950 w 322"/>
                <a:gd name="T49" fmla="*/ 73085325 h 294"/>
                <a:gd name="T50" fmla="*/ 478829688 w 322"/>
                <a:gd name="T51" fmla="*/ 88206263 h 294"/>
                <a:gd name="T52" fmla="*/ 549394063 w 322"/>
                <a:gd name="T53" fmla="*/ 120967500 h 294"/>
                <a:gd name="T54" fmla="*/ 645160000 w 322"/>
                <a:gd name="T55" fmla="*/ 32762825 h 294"/>
                <a:gd name="T56" fmla="*/ 700603438 w 322"/>
                <a:gd name="T57" fmla="*/ 7561263 h 294"/>
                <a:gd name="T58" fmla="*/ 763608138 w 322"/>
                <a:gd name="T59" fmla="*/ 7561263 h 294"/>
                <a:gd name="T60" fmla="*/ 756046875 w 322"/>
                <a:gd name="T61" fmla="*/ 17641888 h 294"/>
                <a:gd name="T62" fmla="*/ 708164700 w 322"/>
                <a:gd name="T63" fmla="*/ 32762825 h 294"/>
                <a:gd name="T64" fmla="*/ 660280938 w 322"/>
                <a:gd name="T65" fmla="*/ 65524063 h 294"/>
                <a:gd name="T66" fmla="*/ 597277825 w 322"/>
                <a:gd name="T67" fmla="*/ 143649700 h 294"/>
                <a:gd name="T68" fmla="*/ 645160000 w 322"/>
                <a:gd name="T69" fmla="*/ 183972200 h 294"/>
                <a:gd name="T70" fmla="*/ 723285638 w 322"/>
                <a:gd name="T71" fmla="*/ 272176875 h 294"/>
                <a:gd name="T72" fmla="*/ 756046875 w 322"/>
                <a:gd name="T73" fmla="*/ 309980013 h 294"/>
                <a:gd name="T74" fmla="*/ 803930638 w 322"/>
                <a:gd name="T75" fmla="*/ 398184688 h 294"/>
                <a:gd name="T76" fmla="*/ 811490313 w 322"/>
                <a:gd name="T77" fmla="*/ 486390950 h 294"/>
                <a:gd name="T78" fmla="*/ 811490313 w 322"/>
                <a:gd name="T79" fmla="*/ 534273125 h 294"/>
                <a:gd name="T80" fmla="*/ 796369375 w 322"/>
                <a:gd name="T81" fmla="*/ 582156888 h 294"/>
                <a:gd name="T82" fmla="*/ 740925938 w 322"/>
                <a:gd name="T83" fmla="*/ 667842200 h 294"/>
                <a:gd name="T84" fmla="*/ 700603438 w 322"/>
                <a:gd name="T85" fmla="*/ 700603438 h 294"/>
                <a:gd name="T86" fmla="*/ 660280938 w 322"/>
                <a:gd name="T87" fmla="*/ 715724375 h 294"/>
                <a:gd name="T88" fmla="*/ 556955325 w 322"/>
                <a:gd name="T89" fmla="*/ 740925938 h 294"/>
                <a:gd name="T90" fmla="*/ 516632825 w 322"/>
                <a:gd name="T91" fmla="*/ 733366263 h 294"/>
                <a:gd name="T92" fmla="*/ 461189388 w 322"/>
                <a:gd name="T93" fmla="*/ 723285638 h 294"/>
                <a:gd name="T94" fmla="*/ 350302513 w 322"/>
                <a:gd name="T95" fmla="*/ 685482500 h 29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22" h="294">
                  <a:moveTo>
                    <a:pt x="139" y="272"/>
                  </a:moveTo>
                  <a:lnTo>
                    <a:pt x="139" y="272"/>
                  </a:lnTo>
                  <a:lnTo>
                    <a:pt x="123" y="281"/>
                  </a:lnTo>
                  <a:lnTo>
                    <a:pt x="108" y="287"/>
                  </a:lnTo>
                  <a:lnTo>
                    <a:pt x="86" y="291"/>
                  </a:lnTo>
                  <a:lnTo>
                    <a:pt x="63" y="294"/>
                  </a:lnTo>
                  <a:lnTo>
                    <a:pt x="29" y="291"/>
                  </a:lnTo>
                  <a:lnTo>
                    <a:pt x="16" y="287"/>
                  </a:lnTo>
                  <a:lnTo>
                    <a:pt x="3" y="281"/>
                  </a:lnTo>
                  <a:lnTo>
                    <a:pt x="3" y="278"/>
                  </a:lnTo>
                  <a:lnTo>
                    <a:pt x="16" y="265"/>
                  </a:lnTo>
                  <a:lnTo>
                    <a:pt x="32" y="256"/>
                  </a:lnTo>
                  <a:lnTo>
                    <a:pt x="54" y="253"/>
                  </a:lnTo>
                  <a:lnTo>
                    <a:pt x="76" y="250"/>
                  </a:lnTo>
                  <a:lnTo>
                    <a:pt x="101" y="253"/>
                  </a:lnTo>
                  <a:lnTo>
                    <a:pt x="130" y="259"/>
                  </a:lnTo>
                  <a:lnTo>
                    <a:pt x="136" y="246"/>
                  </a:lnTo>
                  <a:lnTo>
                    <a:pt x="149" y="221"/>
                  </a:lnTo>
                  <a:lnTo>
                    <a:pt x="117" y="215"/>
                  </a:lnTo>
                  <a:lnTo>
                    <a:pt x="86" y="202"/>
                  </a:lnTo>
                  <a:lnTo>
                    <a:pt x="60" y="190"/>
                  </a:lnTo>
                  <a:lnTo>
                    <a:pt x="41" y="177"/>
                  </a:lnTo>
                  <a:lnTo>
                    <a:pt x="22" y="161"/>
                  </a:lnTo>
                  <a:lnTo>
                    <a:pt x="10" y="142"/>
                  </a:lnTo>
                  <a:lnTo>
                    <a:pt x="3" y="123"/>
                  </a:lnTo>
                  <a:lnTo>
                    <a:pt x="0" y="104"/>
                  </a:lnTo>
                  <a:lnTo>
                    <a:pt x="3" y="89"/>
                  </a:lnTo>
                  <a:lnTo>
                    <a:pt x="10" y="73"/>
                  </a:lnTo>
                  <a:lnTo>
                    <a:pt x="19" y="57"/>
                  </a:lnTo>
                  <a:lnTo>
                    <a:pt x="32" y="44"/>
                  </a:lnTo>
                  <a:lnTo>
                    <a:pt x="48" y="35"/>
                  </a:lnTo>
                  <a:lnTo>
                    <a:pt x="67" y="26"/>
                  </a:lnTo>
                  <a:lnTo>
                    <a:pt x="86" y="22"/>
                  </a:lnTo>
                  <a:lnTo>
                    <a:pt x="111" y="22"/>
                  </a:lnTo>
                  <a:lnTo>
                    <a:pt x="136" y="22"/>
                  </a:lnTo>
                  <a:lnTo>
                    <a:pt x="161" y="29"/>
                  </a:lnTo>
                  <a:lnTo>
                    <a:pt x="190" y="35"/>
                  </a:lnTo>
                  <a:lnTo>
                    <a:pt x="218" y="48"/>
                  </a:lnTo>
                  <a:lnTo>
                    <a:pt x="234" y="29"/>
                  </a:lnTo>
                  <a:lnTo>
                    <a:pt x="256" y="13"/>
                  </a:lnTo>
                  <a:lnTo>
                    <a:pt x="278" y="3"/>
                  </a:lnTo>
                  <a:lnTo>
                    <a:pt x="300" y="0"/>
                  </a:lnTo>
                  <a:lnTo>
                    <a:pt x="303" y="3"/>
                  </a:lnTo>
                  <a:lnTo>
                    <a:pt x="303" y="7"/>
                  </a:lnTo>
                  <a:lnTo>
                    <a:pt x="300" y="7"/>
                  </a:lnTo>
                  <a:lnTo>
                    <a:pt x="281" y="13"/>
                  </a:lnTo>
                  <a:lnTo>
                    <a:pt x="262" y="26"/>
                  </a:lnTo>
                  <a:lnTo>
                    <a:pt x="246" y="38"/>
                  </a:lnTo>
                  <a:lnTo>
                    <a:pt x="237" y="57"/>
                  </a:lnTo>
                  <a:lnTo>
                    <a:pt x="256" y="73"/>
                  </a:lnTo>
                  <a:lnTo>
                    <a:pt x="275" y="89"/>
                  </a:lnTo>
                  <a:lnTo>
                    <a:pt x="287" y="108"/>
                  </a:lnTo>
                  <a:lnTo>
                    <a:pt x="300" y="123"/>
                  </a:lnTo>
                  <a:lnTo>
                    <a:pt x="310" y="139"/>
                  </a:lnTo>
                  <a:lnTo>
                    <a:pt x="319" y="158"/>
                  </a:lnTo>
                  <a:lnTo>
                    <a:pt x="322" y="174"/>
                  </a:lnTo>
                  <a:lnTo>
                    <a:pt x="322" y="193"/>
                  </a:lnTo>
                  <a:lnTo>
                    <a:pt x="322" y="212"/>
                  </a:lnTo>
                  <a:lnTo>
                    <a:pt x="316" y="231"/>
                  </a:lnTo>
                  <a:lnTo>
                    <a:pt x="306" y="250"/>
                  </a:lnTo>
                  <a:lnTo>
                    <a:pt x="294" y="265"/>
                  </a:lnTo>
                  <a:lnTo>
                    <a:pt x="278" y="278"/>
                  </a:lnTo>
                  <a:lnTo>
                    <a:pt x="262" y="284"/>
                  </a:lnTo>
                  <a:lnTo>
                    <a:pt x="243" y="291"/>
                  </a:lnTo>
                  <a:lnTo>
                    <a:pt x="221" y="294"/>
                  </a:lnTo>
                  <a:lnTo>
                    <a:pt x="205" y="291"/>
                  </a:lnTo>
                  <a:lnTo>
                    <a:pt x="183" y="287"/>
                  </a:lnTo>
                  <a:lnTo>
                    <a:pt x="161" y="281"/>
                  </a:lnTo>
                  <a:lnTo>
                    <a:pt x="139" y="27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Freeform 80"/>
            <p:cNvSpPr>
              <a:spLocks noEditPoints="1"/>
            </p:cNvSpPr>
            <p:nvPr/>
          </p:nvSpPr>
          <p:spPr bwMode="auto">
            <a:xfrm>
              <a:off x="5443538" y="2466976"/>
              <a:ext cx="320675" cy="234950"/>
            </a:xfrm>
            <a:custGeom>
              <a:avLst/>
              <a:gdLst>
                <a:gd name="T0" fmla="*/ 284778450 w 202"/>
                <a:gd name="T1" fmla="*/ 93246575 h 148"/>
                <a:gd name="T2" fmla="*/ 262096250 w 202"/>
                <a:gd name="T3" fmla="*/ 37803138 h 148"/>
                <a:gd name="T4" fmla="*/ 244455950 w 202"/>
                <a:gd name="T5" fmla="*/ 30241875 h 148"/>
                <a:gd name="T6" fmla="*/ 221773750 w 202"/>
                <a:gd name="T7" fmla="*/ 22682200 h 148"/>
                <a:gd name="T8" fmla="*/ 189012513 w 202"/>
                <a:gd name="T9" fmla="*/ 30241875 h 148"/>
                <a:gd name="T10" fmla="*/ 158770638 w 202"/>
                <a:gd name="T11" fmla="*/ 55443438 h 148"/>
                <a:gd name="T12" fmla="*/ 93246575 w 202"/>
                <a:gd name="T13" fmla="*/ 151209375 h 148"/>
                <a:gd name="T14" fmla="*/ 78125638 w 202"/>
                <a:gd name="T15" fmla="*/ 206652813 h 148"/>
                <a:gd name="T16" fmla="*/ 70564375 w 202"/>
                <a:gd name="T17" fmla="*/ 262096250 h 148"/>
                <a:gd name="T18" fmla="*/ 85685313 w 202"/>
                <a:gd name="T19" fmla="*/ 325100950 h 148"/>
                <a:gd name="T20" fmla="*/ 110886875 w 202"/>
                <a:gd name="T21" fmla="*/ 340221888 h 148"/>
                <a:gd name="T22" fmla="*/ 133569075 w 202"/>
                <a:gd name="T23" fmla="*/ 347781563 h 148"/>
                <a:gd name="T24" fmla="*/ 189012513 w 202"/>
                <a:gd name="T25" fmla="*/ 325100950 h 148"/>
                <a:gd name="T26" fmla="*/ 214214075 w 202"/>
                <a:gd name="T27" fmla="*/ 299899388 h 148"/>
                <a:gd name="T28" fmla="*/ 244455950 w 202"/>
                <a:gd name="T29" fmla="*/ 262096250 h 148"/>
                <a:gd name="T30" fmla="*/ 236894688 w 202"/>
                <a:gd name="T31" fmla="*/ 244455950 h 148"/>
                <a:gd name="T32" fmla="*/ 236894688 w 202"/>
                <a:gd name="T33" fmla="*/ 221773750 h 148"/>
                <a:gd name="T34" fmla="*/ 244455950 w 202"/>
                <a:gd name="T35" fmla="*/ 158770638 h 148"/>
                <a:gd name="T36" fmla="*/ 262096250 w 202"/>
                <a:gd name="T37" fmla="*/ 126007813 h 148"/>
                <a:gd name="T38" fmla="*/ 299899388 w 202"/>
                <a:gd name="T39" fmla="*/ 254536575 h 148"/>
                <a:gd name="T40" fmla="*/ 309980013 w 202"/>
                <a:gd name="T41" fmla="*/ 269657513 h 148"/>
                <a:gd name="T42" fmla="*/ 325100950 w 202"/>
                <a:gd name="T43" fmla="*/ 277217188 h 148"/>
                <a:gd name="T44" fmla="*/ 347781563 w 202"/>
                <a:gd name="T45" fmla="*/ 269657513 h 148"/>
                <a:gd name="T46" fmla="*/ 380544388 w 202"/>
                <a:gd name="T47" fmla="*/ 236894688 h 148"/>
                <a:gd name="T48" fmla="*/ 509071563 w 202"/>
                <a:gd name="T49" fmla="*/ 70564375 h 148"/>
                <a:gd name="T50" fmla="*/ 509071563 w 202"/>
                <a:gd name="T51" fmla="*/ 78125638 h 148"/>
                <a:gd name="T52" fmla="*/ 509071563 w 202"/>
                <a:gd name="T53" fmla="*/ 85685313 h 148"/>
                <a:gd name="T54" fmla="*/ 498990938 w 202"/>
                <a:gd name="T55" fmla="*/ 110886875 h 148"/>
                <a:gd name="T56" fmla="*/ 468749063 w 202"/>
                <a:gd name="T57" fmla="*/ 166330313 h 148"/>
                <a:gd name="T58" fmla="*/ 365423450 w 202"/>
                <a:gd name="T59" fmla="*/ 284778450 h 148"/>
                <a:gd name="T60" fmla="*/ 332660625 w 202"/>
                <a:gd name="T61" fmla="*/ 309980013 h 148"/>
                <a:gd name="T62" fmla="*/ 299899388 w 202"/>
                <a:gd name="T63" fmla="*/ 317539688 h 148"/>
                <a:gd name="T64" fmla="*/ 284778450 w 202"/>
                <a:gd name="T65" fmla="*/ 309980013 h 148"/>
                <a:gd name="T66" fmla="*/ 269657513 w 202"/>
                <a:gd name="T67" fmla="*/ 299899388 h 148"/>
                <a:gd name="T68" fmla="*/ 196572188 w 202"/>
                <a:gd name="T69" fmla="*/ 347781563 h 148"/>
                <a:gd name="T70" fmla="*/ 158770638 w 202"/>
                <a:gd name="T71" fmla="*/ 365423450 h 148"/>
                <a:gd name="T72" fmla="*/ 126007813 w 202"/>
                <a:gd name="T73" fmla="*/ 372983125 h 148"/>
                <a:gd name="T74" fmla="*/ 70564375 w 202"/>
                <a:gd name="T75" fmla="*/ 357862188 h 148"/>
                <a:gd name="T76" fmla="*/ 30241875 w 202"/>
                <a:gd name="T77" fmla="*/ 332660625 h 148"/>
                <a:gd name="T78" fmla="*/ 15120938 w 202"/>
                <a:gd name="T79" fmla="*/ 317539688 h 148"/>
                <a:gd name="T80" fmla="*/ 0 w 202"/>
                <a:gd name="T81" fmla="*/ 269657513 h 148"/>
                <a:gd name="T82" fmla="*/ 0 w 202"/>
                <a:gd name="T83" fmla="*/ 236894688 h 148"/>
                <a:gd name="T84" fmla="*/ 15120938 w 202"/>
                <a:gd name="T85" fmla="*/ 158770638 h 148"/>
                <a:gd name="T86" fmla="*/ 37803138 w 202"/>
                <a:gd name="T87" fmla="*/ 118448138 h 148"/>
                <a:gd name="T88" fmla="*/ 70564375 w 202"/>
                <a:gd name="T89" fmla="*/ 78125638 h 148"/>
                <a:gd name="T90" fmla="*/ 141128750 w 202"/>
                <a:gd name="T91" fmla="*/ 22682200 h 148"/>
                <a:gd name="T92" fmla="*/ 181451250 w 202"/>
                <a:gd name="T93" fmla="*/ 7561263 h 148"/>
                <a:gd name="T94" fmla="*/ 221773750 w 202"/>
                <a:gd name="T95" fmla="*/ 0 h 148"/>
                <a:gd name="T96" fmla="*/ 269657513 w 202"/>
                <a:gd name="T97" fmla="*/ 15120938 h 148"/>
                <a:gd name="T98" fmla="*/ 299899388 w 202"/>
                <a:gd name="T99" fmla="*/ 37803138 h 148"/>
                <a:gd name="T100" fmla="*/ 325100950 w 202"/>
                <a:gd name="T101" fmla="*/ 78125638 h 148"/>
                <a:gd name="T102" fmla="*/ 332660625 w 202"/>
                <a:gd name="T103" fmla="*/ 133569075 h 148"/>
                <a:gd name="T104" fmla="*/ 325100950 w 202"/>
                <a:gd name="T105" fmla="*/ 189012513 h 14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02" h="148">
                  <a:moveTo>
                    <a:pt x="113" y="37"/>
                  </a:moveTo>
                  <a:lnTo>
                    <a:pt x="113" y="37"/>
                  </a:lnTo>
                  <a:lnTo>
                    <a:pt x="110" y="25"/>
                  </a:lnTo>
                  <a:lnTo>
                    <a:pt x="104" y="15"/>
                  </a:lnTo>
                  <a:lnTo>
                    <a:pt x="97" y="12"/>
                  </a:lnTo>
                  <a:lnTo>
                    <a:pt x="88" y="9"/>
                  </a:lnTo>
                  <a:lnTo>
                    <a:pt x="75" y="12"/>
                  </a:lnTo>
                  <a:lnTo>
                    <a:pt x="63" y="22"/>
                  </a:lnTo>
                  <a:lnTo>
                    <a:pt x="50" y="37"/>
                  </a:lnTo>
                  <a:lnTo>
                    <a:pt x="37" y="60"/>
                  </a:lnTo>
                  <a:lnTo>
                    <a:pt x="31" y="82"/>
                  </a:lnTo>
                  <a:lnTo>
                    <a:pt x="28" y="104"/>
                  </a:lnTo>
                  <a:lnTo>
                    <a:pt x="31" y="116"/>
                  </a:lnTo>
                  <a:lnTo>
                    <a:pt x="34" y="129"/>
                  </a:lnTo>
                  <a:lnTo>
                    <a:pt x="44" y="135"/>
                  </a:lnTo>
                  <a:lnTo>
                    <a:pt x="53" y="138"/>
                  </a:lnTo>
                  <a:lnTo>
                    <a:pt x="63" y="135"/>
                  </a:lnTo>
                  <a:lnTo>
                    <a:pt x="75" y="129"/>
                  </a:lnTo>
                  <a:lnTo>
                    <a:pt x="85" y="119"/>
                  </a:lnTo>
                  <a:lnTo>
                    <a:pt x="97" y="104"/>
                  </a:lnTo>
                  <a:lnTo>
                    <a:pt x="94" y="97"/>
                  </a:lnTo>
                  <a:lnTo>
                    <a:pt x="94" y="88"/>
                  </a:lnTo>
                  <a:lnTo>
                    <a:pt x="94" y="75"/>
                  </a:lnTo>
                  <a:lnTo>
                    <a:pt x="97" y="63"/>
                  </a:lnTo>
                  <a:lnTo>
                    <a:pt x="104" y="50"/>
                  </a:lnTo>
                  <a:lnTo>
                    <a:pt x="113" y="37"/>
                  </a:lnTo>
                  <a:close/>
                  <a:moveTo>
                    <a:pt x="119" y="101"/>
                  </a:moveTo>
                  <a:lnTo>
                    <a:pt x="119" y="101"/>
                  </a:lnTo>
                  <a:lnTo>
                    <a:pt x="123" y="107"/>
                  </a:lnTo>
                  <a:lnTo>
                    <a:pt x="129" y="110"/>
                  </a:lnTo>
                  <a:lnTo>
                    <a:pt x="138" y="107"/>
                  </a:lnTo>
                  <a:lnTo>
                    <a:pt x="151" y="94"/>
                  </a:lnTo>
                  <a:lnTo>
                    <a:pt x="202" y="28"/>
                  </a:lnTo>
                  <a:lnTo>
                    <a:pt x="202" y="31"/>
                  </a:lnTo>
                  <a:lnTo>
                    <a:pt x="202" y="34"/>
                  </a:lnTo>
                  <a:lnTo>
                    <a:pt x="198" y="44"/>
                  </a:lnTo>
                  <a:lnTo>
                    <a:pt x="186" y="66"/>
                  </a:lnTo>
                  <a:lnTo>
                    <a:pt x="160" y="94"/>
                  </a:lnTo>
                  <a:lnTo>
                    <a:pt x="145" y="113"/>
                  </a:lnTo>
                  <a:lnTo>
                    <a:pt x="132" y="123"/>
                  </a:lnTo>
                  <a:lnTo>
                    <a:pt x="119" y="126"/>
                  </a:lnTo>
                  <a:lnTo>
                    <a:pt x="113" y="123"/>
                  </a:lnTo>
                  <a:lnTo>
                    <a:pt x="107" y="119"/>
                  </a:lnTo>
                  <a:lnTo>
                    <a:pt x="91" y="132"/>
                  </a:lnTo>
                  <a:lnTo>
                    <a:pt x="78" y="138"/>
                  </a:lnTo>
                  <a:lnTo>
                    <a:pt x="63" y="145"/>
                  </a:lnTo>
                  <a:lnTo>
                    <a:pt x="50" y="148"/>
                  </a:lnTo>
                  <a:lnTo>
                    <a:pt x="37" y="145"/>
                  </a:lnTo>
                  <a:lnTo>
                    <a:pt x="28" y="142"/>
                  </a:lnTo>
                  <a:lnTo>
                    <a:pt x="22" y="138"/>
                  </a:lnTo>
                  <a:lnTo>
                    <a:pt x="12" y="132"/>
                  </a:lnTo>
                  <a:lnTo>
                    <a:pt x="6" y="126"/>
                  </a:lnTo>
                  <a:lnTo>
                    <a:pt x="3" y="116"/>
                  </a:lnTo>
                  <a:lnTo>
                    <a:pt x="0" y="107"/>
                  </a:lnTo>
                  <a:lnTo>
                    <a:pt x="0" y="94"/>
                  </a:lnTo>
                  <a:lnTo>
                    <a:pt x="0" y="78"/>
                  </a:lnTo>
                  <a:lnTo>
                    <a:pt x="6" y="63"/>
                  </a:lnTo>
                  <a:lnTo>
                    <a:pt x="15" y="47"/>
                  </a:lnTo>
                  <a:lnTo>
                    <a:pt x="28" y="31"/>
                  </a:lnTo>
                  <a:lnTo>
                    <a:pt x="41" y="19"/>
                  </a:lnTo>
                  <a:lnTo>
                    <a:pt x="56" y="9"/>
                  </a:lnTo>
                  <a:lnTo>
                    <a:pt x="72" y="3"/>
                  </a:lnTo>
                  <a:lnTo>
                    <a:pt x="88" y="0"/>
                  </a:lnTo>
                  <a:lnTo>
                    <a:pt x="97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5"/>
                  </a:lnTo>
                  <a:lnTo>
                    <a:pt x="129" y="31"/>
                  </a:lnTo>
                  <a:lnTo>
                    <a:pt x="132" y="53"/>
                  </a:lnTo>
                  <a:lnTo>
                    <a:pt x="129" y="75"/>
                  </a:lnTo>
                  <a:lnTo>
                    <a:pt x="119" y="101"/>
                  </a:lnTo>
                  <a:close/>
                </a:path>
              </a:pathLst>
            </a:custGeom>
            <a:solidFill>
              <a:srgbClr val="3700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Freeform 81"/>
            <p:cNvSpPr>
              <a:spLocks/>
            </p:cNvSpPr>
            <p:nvPr/>
          </p:nvSpPr>
          <p:spPr bwMode="auto">
            <a:xfrm>
              <a:off x="5487988" y="2481263"/>
              <a:ext cx="134938" cy="204788"/>
            </a:xfrm>
            <a:custGeom>
              <a:avLst/>
              <a:gdLst>
                <a:gd name="T0" fmla="*/ 214214869 w 85"/>
                <a:gd name="T1" fmla="*/ 70564547 h 129"/>
                <a:gd name="T2" fmla="*/ 214214869 w 85"/>
                <a:gd name="T3" fmla="*/ 70564547 h 129"/>
                <a:gd name="T4" fmla="*/ 206653578 w 85"/>
                <a:gd name="T5" fmla="*/ 40322598 h 129"/>
                <a:gd name="T6" fmla="*/ 191532585 w 85"/>
                <a:gd name="T7" fmla="*/ 15120974 h 129"/>
                <a:gd name="T8" fmla="*/ 191532585 w 85"/>
                <a:gd name="T9" fmla="*/ 15120974 h 129"/>
                <a:gd name="T10" fmla="*/ 173892219 w 85"/>
                <a:gd name="T11" fmla="*/ 7561281 h 129"/>
                <a:gd name="T12" fmla="*/ 151209935 w 85"/>
                <a:gd name="T13" fmla="*/ 0 h 129"/>
                <a:gd name="T14" fmla="*/ 151209935 w 85"/>
                <a:gd name="T15" fmla="*/ 0 h 129"/>
                <a:gd name="T16" fmla="*/ 118448576 w 85"/>
                <a:gd name="T17" fmla="*/ 7561281 h 129"/>
                <a:gd name="T18" fmla="*/ 118448576 w 85"/>
                <a:gd name="T19" fmla="*/ 7561281 h 129"/>
                <a:gd name="T20" fmla="*/ 88206589 w 85"/>
                <a:gd name="T21" fmla="*/ 32762905 h 129"/>
                <a:gd name="T22" fmla="*/ 88206589 w 85"/>
                <a:gd name="T23" fmla="*/ 32762905 h 129"/>
                <a:gd name="T24" fmla="*/ 55443643 w 85"/>
                <a:gd name="T25" fmla="*/ 70564547 h 129"/>
                <a:gd name="T26" fmla="*/ 22682284 w 85"/>
                <a:gd name="T27" fmla="*/ 128529076 h 129"/>
                <a:gd name="T28" fmla="*/ 22682284 w 85"/>
                <a:gd name="T29" fmla="*/ 128529076 h 129"/>
                <a:gd name="T30" fmla="*/ 7561291 w 85"/>
                <a:gd name="T31" fmla="*/ 183972649 h 129"/>
                <a:gd name="T32" fmla="*/ 0 w 85"/>
                <a:gd name="T33" fmla="*/ 239416222 h 129"/>
                <a:gd name="T34" fmla="*/ 0 w 85"/>
                <a:gd name="T35" fmla="*/ 239416222 h 129"/>
                <a:gd name="T36" fmla="*/ 7561291 w 85"/>
                <a:gd name="T37" fmla="*/ 269658171 h 129"/>
                <a:gd name="T38" fmla="*/ 15120994 w 85"/>
                <a:gd name="T39" fmla="*/ 302419488 h 129"/>
                <a:gd name="T40" fmla="*/ 15120994 w 85"/>
                <a:gd name="T41" fmla="*/ 302419488 h 129"/>
                <a:gd name="T42" fmla="*/ 40322649 w 85"/>
                <a:gd name="T43" fmla="*/ 317540463 h 129"/>
                <a:gd name="T44" fmla="*/ 63004933 w 85"/>
                <a:gd name="T45" fmla="*/ 325101744 h 129"/>
                <a:gd name="T46" fmla="*/ 63004933 w 85"/>
                <a:gd name="T47" fmla="*/ 325101744 h 129"/>
                <a:gd name="T48" fmla="*/ 88206589 w 85"/>
                <a:gd name="T49" fmla="*/ 317540463 h 129"/>
                <a:gd name="T50" fmla="*/ 118448576 w 85"/>
                <a:gd name="T51" fmla="*/ 302419488 h 129"/>
                <a:gd name="T52" fmla="*/ 118448576 w 85"/>
                <a:gd name="T53" fmla="*/ 302419488 h 129"/>
                <a:gd name="T54" fmla="*/ 143650232 w 85"/>
                <a:gd name="T55" fmla="*/ 277217864 h 129"/>
                <a:gd name="T56" fmla="*/ 173892219 w 85"/>
                <a:gd name="T57" fmla="*/ 239416222 h 129"/>
                <a:gd name="T58" fmla="*/ 173892219 w 85"/>
                <a:gd name="T59" fmla="*/ 239416222 h 129"/>
                <a:gd name="T60" fmla="*/ 166330929 w 85"/>
                <a:gd name="T61" fmla="*/ 221774291 h 129"/>
                <a:gd name="T62" fmla="*/ 166330929 w 85"/>
                <a:gd name="T63" fmla="*/ 221774291 h 129"/>
                <a:gd name="T64" fmla="*/ 166330929 w 85"/>
                <a:gd name="T65" fmla="*/ 199093624 h 129"/>
                <a:gd name="T66" fmla="*/ 166330929 w 85"/>
                <a:gd name="T67" fmla="*/ 199093624 h 129"/>
                <a:gd name="T68" fmla="*/ 166330929 w 85"/>
                <a:gd name="T69" fmla="*/ 166330719 h 129"/>
                <a:gd name="T70" fmla="*/ 173892219 w 85"/>
                <a:gd name="T71" fmla="*/ 136088770 h 129"/>
                <a:gd name="T72" fmla="*/ 173892219 w 85"/>
                <a:gd name="T73" fmla="*/ 136088770 h 129"/>
                <a:gd name="T74" fmla="*/ 191532585 w 85"/>
                <a:gd name="T75" fmla="*/ 103327452 h 129"/>
                <a:gd name="T76" fmla="*/ 214214869 w 85"/>
                <a:gd name="T77" fmla="*/ 70564547 h 12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" h="129">
                  <a:moveTo>
                    <a:pt x="85" y="28"/>
                  </a:moveTo>
                  <a:lnTo>
                    <a:pt x="85" y="28"/>
                  </a:lnTo>
                  <a:lnTo>
                    <a:pt x="82" y="16"/>
                  </a:lnTo>
                  <a:lnTo>
                    <a:pt x="76" y="6"/>
                  </a:lnTo>
                  <a:lnTo>
                    <a:pt x="69" y="3"/>
                  </a:lnTo>
                  <a:lnTo>
                    <a:pt x="60" y="0"/>
                  </a:lnTo>
                  <a:lnTo>
                    <a:pt x="47" y="3"/>
                  </a:lnTo>
                  <a:lnTo>
                    <a:pt x="35" y="13"/>
                  </a:lnTo>
                  <a:lnTo>
                    <a:pt x="22" y="28"/>
                  </a:lnTo>
                  <a:lnTo>
                    <a:pt x="9" y="51"/>
                  </a:lnTo>
                  <a:lnTo>
                    <a:pt x="3" y="73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6" y="120"/>
                  </a:lnTo>
                  <a:lnTo>
                    <a:pt x="16" y="126"/>
                  </a:lnTo>
                  <a:lnTo>
                    <a:pt x="25" y="129"/>
                  </a:lnTo>
                  <a:lnTo>
                    <a:pt x="35" y="126"/>
                  </a:lnTo>
                  <a:lnTo>
                    <a:pt x="47" y="120"/>
                  </a:lnTo>
                  <a:lnTo>
                    <a:pt x="57" y="110"/>
                  </a:lnTo>
                  <a:lnTo>
                    <a:pt x="69" y="95"/>
                  </a:lnTo>
                  <a:lnTo>
                    <a:pt x="66" y="88"/>
                  </a:lnTo>
                  <a:lnTo>
                    <a:pt x="66" y="79"/>
                  </a:lnTo>
                  <a:lnTo>
                    <a:pt x="66" y="66"/>
                  </a:lnTo>
                  <a:lnTo>
                    <a:pt x="69" y="54"/>
                  </a:lnTo>
                  <a:lnTo>
                    <a:pt x="76" y="41"/>
                  </a:lnTo>
                  <a:lnTo>
                    <a:pt x="85" y="2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Freeform 82"/>
            <p:cNvSpPr>
              <a:spLocks/>
            </p:cNvSpPr>
            <p:nvPr/>
          </p:nvSpPr>
          <p:spPr bwMode="auto">
            <a:xfrm>
              <a:off x="5443538" y="2466976"/>
              <a:ext cx="320675" cy="234950"/>
            </a:xfrm>
            <a:custGeom>
              <a:avLst/>
              <a:gdLst>
                <a:gd name="T0" fmla="*/ 299899388 w 202"/>
                <a:gd name="T1" fmla="*/ 254536575 h 148"/>
                <a:gd name="T2" fmla="*/ 309980013 w 202"/>
                <a:gd name="T3" fmla="*/ 269657513 h 148"/>
                <a:gd name="T4" fmla="*/ 325100950 w 202"/>
                <a:gd name="T5" fmla="*/ 277217188 h 148"/>
                <a:gd name="T6" fmla="*/ 380544388 w 202"/>
                <a:gd name="T7" fmla="*/ 236894688 h 148"/>
                <a:gd name="T8" fmla="*/ 509071563 w 202"/>
                <a:gd name="T9" fmla="*/ 70564375 h 148"/>
                <a:gd name="T10" fmla="*/ 509071563 w 202"/>
                <a:gd name="T11" fmla="*/ 78125638 h 148"/>
                <a:gd name="T12" fmla="*/ 509071563 w 202"/>
                <a:gd name="T13" fmla="*/ 85685313 h 148"/>
                <a:gd name="T14" fmla="*/ 498990938 w 202"/>
                <a:gd name="T15" fmla="*/ 110886875 h 148"/>
                <a:gd name="T16" fmla="*/ 468749063 w 202"/>
                <a:gd name="T17" fmla="*/ 166330313 h 148"/>
                <a:gd name="T18" fmla="*/ 403225000 w 202"/>
                <a:gd name="T19" fmla="*/ 236894688 h 148"/>
                <a:gd name="T20" fmla="*/ 365423450 w 202"/>
                <a:gd name="T21" fmla="*/ 284778450 h 148"/>
                <a:gd name="T22" fmla="*/ 299899388 w 202"/>
                <a:gd name="T23" fmla="*/ 317539688 h 148"/>
                <a:gd name="T24" fmla="*/ 284778450 w 202"/>
                <a:gd name="T25" fmla="*/ 309980013 h 148"/>
                <a:gd name="T26" fmla="*/ 269657513 w 202"/>
                <a:gd name="T27" fmla="*/ 299899388 h 148"/>
                <a:gd name="T28" fmla="*/ 229335013 w 202"/>
                <a:gd name="T29" fmla="*/ 332660625 h 148"/>
                <a:gd name="T30" fmla="*/ 196572188 w 202"/>
                <a:gd name="T31" fmla="*/ 347781563 h 148"/>
                <a:gd name="T32" fmla="*/ 126007813 w 202"/>
                <a:gd name="T33" fmla="*/ 372983125 h 148"/>
                <a:gd name="T34" fmla="*/ 93246575 w 202"/>
                <a:gd name="T35" fmla="*/ 365423450 h 148"/>
                <a:gd name="T36" fmla="*/ 55443438 w 202"/>
                <a:gd name="T37" fmla="*/ 347781563 h 148"/>
                <a:gd name="T38" fmla="*/ 30241875 w 202"/>
                <a:gd name="T39" fmla="*/ 332660625 h 148"/>
                <a:gd name="T40" fmla="*/ 7561263 w 202"/>
                <a:gd name="T41" fmla="*/ 292338125 h 148"/>
                <a:gd name="T42" fmla="*/ 0 w 202"/>
                <a:gd name="T43" fmla="*/ 236894688 h 148"/>
                <a:gd name="T44" fmla="*/ 0 w 202"/>
                <a:gd name="T45" fmla="*/ 196572188 h 148"/>
                <a:gd name="T46" fmla="*/ 15120938 w 202"/>
                <a:gd name="T47" fmla="*/ 158770638 h 148"/>
                <a:gd name="T48" fmla="*/ 70564375 w 202"/>
                <a:gd name="T49" fmla="*/ 78125638 h 148"/>
                <a:gd name="T50" fmla="*/ 103327200 w 202"/>
                <a:gd name="T51" fmla="*/ 47883763 h 148"/>
                <a:gd name="T52" fmla="*/ 141128750 w 202"/>
                <a:gd name="T53" fmla="*/ 22682200 h 148"/>
                <a:gd name="T54" fmla="*/ 221773750 w 202"/>
                <a:gd name="T55" fmla="*/ 0 h 148"/>
                <a:gd name="T56" fmla="*/ 244455950 w 202"/>
                <a:gd name="T57" fmla="*/ 7561263 h 148"/>
                <a:gd name="T58" fmla="*/ 284778450 w 202"/>
                <a:gd name="T59" fmla="*/ 22682200 h 148"/>
                <a:gd name="T60" fmla="*/ 299899388 w 202"/>
                <a:gd name="T61" fmla="*/ 37803138 h 148"/>
                <a:gd name="T62" fmla="*/ 332660625 w 202"/>
                <a:gd name="T63" fmla="*/ 133569075 h 148"/>
                <a:gd name="T64" fmla="*/ 325100950 w 202"/>
                <a:gd name="T65" fmla="*/ 189012513 h 148"/>
                <a:gd name="T66" fmla="*/ 299899388 w 202"/>
                <a:gd name="T67" fmla="*/ 254536575 h 14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02" h="148">
                  <a:moveTo>
                    <a:pt x="119" y="101"/>
                  </a:moveTo>
                  <a:lnTo>
                    <a:pt x="119" y="101"/>
                  </a:lnTo>
                  <a:lnTo>
                    <a:pt x="123" y="107"/>
                  </a:lnTo>
                  <a:lnTo>
                    <a:pt x="129" y="110"/>
                  </a:lnTo>
                  <a:lnTo>
                    <a:pt x="138" y="107"/>
                  </a:lnTo>
                  <a:lnTo>
                    <a:pt x="151" y="94"/>
                  </a:lnTo>
                  <a:lnTo>
                    <a:pt x="202" y="28"/>
                  </a:lnTo>
                  <a:lnTo>
                    <a:pt x="202" y="31"/>
                  </a:lnTo>
                  <a:lnTo>
                    <a:pt x="202" y="34"/>
                  </a:lnTo>
                  <a:lnTo>
                    <a:pt x="198" y="44"/>
                  </a:lnTo>
                  <a:lnTo>
                    <a:pt x="186" y="66"/>
                  </a:lnTo>
                  <a:lnTo>
                    <a:pt x="160" y="94"/>
                  </a:lnTo>
                  <a:lnTo>
                    <a:pt x="145" y="113"/>
                  </a:lnTo>
                  <a:lnTo>
                    <a:pt x="132" y="123"/>
                  </a:lnTo>
                  <a:lnTo>
                    <a:pt x="119" y="126"/>
                  </a:lnTo>
                  <a:lnTo>
                    <a:pt x="113" y="123"/>
                  </a:lnTo>
                  <a:lnTo>
                    <a:pt x="107" y="119"/>
                  </a:lnTo>
                  <a:lnTo>
                    <a:pt x="91" y="132"/>
                  </a:lnTo>
                  <a:lnTo>
                    <a:pt x="78" y="138"/>
                  </a:lnTo>
                  <a:lnTo>
                    <a:pt x="63" y="145"/>
                  </a:lnTo>
                  <a:lnTo>
                    <a:pt x="50" y="148"/>
                  </a:lnTo>
                  <a:lnTo>
                    <a:pt x="37" y="145"/>
                  </a:lnTo>
                  <a:lnTo>
                    <a:pt x="28" y="142"/>
                  </a:lnTo>
                  <a:lnTo>
                    <a:pt x="22" y="138"/>
                  </a:lnTo>
                  <a:lnTo>
                    <a:pt x="12" y="132"/>
                  </a:lnTo>
                  <a:lnTo>
                    <a:pt x="6" y="126"/>
                  </a:lnTo>
                  <a:lnTo>
                    <a:pt x="3" y="116"/>
                  </a:lnTo>
                  <a:lnTo>
                    <a:pt x="0" y="107"/>
                  </a:lnTo>
                  <a:lnTo>
                    <a:pt x="0" y="94"/>
                  </a:lnTo>
                  <a:lnTo>
                    <a:pt x="0" y="78"/>
                  </a:lnTo>
                  <a:lnTo>
                    <a:pt x="6" y="63"/>
                  </a:lnTo>
                  <a:lnTo>
                    <a:pt x="15" y="47"/>
                  </a:lnTo>
                  <a:lnTo>
                    <a:pt x="28" y="31"/>
                  </a:lnTo>
                  <a:lnTo>
                    <a:pt x="41" y="19"/>
                  </a:lnTo>
                  <a:lnTo>
                    <a:pt x="56" y="9"/>
                  </a:lnTo>
                  <a:lnTo>
                    <a:pt x="72" y="3"/>
                  </a:lnTo>
                  <a:lnTo>
                    <a:pt x="88" y="0"/>
                  </a:lnTo>
                  <a:lnTo>
                    <a:pt x="97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5"/>
                  </a:lnTo>
                  <a:lnTo>
                    <a:pt x="129" y="31"/>
                  </a:lnTo>
                  <a:lnTo>
                    <a:pt x="132" y="53"/>
                  </a:lnTo>
                  <a:lnTo>
                    <a:pt x="129" y="75"/>
                  </a:lnTo>
                  <a:lnTo>
                    <a:pt x="119" y="10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Freeform 83"/>
            <p:cNvSpPr>
              <a:spLocks/>
            </p:cNvSpPr>
            <p:nvPr/>
          </p:nvSpPr>
          <p:spPr bwMode="auto">
            <a:xfrm>
              <a:off x="5899150" y="2251076"/>
              <a:ext cx="700088" cy="455613"/>
            </a:xfrm>
            <a:custGeom>
              <a:avLst/>
              <a:gdLst>
                <a:gd name="T0" fmla="*/ 468749397 w 441"/>
                <a:gd name="T1" fmla="*/ 254536854 h 287"/>
                <a:gd name="T2" fmla="*/ 476310665 w 441"/>
                <a:gd name="T3" fmla="*/ 158770812 h 287"/>
                <a:gd name="T4" fmla="*/ 468749397 w 441"/>
                <a:gd name="T5" fmla="*/ 103327313 h 287"/>
                <a:gd name="T6" fmla="*/ 428426868 w 441"/>
                <a:gd name="T7" fmla="*/ 55443498 h 287"/>
                <a:gd name="T8" fmla="*/ 332660863 w 441"/>
                <a:gd name="T9" fmla="*/ 22682225 h 287"/>
                <a:gd name="T10" fmla="*/ 236894857 w 441"/>
                <a:gd name="T11" fmla="*/ 22682225 h 287"/>
                <a:gd name="T12" fmla="*/ 118448222 w 441"/>
                <a:gd name="T13" fmla="*/ 63004769 h 287"/>
                <a:gd name="T14" fmla="*/ 63004745 w 441"/>
                <a:gd name="T15" fmla="*/ 118448267 h 287"/>
                <a:gd name="T16" fmla="*/ 47883797 w 441"/>
                <a:gd name="T17" fmla="*/ 181451449 h 287"/>
                <a:gd name="T18" fmla="*/ 70564425 w 441"/>
                <a:gd name="T19" fmla="*/ 246975584 h 287"/>
                <a:gd name="T20" fmla="*/ 110886954 w 441"/>
                <a:gd name="T21" fmla="*/ 277217492 h 287"/>
                <a:gd name="T22" fmla="*/ 199093280 w 441"/>
                <a:gd name="T23" fmla="*/ 294859399 h 287"/>
                <a:gd name="T24" fmla="*/ 340222130 w 441"/>
                <a:gd name="T25" fmla="*/ 262096538 h 287"/>
                <a:gd name="T26" fmla="*/ 350302763 w 441"/>
                <a:gd name="T27" fmla="*/ 277217492 h 287"/>
                <a:gd name="T28" fmla="*/ 269657705 w 441"/>
                <a:gd name="T29" fmla="*/ 309980353 h 287"/>
                <a:gd name="T30" fmla="*/ 181451380 w 441"/>
                <a:gd name="T31" fmla="*/ 317540036 h 287"/>
                <a:gd name="T32" fmla="*/ 110886954 w 441"/>
                <a:gd name="T33" fmla="*/ 309980353 h 287"/>
                <a:gd name="T34" fmla="*/ 47883797 w 441"/>
                <a:gd name="T35" fmla="*/ 277217492 h 287"/>
                <a:gd name="T36" fmla="*/ 0 w 441"/>
                <a:gd name="T37" fmla="*/ 206653039 h 287"/>
                <a:gd name="T38" fmla="*/ 0 w 441"/>
                <a:gd name="T39" fmla="*/ 143649858 h 287"/>
                <a:gd name="T40" fmla="*/ 78125693 w 441"/>
                <a:gd name="T41" fmla="*/ 47883815 h 287"/>
                <a:gd name="T42" fmla="*/ 166330431 w 441"/>
                <a:gd name="T43" fmla="*/ 15120954 h 287"/>
                <a:gd name="T44" fmla="*/ 284778653 w 441"/>
                <a:gd name="T45" fmla="*/ 0 h 287"/>
                <a:gd name="T46" fmla="*/ 443547817 w 441"/>
                <a:gd name="T47" fmla="*/ 22682225 h 287"/>
                <a:gd name="T48" fmla="*/ 509071926 w 441"/>
                <a:gd name="T49" fmla="*/ 63004769 h 287"/>
                <a:gd name="T50" fmla="*/ 546875091 w 441"/>
                <a:gd name="T51" fmla="*/ 166330495 h 287"/>
                <a:gd name="T52" fmla="*/ 539313823 w 441"/>
                <a:gd name="T53" fmla="*/ 239415900 h 287"/>
                <a:gd name="T54" fmla="*/ 468749397 w 441"/>
                <a:gd name="T55" fmla="*/ 483870531 h 287"/>
                <a:gd name="T56" fmla="*/ 698084574 w 441"/>
                <a:gd name="T57" fmla="*/ 136088587 h 287"/>
                <a:gd name="T58" fmla="*/ 778729631 w 441"/>
                <a:gd name="T59" fmla="*/ 55443498 h 287"/>
                <a:gd name="T60" fmla="*/ 849294057 w 441"/>
                <a:gd name="T61" fmla="*/ 32762861 h 287"/>
                <a:gd name="T62" fmla="*/ 914818166 w 441"/>
                <a:gd name="T63" fmla="*/ 47883815 h 287"/>
                <a:gd name="T64" fmla="*/ 937498795 w 441"/>
                <a:gd name="T65" fmla="*/ 110886997 h 287"/>
                <a:gd name="T66" fmla="*/ 889616585 w 441"/>
                <a:gd name="T67" fmla="*/ 277217492 h 287"/>
                <a:gd name="T68" fmla="*/ 801410260 w 441"/>
                <a:gd name="T69" fmla="*/ 539314029 h 287"/>
                <a:gd name="T70" fmla="*/ 786289312 w 441"/>
                <a:gd name="T71" fmla="*/ 627520389 h 287"/>
                <a:gd name="T72" fmla="*/ 801410260 w 441"/>
                <a:gd name="T73" fmla="*/ 682963887 h 287"/>
                <a:gd name="T74" fmla="*/ 849294057 w 441"/>
                <a:gd name="T75" fmla="*/ 700604206 h 287"/>
                <a:gd name="T76" fmla="*/ 945060062 w 441"/>
                <a:gd name="T77" fmla="*/ 642641343 h 287"/>
                <a:gd name="T78" fmla="*/ 1103829226 w 441"/>
                <a:gd name="T79" fmla="*/ 420867349 h 287"/>
                <a:gd name="T80" fmla="*/ 1111390494 w 441"/>
                <a:gd name="T81" fmla="*/ 428427033 h 287"/>
                <a:gd name="T82" fmla="*/ 1103829226 w 441"/>
                <a:gd name="T83" fmla="*/ 468749577 h 287"/>
                <a:gd name="T84" fmla="*/ 1048385749 w 441"/>
                <a:gd name="T85" fmla="*/ 531754346 h 287"/>
                <a:gd name="T86" fmla="*/ 922377846 w 441"/>
                <a:gd name="T87" fmla="*/ 690523570 h 287"/>
                <a:gd name="T88" fmla="*/ 826611840 w 441"/>
                <a:gd name="T89" fmla="*/ 723286431 h 287"/>
                <a:gd name="T90" fmla="*/ 753528051 w 441"/>
                <a:gd name="T91" fmla="*/ 690523570 h 287"/>
                <a:gd name="T92" fmla="*/ 723286154 w 441"/>
                <a:gd name="T93" fmla="*/ 619959118 h 287"/>
                <a:gd name="T94" fmla="*/ 786289312 w 441"/>
                <a:gd name="T95" fmla="*/ 380544805 h 287"/>
                <a:gd name="T96" fmla="*/ 819052160 w 441"/>
                <a:gd name="T97" fmla="*/ 294859399 h 287"/>
                <a:gd name="T98" fmla="*/ 874495637 w 441"/>
                <a:gd name="T99" fmla="*/ 95766043 h 287"/>
                <a:gd name="T100" fmla="*/ 856853737 w 441"/>
                <a:gd name="T101" fmla="*/ 70564452 h 287"/>
                <a:gd name="T102" fmla="*/ 834173108 w 441"/>
                <a:gd name="T103" fmla="*/ 55443498 h 287"/>
                <a:gd name="T104" fmla="*/ 786289312 w 441"/>
                <a:gd name="T105" fmla="*/ 78125723 h 287"/>
                <a:gd name="T106" fmla="*/ 660281409 w 441"/>
                <a:gd name="T107" fmla="*/ 221773993 h 287"/>
                <a:gd name="T108" fmla="*/ 491431613 w 441"/>
                <a:gd name="T109" fmla="*/ 501512438 h 287"/>
                <a:gd name="T110" fmla="*/ 435988136 w 441"/>
                <a:gd name="T111" fmla="*/ 619959118 h 287"/>
                <a:gd name="T112" fmla="*/ 428426868 w 441"/>
                <a:gd name="T113" fmla="*/ 652721979 h 287"/>
                <a:gd name="T114" fmla="*/ 395665608 w 441"/>
                <a:gd name="T115" fmla="*/ 700604206 h 287"/>
                <a:gd name="T116" fmla="*/ 357862443 w 441"/>
                <a:gd name="T117" fmla="*/ 700604206 h 287"/>
                <a:gd name="T118" fmla="*/ 350302763 w 441"/>
                <a:gd name="T119" fmla="*/ 682963887 h 28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41" h="287">
                  <a:moveTo>
                    <a:pt x="139" y="271"/>
                  </a:moveTo>
                  <a:lnTo>
                    <a:pt x="186" y="101"/>
                  </a:lnTo>
                  <a:lnTo>
                    <a:pt x="189" y="79"/>
                  </a:lnTo>
                  <a:lnTo>
                    <a:pt x="189" y="63"/>
                  </a:lnTo>
                  <a:lnTo>
                    <a:pt x="189" y="50"/>
                  </a:lnTo>
                  <a:lnTo>
                    <a:pt x="186" y="41"/>
                  </a:lnTo>
                  <a:lnTo>
                    <a:pt x="180" y="31"/>
                  </a:lnTo>
                  <a:lnTo>
                    <a:pt x="170" y="22"/>
                  </a:lnTo>
                  <a:lnTo>
                    <a:pt x="161" y="16"/>
                  </a:lnTo>
                  <a:lnTo>
                    <a:pt x="148" y="13"/>
                  </a:lnTo>
                  <a:lnTo>
                    <a:pt x="132" y="9"/>
                  </a:lnTo>
                  <a:lnTo>
                    <a:pt x="116" y="6"/>
                  </a:lnTo>
                  <a:lnTo>
                    <a:pt x="94" y="9"/>
                  </a:lnTo>
                  <a:lnTo>
                    <a:pt x="79" y="13"/>
                  </a:lnTo>
                  <a:lnTo>
                    <a:pt x="60" y="19"/>
                  </a:lnTo>
                  <a:lnTo>
                    <a:pt x="47" y="25"/>
                  </a:lnTo>
                  <a:lnTo>
                    <a:pt x="34" y="35"/>
                  </a:lnTo>
                  <a:lnTo>
                    <a:pt x="25" y="47"/>
                  </a:lnTo>
                  <a:lnTo>
                    <a:pt x="22" y="57"/>
                  </a:lnTo>
                  <a:lnTo>
                    <a:pt x="19" y="72"/>
                  </a:lnTo>
                  <a:lnTo>
                    <a:pt x="19" y="82"/>
                  </a:lnTo>
                  <a:lnTo>
                    <a:pt x="22" y="91"/>
                  </a:lnTo>
                  <a:lnTo>
                    <a:pt x="28" y="98"/>
                  </a:lnTo>
                  <a:lnTo>
                    <a:pt x="34" y="104"/>
                  </a:lnTo>
                  <a:lnTo>
                    <a:pt x="44" y="110"/>
                  </a:lnTo>
                  <a:lnTo>
                    <a:pt x="57" y="114"/>
                  </a:lnTo>
                  <a:lnTo>
                    <a:pt x="79" y="117"/>
                  </a:lnTo>
                  <a:lnTo>
                    <a:pt x="107" y="114"/>
                  </a:lnTo>
                  <a:lnTo>
                    <a:pt x="135" y="104"/>
                  </a:lnTo>
                  <a:lnTo>
                    <a:pt x="139" y="104"/>
                  </a:lnTo>
                  <a:lnTo>
                    <a:pt x="139" y="107"/>
                  </a:lnTo>
                  <a:lnTo>
                    <a:pt x="139" y="110"/>
                  </a:lnTo>
                  <a:lnTo>
                    <a:pt x="123" y="117"/>
                  </a:lnTo>
                  <a:lnTo>
                    <a:pt x="107" y="123"/>
                  </a:lnTo>
                  <a:lnTo>
                    <a:pt x="91" y="126"/>
                  </a:lnTo>
                  <a:lnTo>
                    <a:pt x="72" y="126"/>
                  </a:lnTo>
                  <a:lnTo>
                    <a:pt x="57" y="126"/>
                  </a:lnTo>
                  <a:lnTo>
                    <a:pt x="44" y="123"/>
                  </a:lnTo>
                  <a:lnTo>
                    <a:pt x="31" y="117"/>
                  </a:lnTo>
                  <a:lnTo>
                    <a:pt x="19" y="110"/>
                  </a:lnTo>
                  <a:lnTo>
                    <a:pt x="9" y="104"/>
                  </a:lnTo>
                  <a:lnTo>
                    <a:pt x="3" y="91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6" y="41"/>
                  </a:lnTo>
                  <a:lnTo>
                    <a:pt x="15" y="31"/>
                  </a:lnTo>
                  <a:lnTo>
                    <a:pt x="31" y="19"/>
                  </a:lnTo>
                  <a:lnTo>
                    <a:pt x="47" y="9"/>
                  </a:lnTo>
                  <a:lnTo>
                    <a:pt x="66" y="6"/>
                  </a:lnTo>
                  <a:lnTo>
                    <a:pt x="91" y="0"/>
                  </a:lnTo>
                  <a:lnTo>
                    <a:pt x="113" y="0"/>
                  </a:lnTo>
                  <a:lnTo>
                    <a:pt x="139" y="0"/>
                  </a:lnTo>
                  <a:lnTo>
                    <a:pt x="157" y="3"/>
                  </a:lnTo>
                  <a:lnTo>
                    <a:pt x="176" y="9"/>
                  </a:lnTo>
                  <a:lnTo>
                    <a:pt x="189" y="16"/>
                  </a:lnTo>
                  <a:lnTo>
                    <a:pt x="202" y="25"/>
                  </a:lnTo>
                  <a:lnTo>
                    <a:pt x="211" y="38"/>
                  </a:lnTo>
                  <a:lnTo>
                    <a:pt x="214" y="50"/>
                  </a:lnTo>
                  <a:lnTo>
                    <a:pt x="217" y="66"/>
                  </a:lnTo>
                  <a:lnTo>
                    <a:pt x="214" y="95"/>
                  </a:lnTo>
                  <a:lnTo>
                    <a:pt x="202" y="139"/>
                  </a:lnTo>
                  <a:lnTo>
                    <a:pt x="186" y="192"/>
                  </a:lnTo>
                  <a:lnTo>
                    <a:pt x="236" y="110"/>
                  </a:lnTo>
                  <a:lnTo>
                    <a:pt x="258" y="79"/>
                  </a:lnTo>
                  <a:lnTo>
                    <a:pt x="277" y="54"/>
                  </a:lnTo>
                  <a:lnTo>
                    <a:pt x="293" y="35"/>
                  </a:lnTo>
                  <a:lnTo>
                    <a:pt x="309" y="22"/>
                  </a:lnTo>
                  <a:lnTo>
                    <a:pt x="325" y="13"/>
                  </a:lnTo>
                  <a:lnTo>
                    <a:pt x="337" y="13"/>
                  </a:lnTo>
                  <a:lnTo>
                    <a:pt x="353" y="13"/>
                  </a:lnTo>
                  <a:lnTo>
                    <a:pt x="363" y="19"/>
                  </a:lnTo>
                  <a:lnTo>
                    <a:pt x="369" y="31"/>
                  </a:lnTo>
                  <a:lnTo>
                    <a:pt x="372" y="44"/>
                  </a:lnTo>
                  <a:lnTo>
                    <a:pt x="366" y="66"/>
                  </a:lnTo>
                  <a:lnTo>
                    <a:pt x="353" y="110"/>
                  </a:lnTo>
                  <a:lnTo>
                    <a:pt x="337" y="158"/>
                  </a:lnTo>
                  <a:lnTo>
                    <a:pt x="318" y="214"/>
                  </a:lnTo>
                  <a:lnTo>
                    <a:pt x="312" y="249"/>
                  </a:lnTo>
                  <a:lnTo>
                    <a:pt x="315" y="262"/>
                  </a:lnTo>
                  <a:lnTo>
                    <a:pt x="318" y="271"/>
                  </a:lnTo>
                  <a:lnTo>
                    <a:pt x="328" y="278"/>
                  </a:lnTo>
                  <a:lnTo>
                    <a:pt x="337" y="278"/>
                  </a:lnTo>
                  <a:lnTo>
                    <a:pt x="344" y="278"/>
                  </a:lnTo>
                  <a:lnTo>
                    <a:pt x="353" y="271"/>
                  </a:lnTo>
                  <a:lnTo>
                    <a:pt x="375" y="255"/>
                  </a:lnTo>
                  <a:lnTo>
                    <a:pt x="400" y="221"/>
                  </a:lnTo>
                  <a:lnTo>
                    <a:pt x="438" y="167"/>
                  </a:lnTo>
                  <a:lnTo>
                    <a:pt x="441" y="170"/>
                  </a:lnTo>
                  <a:lnTo>
                    <a:pt x="441" y="177"/>
                  </a:lnTo>
                  <a:lnTo>
                    <a:pt x="438" y="186"/>
                  </a:lnTo>
                  <a:lnTo>
                    <a:pt x="416" y="211"/>
                  </a:lnTo>
                  <a:lnTo>
                    <a:pt x="388" y="252"/>
                  </a:lnTo>
                  <a:lnTo>
                    <a:pt x="366" y="274"/>
                  </a:lnTo>
                  <a:lnTo>
                    <a:pt x="347" y="284"/>
                  </a:lnTo>
                  <a:lnTo>
                    <a:pt x="328" y="287"/>
                  </a:lnTo>
                  <a:lnTo>
                    <a:pt x="312" y="284"/>
                  </a:lnTo>
                  <a:lnTo>
                    <a:pt x="299" y="274"/>
                  </a:lnTo>
                  <a:lnTo>
                    <a:pt x="290" y="262"/>
                  </a:lnTo>
                  <a:lnTo>
                    <a:pt x="287" y="246"/>
                  </a:lnTo>
                  <a:lnTo>
                    <a:pt x="290" y="230"/>
                  </a:lnTo>
                  <a:lnTo>
                    <a:pt x="293" y="208"/>
                  </a:lnTo>
                  <a:lnTo>
                    <a:pt x="312" y="151"/>
                  </a:lnTo>
                  <a:lnTo>
                    <a:pt x="318" y="129"/>
                  </a:lnTo>
                  <a:lnTo>
                    <a:pt x="325" y="117"/>
                  </a:lnTo>
                  <a:lnTo>
                    <a:pt x="340" y="63"/>
                  </a:lnTo>
                  <a:lnTo>
                    <a:pt x="347" y="38"/>
                  </a:lnTo>
                  <a:lnTo>
                    <a:pt x="344" y="31"/>
                  </a:lnTo>
                  <a:lnTo>
                    <a:pt x="340" y="28"/>
                  </a:lnTo>
                  <a:lnTo>
                    <a:pt x="337" y="25"/>
                  </a:lnTo>
                  <a:lnTo>
                    <a:pt x="331" y="22"/>
                  </a:lnTo>
                  <a:lnTo>
                    <a:pt x="322" y="25"/>
                  </a:lnTo>
                  <a:lnTo>
                    <a:pt x="312" y="31"/>
                  </a:lnTo>
                  <a:lnTo>
                    <a:pt x="290" y="50"/>
                  </a:lnTo>
                  <a:lnTo>
                    <a:pt x="262" y="88"/>
                  </a:lnTo>
                  <a:lnTo>
                    <a:pt x="230" y="139"/>
                  </a:lnTo>
                  <a:lnTo>
                    <a:pt x="195" y="199"/>
                  </a:lnTo>
                  <a:lnTo>
                    <a:pt x="183" y="224"/>
                  </a:lnTo>
                  <a:lnTo>
                    <a:pt x="173" y="246"/>
                  </a:lnTo>
                  <a:lnTo>
                    <a:pt x="170" y="259"/>
                  </a:lnTo>
                  <a:lnTo>
                    <a:pt x="164" y="271"/>
                  </a:lnTo>
                  <a:lnTo>
                    <a:pt x="161" y="274"/>
                  </a:lnTo>
                  <a:lnTo>
                    <a:pt x="157" y="278"/>
                  </a:lnTo>
                  <a:lnTo>
                    <a:pt x="142" y="278"/>
                  </a:lnTo>
                  <a:lnTo>
                    <a:pt x="139" y="271"/>
                  </a:lnTo>
                  <a:close/>
                </a:path>
              </a:pathLst>
            </a:custGeom>
            <a:solidFill>
              <a:srgbClr val="3700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Freeform 84"/>
            <p:cNvSpPr>
              <a:spLocks noEditPoints="1"/>
            </p:cNvSpPr>
            <p:nvPr/>
          </p:nvSpPr>
          <p:spPr bwMode="auto">
            <a:xfrm>
              <a:off x="6534150" y="2466976"/>
              <a:ext cx="327025" cy="234950"/>
            </a:xfrm>
            <a:custGeom>
              <a:avLst/>
              <a:gdLst>
                <a:gd name="T0" fmla="*/ 287297813 w 206"/>
                <a:gd name="T1" fmla="*/ 93246575 h 148"/>
                <a:gd name="T2" fmla="*/ 264617200 w 206"/>
                <a:gd name="T3" fmla="*/ 37803138 h 148"/>
                <a:gd name="T4" fmla="*/ 246975313 w 206"/>
                <a:gd name="T5" fmla="*/ 30241875 h 148"/>
                <a:gd name="T6" fmla="*/ 224294700 w 206"/>
                <a:gd name="T7" fmla="*/ 22682200 h 148"/>
                <a:gd name="T8" fmla="*/ 191531875 w 206"/>
                <a:gd name="T9" fmla="*/ 30241875 h 148"/>
                <a:gd name="T10" fmla="*/ 168851263 w 206"/>
                <a:gd name="T11" fmla="*/ 55443438 h 148"/>
                <a:gd name="T12" fmla="*/ 103327200 w 206"/>
                <a:gd name="T13" fmla="*/ 151209375 h 148"/>
                <a:gd name="T14" fmla="*/ 80645000 w 206"/>
                <a:gd name="T15" fmla="*/ 206652813 h 148"/>
                <a:gd name="T16" fmla="*/ 73085325 w 206"/>
                <a:gd name="T17" fmla="*/ 262096250 h 148"/>
                <a:gd name="T18" fmla="*/ 95765938 w 206"/>
                <a:gd name="T19" fmla="*/ 325100950 h 148"/>
                <a:gd name="T20" fmla="*/ 113407825 w 206"/>
                <a:gd name="T21" fmla="*/ 340221888 h 148"/>
                <a:gd name="T22" fmla="*/ 143649700 w 206"/>
                <a:gd name="T23" fmla="*/ 347781563 h 148"/>
                <a:gd name="T24" fmla="*/ 191531875 w 206"/>
                <a:gd name="T25" fmla="*/ 325100950 h 148"/>
                <a:gd name="T26" fmla="*/ 224294700 w 206"/>
                <a:gd name="T27" fmla="*/ 299899388 h 148"/>
                <a:gd name="T28" fmla="*/ 246975313 w 206"/>
                <a:gd name="T29" fmla="*/ 262096250 h 148"/>
                <a:gd name="T30" fmla="*/ 246975313 w 206"/>
                <a:gd name="T31" fmla="*/ 244455950 h 148"/>
                <a:gd name="T32" fmla="*/ 239415638 w 206"/>
                <a:gd name="T33" fmla="*/ 221773750 h 148"/>
                <a:gd name="T34" fmla="*/ 254536575 w 206"/>
                <a:gd name="T35" fmla="*/ 158770638 h 148"/>
                <a:gd name="T36" fmla="*/ 272176875 w 206"/>
                <a:gd name="T37" fmla="*/ 126007813 h 148"/>
                <a:gd name="T38" fmla="*/ 302418750 w 206"/>
                <a:gd name="T39" fmla="*/ 254536575 h 148"/>
                <a:gd name="T40" fmla="*/ 312499375 w 206"/>
                <a:gd name="T41" fmla="*/ 269657513 h 148"/>
                <a:gd name="T42" fmla="*/ 327620313 w 206"/>
                <a:gd name="T43" fmla="*/ 277217188 h 148"/>
                <a:gd name="T44" fmla="*/ 350302513 w 206"/>
                <a:gd name="T45" fmla="*/ 269657513 h 148"/>
                <a:gd name="T46" fmla="*/ 383063750 w 206"/>
                <a:gd name="T47" fmla="*/ 236894688 h 148"/>
                <a:gd name="T48" fmla="*/ 509071563 w 206"/>
                <a:gd name="T49" fmla="*/ 70564375 h 148"/>
                <a:gd name="T50" fmla="*/ 509071563 w 206"/>
                <a:gd name="T51" fmla="*/ 78125638 h 148"/>
                <a:gd name="T52" fmla="*/ 519152188 w 206"/>
                <a:gd name="T53" fmla="*/ 85685313 h 148"/>
                <a:gd name="T54" fmla="*/ 501511888 w 206"/>
                <a:gd name="T55" fmla="*/ 110886875 h 148"/>
                <a:gd name="T56" fmla="*/ 471270013 w 206"/>
                <a:gd name="T57" fmla="*/ 166330313 h 148"/>
                <a:gd name="T58" fmla="*/ 367942813 w 206"/>
                <a:gd name="T59" fmla="*/ 284778450 h 148"/>
                <a:gd name="T60" fmla="*/ 335181575 w 206"/>
                <a:gd name="T61" fmla="*/ 309980013 h 148"/>
                <a:gd name="T62" fmla="*/ 312499375 w 206"/>
                <a:gd name="T63" fmla="*/ 317539688 h 148"/>
                <a:gd name="T64" fmla="*/ 287297813 w 206"/>
                <a:gd name="T65" fmla="*/ 309980013 h 148"/>
                <a:gd name="T66" fmla="*/ 272176875 w 206"/>
                <a:gd name="T67" fmla="*/ 299899388 h 148"/>
                <a:gd name="T68" fmla="*/ 199093138 w 206"/>
                <a:gd name="T69" fmla="*/ 347781563 h 148"/>
                <a:gd name="T70" fmla="*/ 168851263 w 206"/>
                <a:gd name="T71" fmla="*/ 365423450 h 148"/>
                <a:gd name="T72" fmla="*/ 128528763 w 206"/>
                <a:gd name="T73" fmla="*/ 372983125 h 148"/>
                <a:gd name="T74" fmla="*/ 80645000 w 206"/>
                <a:gd name="T75" fmla="*/ 357862188 h 148"/>
                <a:gd name="T76" fmla="*/ 40322500 w 206"/>
                <a:gd name="T77" fmla="*/ 332660625 h 148"/>
                <a:gd name="T78" fmla="*/ 25201563 w 206"/>
                <a:gd name="T79" fmla="*/ 317539688 h 148"/>
                <a:gd name="T80" fmla="*/ 0 w 206"/>
                <a:gd name="T81" fmla="*/ 269657513 h 148"/>
                <a:gd name="T82" fmla="*/ 0 w 206"/>
                <a:gd name="T83" fmla="*/ 236894688 h 148"/>
                <a:gd name="T84" fmla="*/ 17641888 w 206"/>
                <a:gd name="T85" fmla="*/ 158770638 h 148"/>
                <a:gd name="T86" fmla="*/ 40322500 w 206"/>
                <a:gd name="T87" fmla="*/ 118448138 h 148"/>
                <a:gd name="T88" fmla="*/ 73085325 w 206"/>
                <a:gd name="T89" fmla="*/ 78125638 h 148"/>
                <a:gd name="T90" fmla="*/ 151209375 w 206"/>
                <a:gd name="T91" fmla="*/ 22682200 h 148"/>
                <a:gd name="T92" fmla="*/ 191531875 w 206"/>
                <a:gd name="T93" fmla="*/ 7561263 h 148"/>
                <a:gd name="T94" fmla="*/ 231854375 w 206"/>
                <a:gd name="T95" fmla="*/ 0 h 148"/>
                <a:gd name="T96" fmla="*/ 272176875 w 206"/>
                <a:gd name="T97" fmla="*/ 15120938 h 148"/>
                <a:gd name="T98" fmla="*/ 312499375 w 206"/>
                <a:gd name="T99" fmla="*/ 37803138 h 148"/>
                <a:gd name="T100" fmla="*/ 335181575 w 206"/>
                <a:gd name="T101" fmla="*/ 78125638 h 148"/>
                <a:gd name="T102" fmla="*/ 342741250 w 206"/>
                <a:gd name="T103" fmla="*/ 133569075 h 148"/>
                <a:gd name="T104" fmla="*/ 335181575 w 206"/>
                <a:gd name="T105" fmla="*/ 189012513 h 14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06" h="148">
                  <a:moveTo>
                    <a:pt x="114" y="37"/>
                  </a:moveTo>
                  <a:lnTo>
                    <a:pt x="114" y="37"/>
                  </a:lnTo>
                  <a:lnTo>
                    <a:pt x="111" y="25"/>
                  </a:lnTo>
                  <a:lnTo>
                    <a:pt x="105" y="15"/>
                  </a:lnTo>
                  <a:lnTo>
                    <a:pt x="98" y="12"/>
                  </a:lnTo>
                  <a:lnTo>
                    <a:pt x="89" y="9"/>
                  </a:lnTo>
                  <a:lnTo>
                    <a:pt x="76" y="12"/>
                  </a:lnTo>
                  <a:lnTo>
                    <a:pt x="67" y="22"/>
                  </a:lnTo>
                  <a:lnTo>
                    <a:pt x="51" y="37"/>
                  </a:lnTo>
                  <a:lnTo>
                    <a:pt x="41" y="60"/>
                  </a:lnTo>
                  <a:lnTo>
                    <a:pt x="32" y="82"/>
                  </a:lnTo>
                  <a:lnTo>
                    <a:pt x="29" y="104"/>
                  </a:lnTo>
                  <a:lnTo>
                    <a:pt x="32" y="116"/>
                  </a:lnTo>
                  <a:lnTo>
                    <a:pt x="38" y="129"/>
                  </a:lnTo>
                  <a:lnTo>
                    <a:pt x="45" y="135"/>
                  </a:lnTo>
                  <a:lnTo>
                    <a:pt x="57" y="138"/>
                  </a:lnTo>
                  <a:lnTo>
                    <a:pt x="67" y="135"/>
                  </a:lnTo>
                  <a:lnTo>
                    <a:pt x="76" y="129"/>
                  </a:lnTo>
                  <a:lnTo>
                    <a:pt x="89" y="119"/>
                  </a:lnTo>
                  <a:lnTo>
                    <a:pt x="98" y="104"/>
                  </a:lnTo>
                  <a:lnTo>
                    <a:pt x="98" y="97"/>
                  </a:lnTo>
                  <a:lnTo>
                    <a:pt x="95" y="88"/>
                  </a:lnTo>
                  <a:lnTo>
                    <a:pt x="98" y="75"/>
                  </a:lnTo>
                  <a:lnTo>
                    <a:pt x="101" y="63"/>
                  </a:lnTo>
                  <a:lnTo>
                    <a:pt x="108" y="50"/>
                  </a:lnTo>
                  <a:lnTo>
                    <a:pt x="114" y="37"/>
                  </a:lnTo>
                  <a:close/>
                  <a:moveTo>
                    <a:pt x="120" y="101"/>
                  </a:moveTo>
                  <a:lnTo>
                    <a:pt x="120" y="101"/>
                  </a:lnTo>
                  <a:lnTo>
                    <a:pt x="124" y="107"/>
                  </a:lnTo>
                  <a:lnTo>
                    <a:pt x="130" y="110"/>
                  </a:lnTo>
                  <a:lnTo>
                    <a:pt x="139" y="107"/>
                  </a:lnTo>
                  <a:lnTo>
                    <a:pt x="152" y="94"/>
                  </a:lnTo>
                  <a:lnTo>
                    <a:pt x="202" y="28"/>
                  </a:lnTo>
                  <a:lnTo>
                    <a:pt x="202" y="31"/>
                  </a:lnTo>
                  <a:lnTo>
                    <a:pt x="206" y="34"/>
                  </a:lnTo>
                  <a:lnTo>
                    <a:pt x="199" y="44"/>
                  </a:lnTo>
                  <a:lnTo>
                    <a:pt x="187" y="66"/>
                  </a:lnTo>
                  <a:lnTo>
                    <a:pt x="165" y="94"/>
                  </a:lnTo>
                  <a:lnTo>
                    <a:pt x="146" y="113"/>
                  </a:lnTo>
                  <a:lnTo>
                    <a:pt x="133" y="123"/>
                  </a:lnTo>
                  <a:lnTo>
                    <a:pt x="124" y="126"/>
                  </a:lnTo>
                  <a:lnTo>
                    <a:pt x="114" y="123"/>
                  </a:lnTo>
                  <a:lnTo>
                    <a:pt x="108" y="119"/>
                  </a:lnTo>
                  <a:lnTo>
                    <a:pt x="95" y="132"/>
                  </a:lnTo>
                  <a:lnTo>
                    <a:pt x="79" y="138"/>
                  </a:lnTo>
                  <a:lnTo>
                    <a:pt x="67" y="145"/>
                  </a:lnTo>
                  <a:lnTo>
                    <a:pt x="51" y="148"/>
                  </a:lnTo>
                  <a:lnTo>
                    <a:pt x="41" y="145"/>
                  </a:lnTo>
                  <a:lnTo>
                    <a:pt x="32" y="142"/>
                  </a:lnTo>
                  <a:lnTo>
                    <a:pt x="23" y="138"/>
                  </a:lnTo>
                  <a:lnTo>
                    <a:pt x="16" y="132"/>
                  </a:lnTo>
                  <a:lnTo>
                    <a:pt x="10" y="126"/>
                  </a:lnTo>
                  <a:lnTo>
                    <a:pt x="4" y="116"/>
                  </a:lnTo>
                  <a:lnTo>
                    <a:pt x="0" y="107"/>
                  </a:lnTo>
                  <a:lnTo>
                    <a:pt x="0" y="94"/>
                  </a:lnTo>
                  <a:lnTo>
                    <a:pt x="4" y="78"/>
                  </a:lnTo>
                  <a:lnTo>
                    <a:pt x="7" y="63"/>
                  </a:lnTo>
                  <a:lnTo>
                    <a:pt x="16" y="47"/>
                  </a:lnTo>
                  <a:lnTo>
                    <a:pt x="29" y="31"/>
                  </a:lnTo>
                  <a:lnTo>
                    <a:pt x="45" y="19"/>
                  </a:lnTo>
                  <a:lnTo>
                    <a:pt x="60" y="9"/>
                  </a:lnTo>
                  <a:lnTo>
                    <a:pt x="76" y="3"/>
                  </a:lnTo>
                  <a:lnTo>
                    <a:pt x="92" y="0"/>
                  </a:lnTo>
                  <a:lnTo>
                    <a:pt x="101" y="3"/>
                  </a:lnTo>
                  <a:lnTo>
                    <a:pt x="108" y="6"/>
                  </a:lnTo>
                  <a:lnTo>
                    <a:pt x="117" y="9"/>
                  </a:lnTo>
                  <a:lnTo>
                    <a:pt x="124" y="15"/>
                  </a:lnTo>
                  <a:lnTo>
                    <a:pt x="133" y="31"/>
                  </a:lnTo>
                  <a:lnTo>
                    <a:pt x="136" y="53"/>
                  </a:lnTo>
                  <a:lnTo>
                    <a:pt x="133" y="75"/>
                  </a:lnTo>
                  <a:lnTo>
                    <a:pt x="120" y="101"/>
                  </a:lnTo>
                  <a:close/>
                </a:path>
              </a:pathLst>
            </a:custGeom>
            <a:solidFill>
              <a:srgbClr val="3700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Freeform 85"/>
            <p:cNvSpPr>
              <a:spLocks/>
            </p:cNvSpPr>
            <p:nvPr/>
          </p:nvSpPr>
          <p:spPr bwMode="auto">
            <a:xfrm>
              <a:off x="6580188" y="2481263"/>
              <a:ext cx="134938" cy="204788"/>
            </a:xfrm>
            <a:custGeom>
              <a:avLst/>
              <a:gdLst>
                <a:gd name="T0" fmla="*/ 214214869 w 85"/>
                <a:gd name="T1" fmla="*/ 70564547 h 129"/>
                <a:gd name="T2" fmla="*/ 214214869 w 85"/>
                <a:gd name="T3" fmla="*/ 70564547 h 129"/>
                <a:gd name="T4" fmla="*/ 206653578 w 85"/>
                <a:gd name="T5" fmla="*/ 40322598 h 129"/>
                <a:gd name="T6" fmla="*/ 191532585 w 85"/>
                <a:gd name="T7" fmla="*/ 15120974 h 129"/>
                <a:gd name="T8" fmla="*/ 191532585 w 85"/>
                <a:gd name="T9" fmla="*/ 15120974 h 129"/>
                <a:gd name="T10" fmla="*/ 173892219 w 85"/>
                <a:gd name="T11" fmla="*/ 7561281 h 129"/>
                <a:gd name="T12" fmla="*/ 151209935 w 85"/>
                <a:gd name="T13" fmla="*/ 0 h 129"/>
                <a:gd name="T14" fmla="*/ 151209935 w 85"/>
                <a:gd name="T15" fmla="*/ 0 h 129"/>
                <a:gd name="T16" fmla="*/ 118448576 w 85"/>
                <a:gd name="T17" fmla="*/ 7561281 h 129"/>
                <a:gd name="T18" fmla="*/ 118448576 w 85"/>
                <a:gd name="T19" fmla="*/ 7561281 h 129"/>
                <a:gd name="T20" fmla="*/ 95766292 w 85"/>
                <a:gd name="T21" fmla="*/ 32762905 h 129"/>
                <a:gd name="T22" fmla="*/ 95766292 w 85"/>
                <a:gd name="T23" fmla="*/ 32762905 h 129"/>
                <a:gd name="T24" fmla="*/ 55443643 w 85"/>
                <a:gd name="T25" fmla="*/ 70564547 h 129"/>
                <a:gd name="T26" fmla="*/ 30241987 w 85"/>
                <a:gd name="T27" fmla="*/ 128529076 h 129"/>
                <a:gd name="T28" fmla="*/ 30241987 w 85"/>
                <a:gd name="T29" fmla="*/ 128529076 h 129"/>
                <a:gd name="T30" fmla="*/ 7561291 w 85"/>
                <a:gd name="T31" fmla="*/ 183972649 h 129"/>
                <a:gd name="T32" fmla="*/ 0 w 85"/>
                <a:gd name="T33" fmla="*/ 239416222 h 129"/>
                <a:gd name="T34" fmla="*/ 0 w 85"/>
                <a:gd name="T35" fmla="*/ 239416222 h 129"/>
                <a:gd name="T36" fmla="*/ 7561291 w 85"/>
                <a:gd name="T37" fmla="*/ 269658171 h 129"/>
                <a:gd name="T38" fmla="*/ 22682284 w 85"/>
                <a:gd name="T39" fmla="*/ 302419488 h 129"/>
                <a:gd name="T40" fmla="*/ 22682284 w 85"/>
                <a:gd name="T41" fmla="*/ 302419488 h 129"/>
                <a:gd name="T42" fmla="*/ 40322649 w 85"/>
                <a:gd name="T43" fmla="*/ 317540463 h 129"/>
                <a:gd name="T44" fmla="*/ 70564636 w 85"/>
                <a:gd name="T45" fmla="*/ 325101744 h 129"/>
                <a:gd name="T46" fmla="*/ 70564636 w 85"/>
                <a:gd name="T47" fmla="*/ 325101744 h 129"/>
                <a:gd name="T48" fmla="*/ 95766292 w 85"/>
                <a:gd name="T49" fmla="*/ 317540463 h 129"/>
                <a:gd name="T50" fmla="*/ 118448576 w 85"/>
                <a:gd name="T51" fmla="*/ 302419488 h 129"/>
                <a:gd name="T52" fmla="*/ 118448576 w 85"/>
                <a:gd name="T53" fmla="*/ 302419488 h 129"/>
                <a:gd name="T54" fmla="*/ 151209935 w 85"/>
                <a:gd name="T55" fmla="*/ 277217864 h 129"/>
                <a:gd name="T56" fmla="*/ 173892219 w 85"/>
                <a:gd name="T57" fmla="*/ 239416222 h 129"/>
                <a:gd name="T58" fmla="*/ 173892219 w 85"/>
                <a:gd name="T59" fmla="*/ 239416222 h 129"/>
                <a:gd name="T60" fmla="*/ 173892219 w 85"/>
                <a:gd name="T61" fmla="*/ 221774291 h 129"/>
                <a:gd name="T62" fmla="*/ 173892219 w 85"/>
                <a:gd name="T63" fmla="*/ 221774291 h 129"/>
                <a:gd name="T64" fmla="*/ 166330929 w 85"/>
                <a:gd name="T65" fmla="*/ 199093624 h 129"/>
                <a:gd name="T66" fmla="*/ 166330929 w 85"/>
                <a:gd name="T67" fmla="*/ 199093624 h 129"/>
                <a:gd name="T68" fmla="*/ 173892219 w 85"/>
                <a:gd name="T69" fmla="*/ 166330719 h 129"/>
                <a:gd name="T70" fmla="*/ 181451922 w 85"/>
                <a:gd name="T71" fmla="*/ 136088770 h 129"/>
                <a:gd name="T72" fmla="*/ 181451922 w 85"/>
                <a:gd name="T73" fmla="*/ 136088770 h 129"/>
                <a:gd name="T74" fmla="*/ 199093875 w 85"/>
                <a:gd name="T75" fmla="*/ 103327452 h 129"/>
                <a:gd name="T76" fmla="*/ 214214869 w 85"/>
                <a:gd name="T77" fmla="*/ 70564547 h 12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" h="129">
                  <a:moveTo>
                    <a:pt x="85" y="28"/>
                  </a:moveTo>
                  <a:lnTo>
                    <a:pt x="85" y="28"/>
                  </a:lnTo>
                  <a:lnTo>
                    <a:pt x="82" y="16"/>
                  </a:lnTo>
                  <a:lnTo>
                    <a:pt x="76" y="6"/>
                  </a:lnTo>
                  <a:lnTo>
                    <a:pt x="69" y="3"/>
                  </a:lnTo>
                  <a:lnTo>
                    <a:pt x="60" y="0"/>
                  </a:lnTo>
                  <a:lnTo>
                    <a:pt x="47" y="3"/>
                  </a:lnTo>
                  <a:lnTo>
                    <a:pt x="38" y="13"/>
                  </a:lnTo>
                  <a:lnTo>
                    <a:pt x="22" y="28"/>
                  </a:lnTo>
                  <a:lnTo>
                    <a:pt x="12" y="51"/>
                  </a:lnTo>
                  <a:lnTo>
                    <a:pt x="3" y="73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9" y="120"/>
                  </a:lnTo>
                  <a:lnTo>
                    <a:pt x="16" y="126"/>
                  </a:lnTo>
                  <a:lnTo>
                    <a:pt x="28" y="129"/>
                  </a:lnTo>
                  <a:lnTo>
                    <a:pt x="38" y="126"/>
                  </a:lnTo>
                  <a:lnTo>
                    <a:pt x="47" y="120"/>
                  </a:lnTo>
                  <a:lnTo>
                    <a:pt x="60" y="110"/>
                  </a:lnTo>
                  <a:lnTo>
                    <a:pt x="69" y="95"/>
                  </a:lnTo>
                  <a:lnTo>
                    <a:pt x="69" y="88"/>
                  </a:lnTo>
                  <a:lnTo>
                    <a:pt x="66" y="79"/>
                  </a:lnTo>
                  <a:lnTo>
                    <a:pt x="69" y="66"/>
                  </a:lnTo>
                  <a:lnTo>
                    <a:pt x="72" y="54"/>
                  </a:lnTo>
                  <a:lnTo>
                    <a:pt x="79" y="41"/>
                  </a:lnTo>
                  <a:lnTo>
                    <a:pt x="85" y="2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Freeform 86"/>
            <p:cNvSpPr>
              <a:spLocks/>
            </p:cNvSpPr>
            <p:nvPr/>
          </p:nvSpPr>
          <p:spPr bwMode="auto">
            <a:xfrm>
              <a:off x="6534150" y="2466976"/>
              <a:ext cx="327025" cy="234950"/>
            </a:xfrm>
            <a:custGeom>
              <a:avLst/>
              <a:gdLst>
                <a:gd name="T0" fmla="*/ 302418750 w 206"/>
                <a:gd name="T1" fmla="*/ 254536575 h 148"/>
                <a:gd name="T2" fmla="*/ 312499375 w 206"/>
                <a:gd name="T3" fmla="*/ 269657513 h 148"/>
                <a:gd name="T4" fmla="*/ 327620313 w 206"/>
                <a:gd name="T5" fmla="*/ 277217188 h 148"/>
                <a:gd name="T6" fmla="*/ 383063750 w 206"/>
                <a:gd name="T7" fmla="*/ 236894688 h 148"/>
                <a:gd name="T8" fmla="*/ 509071563 w 206"/>
                <a:gd name="T9" fmla="*/ 70564375 h 148"/>
                <a:gd name="T10" fmla="*/ 509071563 w 206"/>
                <a:gd name="T11" fmla="*/ 78125638 h 148"/>
                <a:gd name="T12" fmla="*/ 519152188 w 206"/>
                <a:gd name="T13" fmla="*/ 85685313 h 148"/>
                <a:gd name="T14" fmla="*/ 501511888 w 206"/>
                <a:gd name="T15" fmla="*/ 110886875 h 148"/>
                <a:gd name="T16" fmla="*/ 471270013 w 206"/>
                <a:gd name="T17" fmla="*/ 166330313 h 148"/>
                <a:gd name="T18" fmla="*/ 415826575 w 206"/>
                <a:gd name="T19" fmla="*/ 236894688 h 148"/>
                <a:gd name="T20" fmla="*/ 367942813 w 206"/>
                <a:gd name="T21" fmla="*/ 284778450 h 148"/>
                <a:gd name="T22" fmla="*/ 312499375 w 206"/>
                <a:gd name="T23" fmla="*/ 317539688 h 148"/>
                <a:gd name="T24" fmla="*/ 287297813 w 206"/>
                <a:gd name="T25" fmla="*/ 309980013 h 148"/>
                <a:gd name="T26" fmla="*/ 272176875 w 206"/>
                <a:gd name="T27" fmla="*/ 299899388 h 148"/>
                <a:gd name="T28" fmla="*/ 239415638 w 206"/>
                <a:gd name="T29" fmla="*/ 332660625 h 148"/>
                <a:gd name="T30" fmla="*/ 199093138 w 206"/>
                <a:gd name="T31" fmla="*/ 347781563 h 148"/>
                <a:gd name="T32" fmla="*/ 128528763 w 206"/>
                <a:gd name="T33" fmla="*/ 372983125 h 148"/>
                <a:gd name="T34" fmla="*/ 103327200 w 206"/>
                <a:gd name="T35" fmla="*/ 365423450 h 148"/>
                <a:gd name="T36" fmla="*/ 57964388 w 206"/>
                <a:gd name="T37" fmla="*/ 347781563 h 148"/>
                <a:gd name="T38" fmla="*/ 40322500 w 206"/>
                <a:gd name="T39" fmla="*/ 332660625 h 148"/>
                <a:gd name="T40" fmla="*/ 10080625 w 206"/>
                <a:gd name="T41" fmla="*/ 292338125 h 148"/>
                <a:gd name="T42" fmla="*/ 0 w 206"/>
                <a:gd name="T43" fmla="*/ 236894688 h 148"/>
                <a:gd name="T44" fmla="*/ 10080625 w 206"/>
                <a:gd name="T45" fmla="*/ 196572188 h 148"/>
                <a:gd name="T46" fmla="*/ 17641888 w 206"/>
                <a:gd name="T47" fmla="*/ 158770638 h 148"/>
                <a:gd name="T48" fmla="*/ 73085325 w 206"/>
                <a:gd name="T49" fmla="*/ 78125638 h 148"/>
                <a:gd name="T50" fmla="*/ 113407825 w 206"/>
                <a:gd name="T51" fmla="*/ 47883763 h 148"/>
                <a:gd name="T52" fmla="*/ 151209375 w 206"/>
                <a:gd name="T53" fmla="*/ 22682200 h 148"/>
                <a:gd name="T54" fmla="*/ 231854375 w 206"/>
                <a:gd name="T55" fmla="*/ 0 h 148"/>
                <a:gd name="T56" fmla="*/ 254536575 w 206"/>
                <a:gd name="T57" fmla="*/ 7561263 h 148"/>
                <a:gd name="T58" fmla="*/ 294859075 w 206"/>
                <a:gd name="T59" fmla="*/ 22682200 h 148"/>
                <a:gd name="T60" fmla="*/ 312499375 w 206"/>
                <a:gd name="T61" fmla="*/ 37803138 h 148"/>
                <a:gd name="T62" fmla="*/ 342741250 w 206"/>
                <a:gd name="T63" fmla="*/ 133569075 h 148"/>
                <a:gd name="T64" fmla="*/ 335181575 w 206"/>
                <a:gd name="T65" fmla="*/ 189012513 h 148"/>
                <a:gd name="T66" fmla="*/ 302418750 w 206"/>
                <a:gd name="T67" fmla="*/ 254536575 h 14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06" h="148">
                  <a:moveTo>
                    <a:pt x="120" y="101"/>
                  </a:moveTo>
                  <a:lnTo>
                    <a:pt x="120" y="101"/>
                  </a:lnTo>
                  <a:lnTo>
                    <a:pt x="124" y="107"/>
                  </a:lnTo>
                  <a:lnTo>
                    <a:pt x="130" y="110"/>
                  </a:lnTo>
                  <a:lnTo>
                    <a:pt x="139" y="107"/>
                  </a:lnTo>
                  <a:lnTo>
                    <a:pt x="152" y="94"/>
                  </a:lnTo>
                  <a:lnTo>
                    <a:pt x="202" y="28"/>
                  </a:lnTo>
                  <a:lnTo>
                    <a:pt x="202" y="31"/>
                  </a:lnTo>
                  <a:lnTo>
                    <a:pt x="206" y="34"/>
                  </a:lnTo>
                  <a:lnTo>
                    <a:pt x="199" y="44"/>
                  </a:lnTo>
                  <a:lnTo>
                    <a:pt x="187" y="66"/>
                  </a:lnTo>
                  <a:lnTo>
                    <a:pt x="165" y="94"/>
                  </a:lnTo>
                  <a:lnTo>
                    <a:pt x="146" y="113"/>
                  </a:lnTo>
                  <a:lnTo>
                    <a:pt x="133" y="123"/>
                  </a:lnTo>
                  <a:lnTo>
                    <a:pt x="124" y="126"/>
                  </a:lnTo>
                  <a:lnTo>
                    <a:pt x="114" y="123"/>
                  </a:lnTo>
                  <a:lnTo>
                    <a:pt x="108" y="119"/>
                  </a:lnTo>
                  <a:lnTo>
                    <a:pt x="95" y="132"/>
                  </a:lnTo>
                  <a:lnTo>
                    <a:pt x="79" y="138"/>
                  </a:lnTo>
                  <a:lnTo>
                    <a:pt x="67" y="145"/>
                  </a:lnTo>
                  <a:lnTo>
                    <a:pt x="51" y="148"/>
                  </a:lnTo>
                  <a:lnTo>
                    <a:pt x="41" y="145"/>
                  </a:lnTo>
                  <a:lnTo>
                    <a:pt x="32" y="142"/>
                  </a:lnTo>
                  <a:lnTo>
                    <a:pt x="23" y="138"/>
                  </a:lnTo>
                  <a:lnTo>
                    <a:pt x="16" y="132"/>
                  </a:lnTo>
                  <a:lnTo>
                    <a:pt x="10" y="126"/>
                  </a:lnTo>
                  <a:lnTo>
                    <a:pt x="4" y="116"/>
                  </a:lnTo>
                  <a:lnTo>
                    <a:pt x="0" y="107"/>
                  </a:lnTo>
                  <a:lnTo>
                    <a:pt x="0" y="94"/>
                  </a:lnTo>
                  <a:lnTo>
                    <a:pt x="4" y="78"/>
                  </a:lnTo>
                  <a:lnTo>
                    <a:pt x="7" y="63"/>
                  </a:lnTo>
                  <a:lnTo>
                    <a:pt x="16" y="47"/>
                  </a:lnTo>
                  <a:lnTo>
                    <a:pt x="29" y="31"/>
                  </a:lnTo>
                  <a:lnTo>
                    <a:pt x="45" y="19"/>
                  </a:lnTo>
                  <a:lnTo>
                    <a:pt x="60" y="9"/>
                  </a:lnTo>
                  <a:lnTo>
                    <a:pt x="76" y="3"/>
                  </a:lnTo>
                  <a:lnTo>
                    <a:pt x="92" y="0"/>
                  </a:lnTo>
                  <a:lnTo>
                    <a:pt x="101" y="3"/>
                  </a:lnTo>
                  <a:lnTo>
                    <a:pt x="108" y="6"/>
                  </a:lnTo>
                  <a:lnTo>
                    <a:pt x="117" y="9"/>
                  </a:lnTo>
                  <a:lnTo>
                    <a:pt x="124" y="15"/>
                  </a:lnTo>
                  <a:lnTo>
                    <a:pt x="133" y="31"/>
                  </a:lnTo>
                  <a:lnTo>
                    <a:pt x="136" y="53"/>
                  </a:lnTo>
                  <a:lnTo>
                    <a:pt x="133" y="75"/>
                  </a:lnTo>
                  <a:lnTo>
                    <a:pt x="120" y="10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Freeform 87"/>
            <p:cNvSpPr>
              <a:spLocks/>
            </p:cNvSpPr>
            <p:nvPr/>
          </p:nvSpPr>
          <p:spPr bwMode="auto">
            <a:xfrm>
              <a:off x="6815138" y="2381251"/>
              <a:ext cx="200025" cy="315913"/>
            </a:xfrm>
            <a:custGeom>
              <a:avLst/>
              <a:gdLst>
                <a:gd name="T0" fmla="*/ 63004700 w 126"/>
                <a:gd name="T1" fmla="*/ 191532178 h 199"/>
                <a:gd name="T2" fmla="*/ 7561263 w 126"/>
                <a:gd name="T3" fmla="*/ 183972491 h 199"/>
                <a:gd name="T4" fmla="*/ 15120938 w 126"/>
                <a:gd name="T5" fmla="*/ 166330576 h 199"/>
                <a:gd name="T6" fmla="*/ 110886875 w 126"/>
                <a:gd name="T7" fmla="*/ 32762877 h 199"/>
                <a:gd name="T8" fmla="*/ 118448138 w 126"/>
                <a:gd name="T9" fmla="*/ 15120961 h 199"/>
                <a:gd name="T10" fmla="*/ 136088438 w 126"/>
                <a:gd name="T11" fmla="*/ 7561274 h 199"/>
                <a:gd name="T12" fmla="*/ 176410938 w 126"/>
                <a:gd name="T13" fmla="*/ 0 h 199"/>
                <a:gd name="T14" fmla="*/ 183972200 w 126"/>
                <a:gd name="T15" fmla="*/ 7561274 h 199"/>
                <a:gd name="T16" fmla="*/ 183972200 w 126"/>
                <a:gd name="T17" fmla="*/ 7561274 h 199"/>
                <a:gd name="T18" fmla="*/ 183972200 w 126"/>
                <a:gd name="T19" fmla="*/ 15120961 h 199"/>
                <a:gd name="T20" fmla="*/ 183972200 w 126"/>
                <a:gd name="T21" fmla="*/ 15120961 h 199"/>
                <a:gd name="T22" fmla="*/ 191531875 w 126"/>
                <a:gd name="T23" fmla="*/ 166330576 h 199"/>
                <a:gd name="T24" fmla="*/ 191531875 w 126"/>
                <a:gd name="T25" fmla="*/ 183972491 h 199"/>
                <a:gd name="T26" fmla="*/ 136088438 w 126"/>
                <a:gd name="T27" fmla="*/ 191532178 h 199"/>
                <a:gd name="T28" fmla="*/ 73085325 w 126"/>
                <a:gd name="T29" fmla="*/ 398185318 h 199"/>
                <a:gd name="T30" fmla="*/ 63004700 w 126"/>
                <a:gd name="T31" fmla="*/ 420867554 h 199"/>
                <a:gd name="T32" fmla="*/ 63004700 w 126"/>
                <a:gd name="T33" fmla="*/ 446069156 h 199"/>
                <a:gd name="T34" fmla="*/ 73085325 w 126"/>
                <a:gd name="T35" fmla="*/ 461190117 h 199"/>
                <a:gd name="T36" fmla="*/ 88206263 w 126"/>
                <a:gd name="T37" fmla="*/ 468749804 h 199"/>
                <a:gd name="T38" fmla="*/ 128528763 w 126"/>
                <a:gd name="T39" fmla="*/ 453628843 h 199"/>
                <a:gd name="T40" fmla="*/ 176410938 w 126"/>
                <a:gd name="T41" fmla="*/ 405746592 h 199"/>
                <a:gd name="T42" fmla="*/ 317539688 w 126"/>
                <a:gd name="T43" fmla="*/ 214214414 h 199"/>
                <a:gd name="T44" fmla="*/ 317539688 w 126"/>
                <a:gd name="T45" fmla="*/ 221774101 h 199"/>
                <a:gd name="T46" fmla="*/ 317539688 w 126"/>
                <a:gd name="T47" fmla="*/ 229335375 h 199"/>
                <a:gd name="T48" fmla="*/ 309980013 w 126"/>
                <a:gd name="T49" fmla="*/ 262096665 h 199"/>
                <a:gd name="T50" fmla="*/ 269657513 w 126"/>
                <a:gd name="T51" fmla="*/ 317540190 h 199"/>
                <a:gd name="T52" fmla="*/ 206652813 w 126"/>
                <a:gd name="T53" fmla="*/ 405746592 h 199"/>
                <a:gd name="T54" fmla="*/ 151209375 w 126"/>
                <a:gd name="T55" fmla="*/ 461190117 h 199"/>
                <a:gd name="T56" fmla="*/ 88206263 w 126"/>
                <a:gd name="T57" fmla="*/ 501512681 h 199"/>
                <a:gd name="T58" fmla="*/ 63004700 w 126"/>
                <a:gd name="T59" fmla="*/ 501512681 h 199"/>
                <a:gd name="T60" fmla="*/ 15120938 w 126"/>
                <a:gd name="T61" fmla="*/ 483870766 h 199"/>
                <a:gd name="T62" fmla="*/ 7561263 w 126"/>
                <a:gd name="T63" fmla="*/ 461190117 h 199"/>
                <a:gd name="T64" fmla="*/ 0 w 126"/>
                <a:gd name="T65" fmla="*/ 435988515 h 199"/>
                <a:gd name="T66" fmla="*/ 7561263 w 126"/>
                <a:gd name="T67" fmla="*/ 398185318 h 1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6" h="199">
                  <a:moveTo>
                    <a:pt x="10" y="132"/>
                  </a:moveTo>
                  <a:lnTo>
                    <a:pt x="25" y="76"/>
                  </a:lnTo>
                  <a:lnTo>
                    <a:pt x="3" y="76"/>
                  </a:lnTo>
                  <a:lnTo>
                    <a:pt x="3" y="73"/>
                  </a:lnTo>
                  <a:lnTo>
                    <a:pt x="3" y="66"/>
                  </a:lnTo>
                  <a:lnTo>
                    <a:pt x="6" y="66"/>
                  </a:lnTo>
                  <a:lnTo>
                    <a:pt x="29" y="66"/>
                  </a:lnTo>
                  <a:lnTo>
                    <a:pt x="44" y="13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3" y="3"/>
                  </a:lnTo>
                  <a:lnTo>
                    <a:pt x="73" y="6"/>
                  </a:lnTo>
                  <a:lnTo>
                    <a:pt x="57" y="66"/>
                  </a:lnTo>
                  <a:lnTo>
                    <a:pt x="76" y="66"/>
                  </a:lnTo>
                  <a:lnTo>
                    <a:pt x="76" y="73"/>
                  </a:lnTo>
                  <a:lnTo>
                    <a:pt x="73" y="76"/>
                  </a:lnTo>
                  <a:lnTo>
                    <a:pt x="54" y="76"/>
                  </a:lnTo>
                  <a:lnTo>
                    <a:pt x="29" y="158"/>
                  </a:lnTo>
                  <a:lnTo>
                    <a:pt x="25" y="167"/>
                  </a:lnTo>
                  <a:lnTo>
                    <a:pt x="25" y="177"/>
                  </a:lnTo>
                  <a:lnTo>
                    <a:pt x="29" y="183"/>
                  </a:lnTo>
                  <a:lnTo>
                    <a:pt x="35" y="186"/>
                  </a:lnTo>
                  <a:lnTo>
                    <a:pt x="41" y="183"/>
                  </a:lnTo>
                  <a:lnTo>
                    <a:pt x="51" y="180"/>
                  </a:lnTo>
                  <a:lnTo>
                    <a:pt x="70" y="161"/>
                  </a:lnTo>
                  <a:lnTo>
                    <a:pt x="95" y="129"/>
                  </a:lnTo>
                  <a:lnTo>
                    <a:pt x="126" y="85"/>
                  </a:lnTo>
                  <a:lnTo>
                    <a:pt x="126" y="88"/>
                  </a:lnTo>
                  <a:lnTo>
                    <a:pt x="126" y="91"/>
                  </a:lnTo>
                  <a:lnTo>
                    <a:pt x="123" y="104"/>
                  </a:lnTo>
                  <a:lnTo>
                    <a:pt x="107" y="126"/>
                  </a:lnTo>
                  <a:lnTo>
                    <a:pt x="82" y="161"/>
                  </a:lnTo>
                  <a:lnTo>
                    <a:pt x="60" y="183"/>
                  </a:lnTo>
                  <a:lnTo>
                    <a:pt x="44" y="196"/>
                  </a:lnTo>
                  <a:lnTo>
                    <a:pt x="35" y="199"/>
                  </a:lnTo>
                  <a:lnTo>
                    <a:pt x="25" y="199"/>
                  </a:lnTo>
                  <a:lnTo>
                    <a:pt x="16" y="199"/>
                  </a:lnTo>
                  <a:lnTo>
                    <a:pt x="6" y="192"/>
                  </a:lnTo>
                  <a:lnTo>
                    <a:pt x="3" y="183"/>
                  </a:lnTo>
                  <a:lnTo>
                    <a:pt x="0" y="173"/>
                  </a:lnTo>
                  <a:lnTo>
                    <a:pt x="3" y="158"/>
                  </a:lnTo>
                  <a:lnTo>
                    <a:pt x="10" y="132"/>
                  </a:lnTo>
                  <a:close/>
                </a:path>
              </a:pathLst>
            </a:custGeom>
            <a:solidFill>
              <a:srgbClr val="3700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Freeform 88"/>
            <p:cNvSpPr>
              <a:spLocks/>
            </p:cNvSpPr>
            <p:nvPr/>
          </p:nvSpPr>
          <p:spPr bwMode="auto">
            <a:xfrm>
              <a:off x="6815138" y="2381251"/>
              <a:ext cx="200025" cy="315913"/>
            </a:xfrm>
            <a:custGeom>
              <a:avLst/>
              <a:gdLst>
                <a:gd name="T0" fmla="*/ 63004700 w 126"/>
                <a:gd name="T1" fmla="*/ 191532178 h 199"/>
                <a:gd name="T2" fmla="*/ 7561263 w 126"/>
                <a:gd name="T3" fmla="*/ 183972491 h 199"/>
                <a:gd name="T4" fmla="*/ 15120938 w 126"/>
                <a:gd name="T5" fmla="*/ 166330576 h 199"/>
                <a:gd name="T6" fmla="*/ 110886875 w 126"/>
                <a:gd name="T7" fmla="*/ 32762877 h 199"/>
                <a:gd name="T8" fmla="*/ 118448138 w 126"/>
                <a:gd name="T9" fmla="*/ 15120961 h 199"/>
                <a:gd name="T10" fmla="*/ 136088438 w 126"/>
                <a:gd name="T11" fmla="*/ 7561274 h 199"/>
                <a:gd name="T12" fmla="*/ 176410938 w 126"/>
                <a:gd name="T13" fmla="*/ 0 h 199"/>
                <a:gd name="T14" fmla="*/ 183972200 w 126"/>
                <a:gd name="T15" fmla="*/ 7561274 h 199"/>
                <a:gd name="T16" fmla="*/ 183972200 w 126"/>
                <a:gd name="T17" fmla="*/ 7561274 h 199"/>
                <a:gd name="T18" fmla="*/ 183972200 w 126"/>
                <a:gd name="T19" fmla="*/ 15120961 h 199"/>
                <a:gd name="T20" fmla="*/ 183972200 w 126"/>
                <a:gd name="T21" fmla="*/ 15120961 h 199"/>
                <a:gd name="T22" fmla="*/ 191531875 w 126"/>
                <a:gd name="T23" fmla="*/ 166330576 h 199"/>
                <a:gd name="T24" fmla="*/ 191531875 w 126"/>
                <a:gd name="T25" fmla="*/ 183972491 h 199"/>
                <a:gd name="T26" fmla="*/ 136088438 w 126"/>
                <a:gd name="T27" fmla="*/ 191532178 h 199"/>
                <a:gd name="T28" fmla="*/ 73085325 w 126"/>
                <a:gd name="T29" fmla="*/ 398185318 h 199"/>
                <a:gd name="T30" fmla="*/ 63004700 w 126"/>
                <a:gd name="T31" fmla="*/ 420867554 h 199"/>
                <a:gd name="T32" fmla="*/ 63004700 w 126"/>
                <a:gd name="T33" fmla="*/ 446069156 h 199"/>
                <a:gd name="T34" fmla="*/ 73085325 w 126"/>
                <a:gd name="T35" fmla="*/ 461190117 h 199"/>
                <a:gd name="T36" fmla="*/ 88206263 w 126"/>
                <a:gd name="T37" fmla="*/ 468749804 h 199"/>
                <a:gd name="T38" fmla="*/ 128528763 w 126"/>
                <a:gd name="T39" fmla="*/ 453628843 h 199"/>
                <a:gd name="T40" fmla="*/ 176410938 w 126"/>
                <a:gd name="T41" fmla="*/ 405746592 h 199"/>
                <a:gd name="T42" fmla="*/ 317539688 w 126"/>
                <a:gd name="T43" fmla="*/ 214214414 h 199"/>
                <a:gd name="T44" fmla="*/ 317539688 w 126"/>
                <a:gd name="T45" fmla="*/ 221774101 h 199"/>
                <a:gd name="T46" fmla="*/ 317539688 w 126"/>
                <a:gd name="T47" fmla="*/ 229335375 h 199"/>
                <a:gd name="T48" fmla="*/ 309980013 w 126"/>
                <a:gd name="T49" fmla="*/ 262096665 h 199"/>
                <a:gd name="T50" fmla="*/ 269657513 w 126"/>
                <a:gd name="T51" fmla="*/ 317540190 h 199"/>
                <a:gd name="T52" fmla="*/ 206652813 w 126"/>
                <a:gd name="T53" fmla="*/ 405746592 h 199"/>
                <a:gd name="T54" fmla="*/ 151209375 w 126"/>
                <a:gd name="T55" fmla="*/ 461190117 h 199"/>
                <a:gd name="T56" fmla="*/ 88206263 w 126"/>
                <a:gd name="T57" fmla="*/ 501512681 h 199"/>
                <a:gd name="T58" fmla="*/ 63004700 w 126"/>
                <a:gd name="T59" fmla="*/ 501512681 h 199"/>
                <a:gd name="T60" fmla="*/ 15120938 w 126"/>
                <a:gd name="T61" fmla="*/ 483870766 h 199"/>
                <a:gd name="T62" fmla="*/ 7561263 w 126"/>
                <a:gd name="T63" fmla="*/ 461190117 h 199"/>
                <a:gd name="T64" fmla="*/ 0 w 126"/>
                <a:gd name="T65" fmla="*/ 435988515 h 199"/>
                <a:gd name="T66" fmla="*/ 7561263 w 126"/>
                <a:gd name="T67" fmla="*/ 398185318 h 1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6" h="199">
                  <a:moveTo>
                    <a:pt x="10" y="132"/>
                  </a:moveTo>
                  <a:lnTo>
                    <a:pt x="25" y="76"/>
                  </a:lnTo>
                  <a:lnTo>
                    <a:pt x="3" y="76"/>
                  </a:lnTo>
                  <a:lnTo>
                    <a:pt x="3" y="73"/>
                  </a:lnTo>
                  <a:lnTo>
                    <a:pt x="3" y="66"/>
                  </a:lnTo>
                  <a:lnTo>
                    <a:pt x="6" y="66"/>
                  </a:lnTo>
                  <a:lnTo>
                    <a:pt x="29" y="66"/>
                  </a:lnTo>
                  <a:lnTo>
                    <a:pt x="44" y="13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3" y="3"/>
                  </a:lnTo>
                  <a:lnTo>
                    <a:pt x="73" y="6"/>
                  </a:lnTo>
                  <a:lnTo>
                    <a:pt x="57" y="66"/>
                  </a:lnTo>
                  <a:lnTo>
                    <a:pt x="76" y="66"/>
                  </a:lnTo>
                  <a:lnTo>
                    <a:pt x="76" y="73"/>
                  </a:lnTo>
                  <a:lnTo>
                    <a:pt x="73" y="76"/>
                  </a:lnTo>
                  <a:lnTo>
                    <a:pt x="54" y="76"/>
                  </a:lnTo>
                  <a:lnTo>
                    <a:pt x="29" y="158"/>
                  </a:lnTo>
                  <a:lnTo>
                    <a:pt x="25" y="167"/>
                  </a:lnTo>
                  <a:lnTo>
                    <a:pt x="25" y="177"/>
                  </a:lnTo>
                  <a:lnTo>
                    <a:pt x="29" y="183"/>
                  </a:lnTo>
                  <a:lnTo>
                    <a:pt x="35" y="186"/>
                  </a:lnTo>
                  <a:lnTo>
                    <a:pt x="41" y="183"/>
                  </a:lnTo>
                  <a:lnTo>
                    <a:pt x="51" y="180"/>
                  </a:lnTo>
                  <a:lnTo>
                    <a:pt x="70" y="161"/>
                  </a:lnTo>
                  <a:lnTo>
                    <a:pt x="95" y="129"/>
                  </a:lnTo>
                  <a:lnTo>
                    <a:pt x="126" y="85"/>
                  </a:lnTo>
                  <a:lnTo>
                    <a:pt x="126" y="88"/>
                  </a:lnTo>
                  <a:lnTo>
                    <a:pt x="126" y="91"/>
                  </a:lnTo>
                  <a:lnTo>
                    <a:pt x="123" y="104"/>
                  </a:lnTo>
                  <a:lnTo>
                    <a:pt x="107" y="126"/>
                  </a:lnTo>
                  <a:lnTo>
                    <a:pt x="82" y="161"/>
                  </a:lnTo>
                  <a:lnTo>
                    <a:pt x="60" y="183"/>
                  </a:lnTo>
                  <a:lnTo>
                    <a:pt x="44" y="196"/>
                  </a:lnTo>
                  <a:lnTo>
                    <a:pt x="35" y="199"/>
                  </a:lnTo>
                  <a:lnTo>
                    <a:pt x="25" y="199"/>
                  </a:lnTo>
                  <a:lnTo>
                    <a:pt x="16" y="199"/>
                  </a:lnTo>
                  <a:lnTo>
                    <a:pt x="6" y="192"/>
                  </a:lnTo>
                  <a:lnTo>
                    <a:pt x="3" y="183"/>
                  </a:lnTo>
                  <a:lnTo>
                    <a:pt x="0" y="173"/>
                  </a:lnTo>
                  <a:lnTo>
                    <a:pt x="3" y="158"/>
                  </a:lnTo>
                  <a:lnTo>
                    <a:pt x="10" y="13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Freeform 89"/>
            <p:cNvSpPr>
              <a:spLocks noEditPoints="1"/>
            </p:cNvSpPr>
            <p:nvPr/>
          </p:nvSpPr>
          <p:spPr bwMode="auto">
            <a:xfrm>
              <a:off x="4992688" y="2751138"/>
              <a:ext cx="509588" cy="466725"/>
            </a:xfrm>
            <a:custGeom>
              <a:avLst/>
              <a:gdLst>
                <a:gd name="T0" fmla="*/ 451109205 w 321"/>
                <a:gd name="T1" fmla="*/ 541834388 h 294"/>
                <a:gd name="T2" fmla="*/ 554434919 w 321"/>
                <a:gd name="T3" fmla="*/ 526713450 h 294"/>
                <a:gd name="T4" fmla="*/ 602318728 w 321"/>
                <a:gd name="T5" fmla="*/ 478829688 h 294"/>
                <a:gd name="T6" fmla="*/ 612399363 w 321"/>
                <a:gd name="T7" fmla="*/ 398184688 h 294"/>
                <a:gd name="T8" fmla="*/ 531754284 w 321"/>
                <a:gd name="T9" fmla="*/ 309980013 h 294"/>
                <a:gd name="T10" fmla="*/ 443547935 w 321"/>
                <a:gd name="T11" fmla="*/ 541834388 h 294"/>
                <a:gd name="T12" fmla="*/ 443547935 w 321"/>
                <a:gd name="T13" fmla="*/ 685482500 h 294"/>
                <a:gd name="T14" fmla="*/ 612399363 w 321"/>
                <a:gd name="T15" fmla="*/ 677922825 h 294"/>
                <a:gd name="T16" fmla="*/ 715725077 w 321"/>
                <a:gd name="T17" fmla="*/ 597277825 h 294"/>
                <a:gd name="T18" fmla="*/ 753528252 w 321"/>
                <a:gd name="T19" fmla="*/ 453628125 h 294"/>
                <a:gd name="T20" fmla="*/ 705644442 w 321"/>
                <a:gd name="T21" fmla="*/ 294859075 h 294"/>
                <a:gd name="T22" fmla="*/ 619959046 w 321"/>
                <a:gd name="T23" fmla="*/ 199093138 h 294"/>
                <a:gd name="T24" fmla="*/ 564515554 w 321"/>
                <a:gd name="T25" fmla="*/ 224294700 h 294"/>
                <a:gd name="T26" fmla="*/ 619959046 w 321"/>
                <a:gd name="T27" fmla="*/ 357862188 h 294"/>
                <a:gd name="T28" fmla="*/ 642641268 w 321"/>
                <a:gd name="T29" fmla="*/ 438507188 h 294"/>
                <a:gd name="T30" fmla="*/ 594757459 w 321"/>
                <a:gd name="T31" fmla="*/ 534273125 h 294"/>
                <a:gd name="T32" fmla="*/ 509072062 w 321"/>
                <a:gd name="T33" fmla="*/ 564515000 h 294"/>
                <a:gd name="T34" fmla="*/ 435988253 w 321"/>
                <a:gd name="T35" fmla="*/ 564515000 h 294"/>
                <a:gd name="T36" fmla="*/ 405746348 w 321"/>
                <a:gd name="T37" fmla="*/ 612398763 h 294"/>
                <a:gd name="T38" fmla="*/ 262096507 w 321"/>
                <a:gd name="T39" fmla="*/ 652721263 h 294"/>
                <a:gd name="T40" fmla="*/ 173891746 w 321"/>
                <a:gd name="T41" fmla="*/ 652721263 h 294"/>
                <a:gd name="T42" fmla="*/ 78125714 w 321"/>
                <a:gd name="T43" fmla="*/ 708164700 h 294"/>
                <a:gd name="T44" fmla="*/ 151209523 w 321"/>
                <a:gd name="T45" fmla="*/ 715724375 h 294"/>
                <a:gd name="T46" fmla="*/ 229335238 w 321"/>
                <a:gd name="T47" fmla="*/ 708164700 h 294"/>
                <a:gd name="T48" fmla="*/ 380544761 w 321"/>
                <a:gd name="T49" fmla="*/ 541834388 h 294"/>
                <a:gd name="T50" fmla="*/ 476310792 w 321"/>
                <a:gd name="T51" fmla="*/ 272176875 h 294"/>
                <a:gd name="T52" fmla="*/ 299899682 w 321"/>
                <a:gd name="T53" fmla="*/ 231854375 h 294"/>
                <a:gd name="T54" fmla="*/ 181451428 w 321"/>
                <a:gd name="T55" fmla="*/ 254536575 h 294"/>
                <a:gd name="T56" fmla="*/ 173891746 w 321"/>
                <a:gd name="T57" fmla="*/ 239415638 h 294"/>
                <a:gd name="T58" fmla="*/ 309980317 w 321"/>
                <a:gd name="T59" fmla="*/ 206652813 h 294"/>
                <a:gd name="T60" fmla="*/ 435988253 w 321"/>
                <a:gd name="T61" fmla="*/ 231854375 h 294"/>
                <a:gd name="T62" fmla="*/ 509072062 w 321"/>
                <a:gd name="T63" fmla="*/ 191531875 h 294"/>
                <a:gd name="T64" fmla="*/ 413306031 w 321"/>
                <a:gd name="T65" fmla="*/ 95765938 h 294"/>
                <a:gd name="T66" fmla="*/ 292338412 w 321"/>
                <a:gd name="T67" fmla="*/ 80645000 h 294"/>
                <a:gd name="T68" fmla="*/ 126007936 w 321"/>
                <a:gd name="T69" fmla="*/ 136088438 h 294"/>
                <a:gd name="T70" fmla="*/ 70564444 w 321"/>
                <a:gd name="T71" fmla="*/ 239415638 h 294"/>
                <a:gd name="T72" fmla="*/ 85685397 w 321"/>
                <a:gd name="T73" fmla="*/ 367942813 h 294"/>
                <a:gd name="T74" fmla="*/ 196572380 w 321"/>
                <a:gd name="T75" fmla="*/ 471270013 h 294"/>
                <a:gd name="T76" fmla="*/ 347781904 w 321"/>
                <a:gd name="T77" fmla="*/ 677922825 h 294"/>
                <a:gd name="T78" fmla="*/ 262096507 w 321"/>
                <a:gd name="T79" fmla="*/ 725805000 h 294"/>
                <a:gd name="T80" fmla="*/ 70564444 w 321"/>
                <a:gd name="T81" fmla="*/ 733366263 h 294"/>
                <a:gd name="T82" fmla="*/ 7561270 w 321"/>
                <a:gd name="T83" fmla="*/ 700603438 h 294"/>
                <a:gd name="T84" fmla="*/ 78125714 w 321"/>
                <a:gd name="T85" fmla="*/ 645160000 h 294"/>
                <a:gd name="T86" fmla="*/ 254536825 w 321"/>
                <a:gd name="T87" fmla="*/ 630039063 h 294"/>
                <a:gd name="T88" fmla="*/ 340222221 w 321"/>
                <a:gd name="T89" fmla="*/ 619958438 h 294"/>
                <a:gd name="T90" fmla="*/ 284778729 w 321"/>
                <a:gd name="T91" fmla="*/ 541834388 h 294"/>
                <a:gd name="T92" fmla="*/ 93246666 w 321"/>
                <a:gd name="T93" fmla="*/ 446068450 h 294"/>
                <a:gd name="T94" fmla="*/ 0 w 321"/>
                <a:gd name="T95" fmla="*/ 264617200 h 294"/>
                <a:gd name="T96" fmla="*/ 47883809 w 321"/>
                <a:gd name="T97" fmla="*/ 143649700 h 294"/>
                <a:gd name="T98" fmla="*/ 166330476 w 321"/>
                <a:gd name="T99" fmla="*/ 65524063 h 294"/>
                <a:gd name="T100" fmla="*/ 332660951 w 321"/>
                <a:gd name="T101" fmla="*/ 55443438 h 294"/>
                <a:gd name="T102" fmla="*/ 539313967 w 321"/>
                <a:gd name="T103" fmla="*/ 120967500 h 294"/>
                <a:gd name="T104" fmla="*/ 635079998 w 321"/>
                <a:gd name="T105" fmla="*/ 32762825 h 294"/>
                <a:gd name="T106" fmla="*/ 761087934 w 321"/>
                <a:gd name="T107" fmla="*/ 17641888 h 294"/>
                <a:gd name="T108" fmla="*/ 657762220 w 321"/>
                <a:gd name="T109" fmla="*/ 65524063 h 294"/>
                <a:gd name="T110" fmla="*/ 594757459 w 321"/>
                <a:gd name="T111" fmla="*/ 143649700 h 294"/>
                <a:gd name="T112" fmla="*/ 753528252 w 321"/>
                <a:gd name="T113" fmla="*/ 309980013 h 294"/>
                <a:gd name="T114" fmla="*/ 808971744 w 321"/>
                <a:gd name="T115" fmla="*/ 438507188 h 294"/>
                <a:gd name="T116" fmla="*/ 793850791 w 321"/>
                <a:gd name="T117" fmla="*/ 582156888 h 294"/>
                <a:gd name="T118" fmla="*/ 738407300 w 321"/>
                <a:gd name="T119" fmla="*/ 660280938 h 294"/>
                <a:gd name="T120" fmla="*/ 612399363 w 321"/>
                <a:gd name="T121" fmla="*/ 733366263 h 294"/>
                <a:gd name="T122" fmla="*/ 461189840 w 321"/>
                <a:gd name="T123" fmla="*/ 725805000 h 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21" h="294">
                  <a:moveTo>
                    <a:pt x="176" y="215"/>
                  </a:moveTo>
                  <a:lnTo>
                    <a:pt x="176" y="215"/>
                  </a:lnTo>
                  <a:lnTo>
                    <a:pt x="179" y="215"/>
                  </a:lnTo>
                  <a:lnTo>
                    <a:pt x="189" y="218"/>
                  </a:lnTo>
                  <a:lnTo>
                    <a:pt x="214" y="215"/>
                  </a:lnTo>
                  <a:lnTo>
                    <a:pt x="220" y="209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9" y="190"/>
                  </a:lnTo>
                  <a:lnTo>
                    <a:pt x="243" y="183"/>
                  </a:lnTo>
                  <a:lnTo>
                    <a:pt x="246" y="174"/>
                  </a:lnTo>
                  <a:lnTo>
                    <a:pt x="243" y="158"/>
                  </a:lnTo>
                  <a:lnTo>
                    <a:pt x="236" y="146"/>
                  </a:lnTo>
                  <a:lnTo>
                    <a:pt x="227" y="133"/>
                  </a:lnTo>
                  <a:lnTo>
                    <a:pt x="211" y="123"/>
                  </a:lnTo>
                  <a:lnTo>
                    <a:pt x="195" y="177"/>
                  </a:lnTo>
                  <a:lnTo>
                    <a:pt x="176" y="215"/>
                  </a:lnTo>
                  <a:close/>
                  <a:moveTo>
                    <a:pt x="145" y="262"/>
                  </a:moveTo>
                  <a:lnTo>
                    <a:pt x="145" y="262"/>
                  </a:lnTo>
                  <a:lnTo>
                    <a:pt x="176" y="272"/>
                  </a:lnTo>
                  <a:lnTo>
                    <a:pt x="202" y="275"/>
                  </a:lnTo>
                  <a:lnTo>
                    <a:pt x="224" y="275"/>
                  </a:lnTo>
                  <a:lnTo>
                    <a:pt x="243" y="269"/>
                  </a:lnTo>
                  <a:lnTo>
                    <a:pt x="258" y="262"/>
                  </a:lnTo>
                  <a:lnTo>
                    <a:pt x="274" y="250"/>
                  </a:lnTo>
                  <a:lnTo>
                    <a:pt x="284" y="237"/>
                  </a:lnTo>
                  <a:lnTo>
                    <a:pt x="293" y="221"/>
                  </a:lnTo>
                  <a:lnTo>
                    <a:pt x="299" y="202"/>
                  </a:lnTo>
                  <a:lnTo>
                    <a:pt x="299" y="180"/>
                  </a:lnTo>
                  <a:lnTo>
                    <a:pt x="299" y="164"/>
                  </a:lnTo>
                  <a:lnTo>
                    <a:pt x="296" y="149"/>
                  </a:lnTo>
                  <a:lnTo>
                    <a:pt x="290" y="133"/>
                  </a:lnTo>
                  <a:lnTo>
                    <a:pt x="280" y="117"/>
                  </a:lnTo>
                  <a:lnTo>
                    <a:pt x="271" y="105"/>
                  </a:lnTo>
                  <a:lnTo>
                    <a:pt x="261" y="89"/>
                  </a:lnTo>
                  <a:lnTo>
                    <a:pt x="246" y="79"/>
                  </a:lnTo>
                  <a:lnTo>
                    <a:pt x="233" y="67"/>
                  </a:lnTo>
                  <a:lnTo>
                    <a:pt x="224" y="89"/>
                  </a:lnTo>
                  <a:lnTo>
                    <a:pt x="214" y="114"/>
                  </a:lnTo>
                  <a:lnTo>
                    <a:pt x="233" y="127"/>
                  </a:lnTo>
                  <a:lnTo>
                    <a:pt x="246" y="142"/>
                  </a:lnTo>
                  <a:lnTo>
                    <a:pt x="252" y="158"/>
                  </a:lnTo>
                  <a:lnTo>
                    <a:pt x="255" y="174"/>
                  </a:lnTo>
                  <a:lnTo>
                    <a:pt x="252" y="183"/>
                  </a:lnTo>
                  <a:lnTo>
                    <a:pt x="249" y="196"/>
                  </a:lnTo>
                  <a:lnTo>
                    <a:pt x="243" y="202"/>
                  </a:lnTo>
                  <a:lnTo>
                    <a:pt x="236" y="212"/>
                  </a:lnTo>
                  <a:lnTo>
                    <a:pt x="227" y="218"/>
                  </a:lnTo>
                  <a:lnTo>
                    <a:pt x="214" y="221"/>
                  </a:lnTo>
                  <a:lnTo>
                    <a:pt x="202" y="224"/>
                  </a:lnTo>
                  <a:lnTo>
                    <a:pt x="186" y="224"/>
                  </a:lnTo>
                  <a:lnTo>
                    <a:pt x="173" y="224"/>
                  </a:lnTo>
                  <a:lnTo>
                    <a:pt x="161" y="243"/>
                  </a:lnTo>
                  <a:lnTo>
                    <a:pt x="145" y="262"/>
                  </a:lnTo>
                  <a:close/>
                  <a:moveTo>
                    <a:pt x="119" y="265"/>
                  </a:moveTo>
                  <a:lnTo>
                    <a:pt x="119" y="265"/>
                  </a:lnTo>
                  <a:lnTo>
                    <a:pt x="104" y="259"/>
                  </a:lnTo>
                  <a:lnTo>
                    <a:pt x="85" y="259"/>
                  </a:lnTo>
                  <a:lnTo>
                    <a:pt x="69" y="259"/>
                  </a:lnTo>
                  <a:lnTo>
                    <a:pt x="53" y="265"/>
                  </a:lnTo>
                  <a:lnTo>
                    <a:pt x="41" y="272"/>
                  </a:lnTo>
                  <a:lnTo>
                    <a:pt x="31" y="281"/>
                  </a:lnTo>
                  <a:lnTo>
                    <a:pt x="44" y="284"/>
                  </a:lnTo>
                  <a:lnTo>
                    <a:pt x="60" y="284"/>
                  </a:lnTo>
                  <a:lnTo>
                    <a:pt x="75" y="284"/>
                  </a:lnTo>
                  <a:lnTo>
                    <a:pt x="91" y="281"/>
                  </a:lnTo>
                  <a:lnTo>
                    <a:pt x="107" y="272"/>
                  </a:lnTo>
                  <a:lnTo>
                    <a:pt x="119" y="265"/>
                  </a:lnTo>
                  <a:close/>
                  <a:moveTo>
                    <a:pt x="151" y="215"/>
                  </a:moveTo>
                  <a:lnTo>
                    <a:pt x="151" y="215"/>
                  </a:lnTo>
                  <a:lnTo>
                    <a:pt x="167" y="177"/>
                  </a:lnTo>
                  <a:lnTo>
                    <a:pt x="186" y="117"/>
                  </a:lnTo>
                  <a:lnTo>
                    <a:pt x="189" y="108"/>
                  </a:lnTo>
                  <a:lnTo>
                    <a:pt x="154" y="95"/>
                  </a:lnTo>
                  <a:lnTo>
                    <a:pt x="135" y="92"/>
                  </a:lnTo>
                  <a:lnTo>
                    <a:pt x="119" y="92"/>
                  </a:lnTo>
                  <a:lnTo>
                    <a:pt x="94" y="95"/>
                  </a:lnTo>
                  <a:lnTo>
                    <a:pt x="72" y="101"/>
                  </a:lnTo>
                  <a:lnTo>
                    <a:pt x="69" y="101"/>
                  </a:lnTo>
                  <a:lnTo>
                    <a:pt x="66" y="95"/>
                  </a:lnTo>
                  <a:lnTo>
                    <a:pt x="69" y="95"/>
                  </a:lnTo>
                  <a:lnTo>
                    <a:pt x="94" y="86"/>
                  </a:lnTo>
                  <a:lnTo>
                    <a:pt x="123" y="82"/>
                  </a:lnTo>
                  <a:lnTo>
                    <a:pt x="138" y="82"/>
                  </a:lnTo>
                  <a:lnTo>
                    <a:pt x="157" y="86"/>
                  </a:lnTo>
                  <a:lnTo>
                    <a:pt x="173" y="92"/>
                  </a:lnTo>
                  <a:lnTo>
                    <a:pt x="192" y="98"/>
                  </a:lnTo>
                  <a:lnTo>
                    <a:pt x="202" y="76"/>
                  </a:lnTo>
                  <a:lnTo>
                    <a:pt x="211" y="54"/>
                  </a:lnTo>
                  <a:lnTo>
                    <a:pt x="186" y="45"/>
                  </a:lnTo>
                  <a:lnTo>
                    <a:pt x="164" y="38"/>
                  </a:lnTo>
                  <a:lnTo>
                    <a:pt x="138" y="32"/>
                  </a:lnTo>
                  <a:lnTo>
                    <a:pt x="116" y="32"/>
                  </a:lnTo>
                  <a:lnTo>
                    <a:pt x="97" y="32"/>
                  </a:lnTo>
                  <a:lnTo>
                    <a:pt x="78" y="35"/>
                  </a:lnTo>
                  <a:lnTo>
                    <a:pt x="66" y="45"/>
                  </a:lnTo>
                  <a:lnTo>
                    <a:pt x="50" y="54"/>
                  </a:lnTo>
                  <a:lnTo>
                    <a:pt x="41" y="67"/>
                  </a:lnTo>
                  <a:lnTo>
                    <a:pt x="31" y="79"/>
                  </a:lnTo>
                  <a:lnTo>
                    <a:pt x="28" y="95"/>
                  </a:lnTo>
                  <a:lnTo>
                    <a:pt x="25" y="111"/>
                  </a:lnTo>
                  <a:lnTo>
                    <a:pt x="28" y="130"/>
                  </a:lnTo>
                  <a:lnTo>
                    <a:pt x="34" y="146"/>
                  </a:lnTo>
                  <a:lnTo>
                    <a:pt x="44" y="161"/>
                  </a:lnTo>
                  <a:lnTo>
                    <a:pt x="60" y="174"/>
                  </a:lnTo>
                  <a:lnTo>
                    <a:pt x="78" y="187"/>
                  </a:lnTo>
                  <a:lnTo>
                    <a:pt x="97" y="196"/>
                  </a:lnTo>
                  <a:lnTo>
                    <a:pt x="123" y="205"/>
                  </a:lnTo>
                  <a:lnTo>
                    <a:pt x="151" y="215"/>
                  </a:lnTo>
                  <a:close/>
                  <a:moveTo>
                    <a:pt x="138" y="269"/>
                  </a:moveTo>
                  <a:lnTo>
                    <a:pt x="138" y="269"/>
                  </a:lnTo>
                  <a:lnTo>
                    <a:pt x="123" y="281"/>
                  </a:lnTo>
                  <a:lnTo>
                    <a:pt x="104" y="288"/>
                  </a:lnTo>
                  <a:lnTo>
                    <a:pt x="85" y="291"/>
                  </a:lnTo>
                  <a:lnTo>
                    <a:pt x="63" y="294"/>
                  </a:lnTo>
                  <a:lnTo>
                    <a:pt x="28" y="291"/>
                  </a:lnTo>
                  <a:lnTo>
                    <a:pt x="15" y="288"/>
                  </a:lnTo>
                  <a:lnTo>
                    <a:pt x="3" y="281"/>
                  </a:lnTo>
                  <a:lnTo>
                    <a:pt x="3" y="278"/>
                  </a:lnTo>
                  <a:lnTo>
                    <a:pt x="15" y="265"/>
                  </a:lnTo>
                  <a:lnTo>
                    <a:pt x="31" y="256"/>
                  </a:lnTo>
                  <a:lnTo>
                    <a:pt x="53" y="250"/>
                  </a:lnTo>
                  <a:lnTo>
                    <a:pt x="75" y="250"/>
                  </a:lnTo>
                  <a:lnTo>
                    <a:pt x="101" y="250"/>
                  </a:lnTo>
                  <a:lnTo>
                    <a:pt x="129" y="256"/>
                  </a:lnTo>
                  <a:lnTo>
                    <a:pt x="135" y="246"/>
                  </a:lnTo>
                  <a:lnTo>
                    <a:pt x="148" y="221"/>
                  </a:lnTo>
                  <a:lnTo>
                    <a:pt x="113" y="215"/>
                  </a:lnTo>
                  <a:lnTo>
                    <a:pt x="85" y="202"/>
                  </a:lnTo>
                  <a:lnTo>
                    <a:pt x="60" y="190"/>
                  </a:lnTo>
                  <a:lnTo>
                    <a:pt x="37" y="177"/>
                  </a:lnTo>
                  <a:lnTo>
                    <a:pt x="22" y="158"/>
                  </a:lnTo>
                  <a:lnTo>
                    <a:pt x="9" y="142"/>
                  </a:lnTo>
                  <a:lnTo>
                    <a:pt x="3" y="123"/>
                  </a:lnTo>
                  <a:lnTo>
                    <a:pt x="0" y="105"/>
                  </a:lnTo>
                  <a:lnTo>
                    <a:pt x="3" y="86"/>
                  </a:lnTo>
                  <a:lnTo>
                    <a:pt x="9" y="70"/>
                  </a:lnTo>
                  <a:lnTo>
                    <a:pt x="19" y="57"/>
                  </a:lnTo>
                  <a:lnTo>
                    <a:pt x="31" y="45"/>
                  </a:lnTo>
                  <a:lnTo>
                    <a:pt x="47" y="35"/>
                  </a:lnTo>
                  <a:lnTo>
                    <a:pt x="66" y="26"/>
                  </a:lnTo>
                  <a:lnTo>
                    <a:pt x="85" y="22"/>
                  </a:lnTo>
                  <a:lnTo>
                    <a:pt x="107" y="19"/>
                  </a:lnTo>
                  <a:lnTo>
                    <a:pt x="132" y="22"/>
                  </a:lnTo>
                  <a:lnTo>
                    <a:pt x="161" y="26"/>
                  </a:lnTo>
                  <a:lnTo>
                    <a:pt x="186" y="35"/>
                  </a:lnTo>
                  <a:lnTo>
                    <a:pt x="214" y="48"/>
                  </a:lnTo>
                  <a:lnTo>
                    <a:pt x="233" y="29"/>
                  </a:lnTo>
                  <a:lnTo>
                    <a:pt x="252" y="13"/>
                  </a:lnTo>
                  <a:lnTo>
                    <a:pt x="274" y="4"/>
                  </a:lnTo>
                  <a:lnTo>
                    <a:pt x="299" y="0"/>
                  </a:lnTo>
                  <a:lnTo>
                    <a:pt x="302" y="0"/>
                  </a:lnTo>
                  <a:lnTo>
                    <a:pt x="302" y="7"/>
                  </a:lnTo>
                  <a:lnTo>
                    <a:pt x="299" y="7"/>
                  </a:lnTo>
                  <a:lnTo>
                    <a:pt x="277" y="13"/>
                  </a:lnTo>
                  <a:lnTo>
                    <a:pt x="261" y="26"/>
                  </a:lnTo>
                  <a:lnTo>
                    <a:pt x="246" y="38"/>
                  </a:lnTo>
                  <a:lnTo>
                    <a:pt x="236" y="57"/>
                  </a:lnTo>
                  <a:lnTo>
                    <a:pt x="255" y="73"/>
                  </a:lnTo>
                  <a:lnTo>
                    <a:pt x="271" y="89"/>
                  </a:lnTo>
                  <a:lnTo>
                    <a:pt x="287" y="105"/>
                  </a:lnTo>
                  <a:lnTo>
                    <a:pt x="299" y="123"/>
                  </a:lnTo>
                  <a:lnTo>
                    <a:pt x="309" y="139"/>
                  </a:lnTo>
                  <a:lnTo>
                    <a:pt x="315" y="158"/>
                  </a:lnTo>
                  <a:lnTo>
                    <a:pt x="321" y="174"/>
                  </a:lnTo>
                  <a:lnTo>
                    <a:pt x="321" y="193"/>
                  </a:lnTo>
                  <a:lnTo>
                    <a:pt x="318" y="212"/>
                  </a:lnTo>
                  <a:lnTo>
                    <a:pt x="315" y="231"/>
                  </a:lnTo>
                  <a:lnTo>
                    <a:pt x="306" y="246"/>
                  </a:lnTo>
                  <a:lnTo>
                    <a:pt x="293" y="262"/>
                  </a:lnTo>
                  <a:lnTo>
                    <a:pt x="277" y="275"/>
                  </a:lnTo>
                  <a:lnTo>
                    <a:pt x="261" y="284"/>
                  </a:lnTo>
                  <a:lnTo>
                    <a:pt x="243" y="291"/>
                  </a:lnTo>
                  <a:lnTo>
                    <a:pt x="220" y="294"/>
                  </a:lnTo>
                  <a:lnTo>
                    <a:pt x="205" y="291"/>
                  </a:lnTo>
                  <a:lnTo>
                    <a:pt x="183" y="288"/>
                  </a:lnTo>
                  <a:lnTo>
                    <a:pt x="161" y="281"/>
                  </a:lnTo>
                  <a:lnTo>
                    <a:pt x="138" y="269"/>
                  </a:lnTo>
                  <a:close/>
                </a:path>
              </a:pathLst>
            </a:custGeom>
            <a:solidFill>
              <a:srgbClr val="3700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Freeform 90"/>
            <p:cNvSpPr>
              <a:spLocks/>
            </p:cNvSpPr>
            <p:nvPr/>
          </p:nvSpPr>
          <p:spPr bwMode="auto">
            <a:xfrm>
              <a:off x="5272088" y="2946401"/>
              <a:ext cx="111125" cy="150813"/>
            </a:xfrm>
            <a:custGeom>
              <a:avLst/>
              <a:gdLst>
                <a:gd name="T0" fmla="*/ 0 w 70"/>
                <a:gd name="T1" fmla="*/ 231855144 h 95"/>
                <a:gd name="T2" fmla="*/ 0 w 70"/>
                <a:gd name="T3" fmla="*/ 231855144 h 95"/>
                <a:gd name="T4" fmla="*/ 7561263 w 70"/>
                <a:gd name="T5" fmla="*/ 231855144 h 95"/>
                <a:gd name="T6" fmla="*/ 7561263 w 70"/>
                <a:gd name="T7" fmla="*/ 231855144 h 95"/>
                <a:gd name="T8" fmla="*/ 32762825 w 70"/>
                <a:gd name="T9" fmla="*/ 239416431 h 95"/>
                <a:gd name="T10" fmla="*/ 32762825 w 70"/>
                <a:gd name="T11" fmla="*/ 239416431 h 95"/>
                <a:gd name="T12" fmla="*/ 95765938 w 70"/>
                <a:gd name="T13" fmla="*/ 231855144 h 95"/>
                <a:gd name="T14" fmla="*/ 110886875 w 70"/>
                <a:gd name="T15" fmla="*/ 216734156 h 95"/>
                <a:gd name="T16" fmla="*/ 136088438 w 70"/>
                <a:gd name="T17" fmla="*/ 206653498 h 95"/>
                <a:gd name="T18" fmla="*/ 136088438 w 70"/>
                <a:gd name="T19" fmla="*/ 206653498 h 95"/>
                <a:gd name="T20" fmla="*/ 151209375 w 70"/>
                <a:gd name="T21" fmla="*/ 191532510 h 95"/>
                <a:gd name="T22" fmla="*/ 158770638 w 70"/>
                <a:gd name="T23" fmla="*/ 168851822 h 95"/>
                <a:gd name="T24" fmla="*/ 168851263 w 70"/>
                <a:gd name="T25" fmla="*/ 151209876 h 95"/>
                <a:gd name="T26" fmla="*/ 176410938 w 70"/>
                <a:gd name="T27" fmla="*/ 128529189 h 95"/>
                <a:gd name="T28" fmla="*/ 176410938 w 70"/>
                <a:gd name="T29" fmla="*/ 128529189 h 95"/>
                <a:gd name="T30" fmla="*/ 168851263 w 70"/>
                <a:gd name="T31" fmla="*/ 88206555 h 95"/>
                <a:gd name="T32" fmla="*/ 151209375 w 70"/>
                <a:gd name="T33" fmla="*/ 57964580 h 95"/>
                <a:gd name="T34" fmla="*/ 151209375 w 70"/>
                <a:gd name="T35" fmla="*/ 57964580 h 95"/>
                <a:gd name="T36" fmla="*/ 128528763 w 70"/>
                <a:gd name="T37" fmla="*/ 25201646 h 95"/>
                <a:gd name="T38" fmla="*/ 88206263 w 70"/>
                <a:gd name="T39" fmla="*/ 0 h 95"/>
                <a:gd name="T40" fmla="*/ 88206263 w 70"/>
                <a:gd name="T41" fmla="*/ 0 h 95"/>
                <a:gd name="T42" fmla="*/ 47883763 w 70"/>
                <a:gd name="T43" fmla="*/ 136088889 h 95"/>
                <a:gd name="T44" fmla="*/ 47883763 w 70"/>
                <a:gd name="T45" fmla="*/ 136088889 h 95"/>
                <a:gd name="T46" fmla="*/ 0 w 70"/>
                <a:gd name="T47" fmla="*/ 231855144 h 9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0" h="95">
                  <a:moveTo>
                    <a:pt x="0" y="92"/>
                  </a:moveTo>
                  <a:lnTo>
                    <a:pt x="0" y="92"/>
                  </a:lnTo>
                  <a:lnTo>
                    <a:pt x="3" y="92"/>
                  </a:lnTo>
                  <a:lnTo>
                    <a:pt x="13" y="95"/>
                  </a:lnTo>
                  <a:lnTo>
                    <a:pt x="38" y="92"/>
                  </a:lnTo>
                  <a:lnTo>
                    <a:pt x="44" y="86"/>
                  </a:lnTo>
                  <a:lnTo>
                    <a:pt x="54" y="82"/>
                  </a:lnTo>
                  <a:lnTo>
                    <a:pt x="60" y="76"/>
                  </a:lnTo>
                  <a:lnTo>
                    <a:pt x="63" y="67"/>
                  </a:lnTo>
                  <a:lnTo>
                    <a:pt x="67" y="60"/>
                  </a:lnTo>
                  <a:lnTo>
                    <a:pt x="70" y="51"/>
                  </a:lnTo>
                  <a:lnTo>
                    <a:pt x="67" y="35"/>
                  </a:lnTo>
                  <a:lnTo>
                    <a:pt x="60" y="23"/>
                  </a:lnTo>
                  <a:lnTo>
                    <a:pt x="51" y="10"/>
                  </a:lnTo>
                  <a:lnTo>
                    <a:pt x="35" y="0"/>
                  </a:lnTo>
                  <a:lnTo>
                    <a:pt x="19" y="54"/>
                  </a:lnTo>
                  <a:lnTo>
                    <a:pt x="0" y="9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Freeform 91"/>
            <p:cNvSpPr>
              <a:spLocks/>
            </p:cNvSpPr>
            <p:nvPr/>
          </p:nvSpPr>
          <p:spPr bwMode="auto">
            <a:xfrm>
              <a:off x="5222875" y="2857501"/>
              <a:ext cx="244475" cy="330200"/>
            </a:xfrm>
            <a:custGeom>
              <a:avLst/>
              <a:gdLst>
                <a:gd name="T0" fmla="*/ 0 w 154"/>
                <a:gd name="T1" fmla="*/ 491431263 h 208"/>
                <a:gd name="T2" fmla="*/ 0 w 154"/>
                <a:gd name="T3" fmla="*/ 491431263 h 208"/>
                <a:gd name="T4" fmla="*/ 78125638 w 154"/>
                <a:gd name="T5" fmla="*/ 516632825 h 208"/>
                <a:gd name="T6" fmla="*/ 78125638 w 154"/>
                <a:gd name="T7" fmla="*/ 516632825 h 208"/>
                <a:gd name="T8" fmla="*/ 143649700 w 154"/>
                <a:gd name="T9" fmla="*/ 524192500 h 208"/>
                <a:gd name="T10" fmla="*/ 143649700 w 154"/>
                <a:gd name="T11" fmla="*/ 524192500 h 208"/>
                <a:gd name="T12" fmla="*/ 199093138 w 154"/>
                <a:gd name="T13" fmla="*/ 524192500 h 208"/>
                <a:gd name="T14" fmla="*/ 246975313 w 154"/>
                <a:gd name="T15" fmla="*/ 509071563 h 208"/>
                <a:gd name="T16" fmla="*/ 284778450 w 154"/>
                <a:gd name="T17" fmla="*/ 491431263 h 208"/>
                <a:gd name="T18" fmla="*/ 325100950 w 154"/>
                <a:gd name="T19" fmla="*/ 461189388 h 208"/>
                <a:gd name="T20" fmla="*/ 325100950 w 154"/>
                <a:gd name="T21" fmla="*/ 461189388 h 208"/>
                <a:gd name="T22" fmla="*/ 350302513 w 154"/>
                <a:gd name="T23" fmla="*/ 428426563 h 208"/>
                <a:gd name="T24" fmla="*/ 372983125 w 154"/>
                <a:gd name="T25" fmla="*/ 388104063 h 208"/>
                <a:gd name="T26" fmla="*/ 388104063 w 154"/>
                <a:gd name="T27" fmla="*/ 340221888 h 208"/>
                <a:gd name="T28" fmla="*/ 388104063 w 154"/>
                <a:gd name="T29" fmla="*/ 284778450 h 208"/>
                <a:gd name="T30" fmla="*/ 388104063 w 154"/>
                <a:gd name="T31" fmla="*/ 284778450 h 208"/>
                <a:gd name="T32" fmla="*/ 388104063 w 154"/>
                <a:gd name="T33" fmla="*/ 244455950 h 208"/>
                <a:gd name="T34" fmla="*/ 380544388 w 154"/>
                <a:gd name="T35" fmla="*/ 206652813 h 208"/>
                <a:gd name="T36" fmla="*/ 365423450 w 154"/>
                <a:gd name="T37" fmla="*/ 166330313 h 208"/>
                <a:gd name="T38" fmla="*/ 340221888 w 154"/>
                <a:gd name="T39" fmla="*/ 126007813 h 208"/>
                <a:gd name="T40" fmla="*/ 340221888 w 154"/>
                <a:gd name="T41" fmla="*/ 126007813 h 208"/>
                <a:gd name="T42" fmla="*/ 317539688 w 154"/>
                <a:gd name="T43" fmla="*/ 95765938 h 208"/>
                <a:gd name="T44" fmla="*/ 292338125 w 154"/>
                <a:gd name="T45" fmla="*/ 55443438 h 208"/>
                <a:gd name="T46" fmla="*/ 254536575 w 154"/>
                <a:gd name="T47" fmla="*/ 30241875 h 208"/>
                <a:gd name="T48" fmla="*/ 221773750 w 154"/>
                <a:gd name="T49" fmla="*/ 0 h 208"/>
                <a:gd name="T50" fmla="*/ 221773750 w 154"/>
                <a:gd name="T51" fmla="*/ 0 h 208"/>
                <a:gd name="T52" fmla="*/ 199093138 w 154"/>
                <a:gd name="T53" fmla="*/ 55443438 h 208"/>
                <a:gd name="T54" fmla="*/ 199093138 w 154"/>
                <a:gd name="T55" fmla="*/ 55443438 h 208"/>
                <a:gd name="T56" fmla="*/ 173891575 w 154"/>
                <a:gd name="T57" fmla="*/ 118448138 h 208"/>
                <a:gd name="T58" fmla="*/ 173891575 w 154"/>
                <a:gd name="T59" fmla="*/ 118448138 h 208"/>
                <a:gd name="T60" fmla="*/ 221773750 w 154"/>
                <a:gd name="T61" fmla="*/ 151209375 h 208"/>
                <a:gd name="T62" fmla="*/ 254536575 w 154"/>
                <a:gd name="T63" fmla="*/ 189012513 h 208"/>
                <a:gd name="T64" fmla="*/ 254536575 w 154"/>
                <a:gd name="T65" fmla="*/ 189012513 h 208"/>
                <a:gd name="T66" fmla="*/ 269657513 w 154"/>
                <a:gd name="T67" fmla="*/ 229335013 h 208"/>
                <a:gd name="T68" fmla="*/ 277217188 w 154"/>
                <a:gd name="T69" fmla="*/ 269657513 h 208"/>
                <a:gd name="T70" fmla="*/ 277217188 w 154"/>
                <a:gd name="T71" fmla="*/ 269657513 h 208"/>
                <a:gd name="T72" fmla="*/ 269657513 w 154"/>
                <a:gd name="T73" fmla="*/ 292338125 h 208"/>
                <a:gd name="T74" fmla="*/ 262096250 w 154"/>
                <a:gd name="T75" fmla="*/ 325100950 h 208"/>
                <a:gd name="T76" fmla="*/ 246975313 w 154"/>
                <a:gd name="T77" fmla="*/ 340221888 h 208"/>
                <a:gd name="T78" fmla="*/ 229335013 w 154"/>
                <a:gd name="T79" fmla="*/ 365423450 h 208"/>
                <a:gd name="T80" fmla="*/ 229335013 w 154"/>
                <a:gd name="T81" fmla="*/ 365423450 h 208"/>
                <a:gd name="T82" fmla="*/ 206652813 w 154"/>
                <a:gd name="T83" fmla="*/ 380544388 h 208"/>
                <a:gd name="T84" fmla="*/ 173891575 w 154"/>
                <a:gd name="T85" fmla="*/ 388104063 h 208"/>
                <a:gd name="T86" fmla="*/ 143649700 w 154"/>
                <a:gd name="T87" fmla="*/ 395665325 h 208"/>
                <a:gd name="T88" fmla="*/ 103327200 w 154"/>
                <a:gd name="T89" fmla="*/ 395665325 h 208"/>
                <a:gd name="T90" fmla="*/ 103327200 w 154"/>
                <a:gd name="T91" fmla="*/ 395665325 h 208"/>
                <a:gd name="T92" fmla="*/ 70564375 w 154"/>
                <a:gd name="T93" fmla="*/ 395665325 h 208"/>
                <a:gd name="T94" fmla="*/ 70564375 w 154"/>
                <a:gd name="T95" fmla="*/ 395665325 h 208"/>
                <a:gd name="T96" fmla="*/ 70564375 w 154"/>
                <a:gd name="T97" fmla="*/ 395665325 h 208"/>
                <a:gd name="T98" fmla="*/ 70564375 w 154"/>
                <a:gd name="T99" fmla="*/ 395665325 h 208"/>
                <a:gd name="T100" fmla="*/ 40322500 w 154"/>
                <a:gd name="T101" fmla="*/ 443547500 h 208"/>
                <a:gd name="T102" fmla="*/ 40322500 w 154"/>
                <a:gd name="T103" fmla="*/ 443547500 h 208"/>
                <a:gd name="T104" fmla="*/ 0 w 154"/>
                <a:gd name="T105" fmla="*/ 491431263 h 20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54" h="208">
                  <a:moveTo>
                    <a:pt x="0" y="195"/>
                  </a:moveTo>
                  <a:lnTo>
                    <a:pt x="0" y="195"/>
                  </a:lnTo>
                  <a:lnTo>
                    <a:pt x="31" y="205"/>
                  </a:lnTo>
                  <a:lnTo>
                    <a:pt x="57" y="208"/>
                  </a:lnTo>
                  <a:lnTo>
                    <a:pt x="79" y="208"/>
                  </a:lnTo>
                  <a:lnTo>
                    <a:pt x="98" y="202"/>
                  </a:lnTo>
                  <a:lnTo>
                    <a:pt x="113" y="195"/>
                  </a:lnTo>
                  <a:lnTo>
                    <a:pt x="129" y="183"/>
                  </a:lnTo>
                  <a:lnTo>
                    <a:pt x="139" y="170"/>
                  </a:lnTo>
                  <a:lnTo>
                    <a:pt x="148" y="154"/>
                  </a:lnTo>
                  <a:lnTo>
                    <a:pt x="154" y="135"/>
                  </a:lnTo>
                  <a:lnTo>
                    <a:pt x="154" y="113"/>
                  </a:lnTo>
                  <a:lnTo>
                    <a:pt x="154" y="97"/>
                  </a:lnTo>
                  <a:lnTo>
                    <a:pt x="151" y="82"/>
                  </a:lnTo>
                  <a:lnTo>
                    <a:pt x="145" y="66"/>
                  </a:lnTo>
                  <a:lnTo>
                    <a:pt x="135" y="50"/>
                  </a:lnTo>
                  <a:lnTo>
                    <a:pt x="126" y="38"/>
                  </a:lnTo>
                  <a:lnTo>
                    <a:pt x="116" y="22"/>
                  </a:lnTo>
                  <a:lnTo>
                    <a:pt x="101" y="12"/>
                  </a:lnTo>
                  <a:lnTo>
                    <a:pt x="88" y="0"/>
                  </a:lnTo>
                  <a:lnTo>
                    <a:pt x="79" y="22"/>
                  </a:lnTo>
                  <a:lnTo>
                    <a:pt x="69" y="47"/>
                  </a:lnTo>
                  <a:lnTo>
                    <a:pt x="88" y="60"/>
                  </a:lnTo>
                  <a:lnTo>
                    <a:pt x="101" y="75"/>
                  </a:lnTo>
                  <a:lnTo>
                    <a:pt x="107" y="91"/>
                  </a:lnTo>
                  <a:lnTo>
                    <a:pt x="110" y="107"/>
                  </a:lnTo>
                  <a:lnTo>
                    <a:pt x="107" y="116"/>
                  </a:lnTo>
                  <a:lnTo>
                    <a:pt x="104" y="129"/>
                  </a:lnTo>
                  <a:lnTo>
                    <a:pt x="98" y="135"/>
                  </a:lnTo>
                  <a:lnTo>
                    <a:pt x="91" y="145"/>
                  </a:lnTo>
                  <a:lnTo>
                    <a:pt x="82" y="151"/>
                  </a:lnTo>
                  <a:lnTo>
                    <a:pt x="69" y="154"/>
                  </a:lnTo>
                  <a:lnTo>
                    <a:pt x="57" y="157"/>
                  </a:lnTo>
                  <a:lnTo>
                    <a:pt x="41" y="157"/>
                  </a:lnTo>
                  <a:lnTo>
                    <a:pt x="28" y="157"/>
                  </a:lnTo>
                  <a:lnTo>
                    <a:pt x="16" y="176"/>
                  </a:lnTo>
                  <a:lnTo>
                    <a:pt x="0" y="19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Freeform 92"/>
            <p:cNvSpPr>
              <a:spLocks/>
            </p:cNvSpPr>
            <p:nvPr/>
          </p:nvSpPr>
          <p:spPr bwMode="auto">
            <a:xfrm>
              <a:off x="5041900" y="3162301"/>
              <a:ext cx="139700" cy="39688"/>
            </a:xfrm>
            <a:custGeom>
              <a:avLst/>
              <a:gdLst>
                <a:gd name="T0" fmla="*/ 221773750 w 88"/>
                <a:gd name="T1" fmla="*/ 15121128 h 25"/>
                <a:gd name="T2" fmla="*/ 221773750 w 88"/>
                <a:gd name="T3" fmla="*/ 15121128 h 25"/>
                <a:gd name="T4" fmla="*/ 183972200 w 88"/>
                <a:gd name="T5" fmla="*/ 0 h 25"/>
                <a:gd name="T6" fmla="*/ 183972200 w 88"/>
                <a:gd name="T7" fmla="*/ 0 h 25"/>
                <a:gd name="T8" fmla="*/ 136088438 w 88"/>
                <a:gd name="T9" fmla="*/ 0 h 25"/>
                <a:gd name="T10" fmla="*/ 136088438 w 88"/>
                <a:gd name="T11" fmla="*/ 0 h 25"/>
                <a:gd name="T12" fmla="*/ 95765938 w 88"/>
                <a:gd name="T13" fmla="*/ 0 h 25"/>
                <a:gd name="T14" fmla="*/ 55443438 w 88"/>
                <a:gd name="T15" fmla="*/ 15121128 h 25"/>
                <a:gd name="T16" fmla="*/ 55443438 w 88"/>
                <a:gd name="T17" fmla="*/ 15121128 h 25"/>
                <a:gd name="T18" fmla="*/ 25201563 w 88"/>
                <a:gd name="T19" fmla="*/ 32763238 h 25"/>
                <a:gd name="T20" fmla="*/ 0 w 88"/>
                <a:gd name="T21" fmla="*/ 55444136 h 25"/>
                <a:gd name="T22" fmla="*/ 0 w 88"/>
                <a:gd name="T23" fmla="*/ 55444136 h 25"/>
                <a:gd name="T24" fmla="*/ 32762825 w 88"/>
                <a:gd name="T25" fmla="*/ 63005494 h 25"/>
                <a:gd name="T26" fmla="*/ 32762825 w 88"/>
                <a:gd name="T27" fmla="*/ 63005494 h 25"/>
                <a:gd name="T28" fmla="*/ 73085325 w 88"/>
                <a:gd name="T29" fmla="*/ 63005494 h 25"/>
                <a:gd name="T30" fmla="*/ 73085325 w 88"/>
                <a:gd name="T31" fmla="*/ 63005494 h 25"/>
                <a:gd name="T32" fmla="*/ 110886875 w 88"/>
                <a:gd name="T33" fmla="*/ 63005494 h 25"/>
                <a:gd name="T34" fmla="*/ 151209375 w 88"/>
                <a:gd name="T35" fmla="*/ 55444136 h 25"/>
                <a:gd name="T36" fmla="*/ 151209375 w 88"/>
                <a:gd name="T37" fmla="*/ 55444136 h 25"/>
                <a:gd name="T38" fmla="*/ 191531875 w 88"/>
                <a:gd name="T39" fmla="*/ 32763238 h 25"/>
                <a:gd name="T40" fmla="*/ 221773750 w 88"/>
                <a:gd name="T41" fmla="*/ 15121128 h 2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8" h="25">
                  <a:moveTo>
                    <a:pt x="88" y="6"/>
                  </a:moveTo>
                  <a:lnTo>
                    <a:pt x="88" y="6"/>
                  </a:lnTo>
                  <a:lnTo>
                    <a:pt x="73" y="0"/>
                  </a:lnTo>
                  <a:lnTo>
                    <a:pt x="54" y="0"/>
                  </a:lnTo>
                  <a:lnTo>
                    <a:pt x="38" y="0"/>
                  </a:lnTo>
                  <a:lnTo>
                    <a:pt x="22" y="6"/>
                  </a:lnTo>
                  <a:lnTo>
                    <a:pt x="10" y="13"/>
                  </a:lnTo>
                  <a:lnTo>
                    <a:pt x="0" y="22"/>
                  </a:lnTo>
                  <a:lnTo>
                    <a:pt x="13" y="25"/>
                  </a:lnTo>
                  <a:lnTo>
                    <a:pt x="29" y="25"/>
                  </a:lnTo>
                  <a:lnTo>
                    <a:pt x="44" y="25"/>
                  </a:lnTo>
                  <a:lnTo>
                    <a:pt x="60" y="22"/>
                  </a:lnTo>
                  <a:lnTo>
                    <a:pt x="76" y="13"/>
                  </a:lnTo>
                  <a:lnTo>
                    <a:pt x="88" y="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Freeform 93"/>
            <p:cNvSpPr>
              <a:spLocks/>
            </p:cNvSpPr>
            <p:nvPr/>
          </p:nvSpPr>
          <p:spPr bwMode="auto">
            <a:xfrm>
              <a:off x="5032375" y="2801938"/>
              <a:ext cx="295275" cy="290513"/>
            </a:xfrm>
            <a:custGeom>
              <a:avLst/>
              <a:gdLst>
                <a:gd name="T0" fmla="*/ 317539688 w 186"/>
                <a:gd name="T1" fmla="*/ 461190181 h 183"/>
                <a:gd name="T2" fmla="*/ 317539688 w 186"/>
                <a:gd name="T3" fmla="*/ 461190181 h 183"/>
                <a:gd name="T4" fmla="*/ 357862188 w 186"/>
                <a:gd name="T5" fmla="*/ 365424079 h 183"/>
                <a:gd name="T6" fmla="*/ 405745950 w 186"/>
                <a:gd name="T7" fmla="*/ 214214444 h 183"/>
                <a:gd name="T8" fmla="*/ 413305625 w 186"/>
                <a:gd name="T9" fmla="*/ 191532205 h 183"/>
                <a:gd name="T10" fmla="*/ 413305625 w 186"/>
                <a:gd name="T11" fmla="*/ 191532205 h 183"/>
                <a:gd name="T12" fmla="*/ 325100950 w 186"/>
                <a:gd name="T13" fmla="*/ 158770911 h 183"/>
                <a:gd name="T14" fmla="*/ 325100950 w 186"/>
                <a:gd name="T15" fmla="*/ 158770911 h 183"/>
                <a:gd name="T16" fmla="*/ 277217188 w 186"/>
                <a:gd name="T17" fmla="*/ 151209635 h 183"/>
                <a:gd name="T18" fmla="*/ 236894688 w 186"/>
                <a:gd name="T19" fmla="*/ 151209635 h 183"/>
                <a:gd name="T20" fmla="*/ 236894688 w 186"/>
                <a:gd name="T21" fmla="*/ 151209635 h 183"/>
                <a:gd name="T22" fmla="*/ 173891575 w 186"/>
                <a:gd name="T23" fmla="*/ 158770911 h 183"/>
                <a:gd name="T24" fmla="*/ 173891575 w 186"/>
                <a:gd name="T25" fmla="*/ 158770911 h 183"/>
                <a:gd name="T26" fmla="*/ 118448138 w 186"/>
                <a:gd name="T27" fmla="*/ 173891874 h 183"/>
                <a:gd name="T28" fmla="*/ 110886875 w 186"/>
                <a:gd name="T29" fmla="*/ 173891874 h 183"/>
                <a:gd name="T30" fmla="*/ 103327200 w 186"/>
                <a:gd name="T31" fmla="*/ 158770911 h 183"/>
                <a:gd name="T32" fmla="*/ 110886875 w 186"/>
                <a:gd name="T33" fmla="*/ 158770911 h 183"/>
                <a:gd name="T34" fmla="*/ 110886875 w 186"/>
                <a:gd name="T35" fmla="*/ 158770911 h 183"/>
                <a:gd name="T36" fmla="*/ 173891575 w 186"/>
                <a:gd name="T37" fmla="*/ 136088672 h 183"/>
                <a:gd name="T38" fmla="*/ 173891575 w 186"/>
                <a:gd name="T39" fmla="*/ 136088672 h 183"/>
                <a:gd name="T40" fmla="*/ 246975313 w 186"/>
                <a:gd name="T41" fmla="*/ 126008029 h 183"/>
                <a:gd name="T42" fmla="*/ 246975313 w 186"/>
                <a:gd name="T43" fmla="*/ 126008029 h 183"/>
                <a:gd name="T44" fmla="*/ 284778450 w 186"/>
                <a:gd name="T45" fmla="*/ 126008029 h 183"/>
                <a:gd name="T46" fmla="*/ 332660625 w 186"/>
                <a:gd name="T47" fmla="*/ 136088672 h 183"/>
                <a:gd name="T48" fmla="*/ 332660625 w 186"/>
                <a:gd name="T49" fmla="*/ 136088672 h 183"/>
                <a:gd name="T50" fmla="*/ 372983125 w 186"/>
                <a:gd name="T51" fmla="*/ 151209635 h 183"/>
                <a:gd name="T52" fmla="*/ 420866888 w 186"/>
                <a:gd name="T53" fmla="*/ 166330599 h 183"/>
                <a:gd name="T54" fmla="*/ 420866888 w 186"/>
                <a:gd name="T55" fmla="*/ 166330599 h 183"/>
                <a:gd name="T56" fmla="*/ 446068450 w 186"/>
                <a:gd name="T57" fmla="*/ 110887066 h 183"/>
                <a:gd name="T58" fmla="*/ 446068450 w 186"/>
                <a:gd name="T59" fmla="*/ 110887066 h 183"/>
                <a:gd name="T60" fmla="*/ 468749063 w 186"/>
                <a:gd name="T61" fmla="*/ 55443533 h 183"/>
                <a:gd name="T62" fmla="*/ 468749063 w 186"/>
                <a:gd name="T63" fmla="*/ 55443533 h 183"/>
                <a:gd name="T64" fmla="*/ 405745950 w 186"/>
                <a:gd name="T65" fmla="*/ 32762881 h 183"/>
                <a:gd name="T66" fmla="*/ 350302513 w 186"/>
                <a:gd name="T67" fmla="*/ 15120964 h 183"/>
                <a:gd name="T68" fmla="*/ 350302513 w 186"/>
                <a:gd name="T69" fmla="*/ 15120964 h 183"/>
                <a:gd name="T70" fmla="*/ 284778450 w 186"/>
                <a:gd name="T71" fmla="*/ 0 h 183"/>
                <a:gd name="T72" fmla="*/ 229335013 w 186"/>
                <a:gd name="T73" fmla="*/ 0 h 183"/>
                <a:gd name="T74" fmla="*/ 229335013 w 186"/>
                <a:gd name="T75" fmla="*/ 0 h 183"/>
                <a:gd name="T76" fmla="*/ 181451250 w 186"/>
                <a:gd name="T77" fmla="*/ 0 h 183"/>
                <a:gd name="T78" fmla="*/ 133569075 w 186"/>
                <a:gd name="T79" fmla="*/ 7561276 h 183"/>
                <a:gd name="T80" fmla="*/ 103327200 w 186"/>
                <a:gd name="T81" fmla="*/ 32762881 h 183"/>
                <a:gd name="T82" fmla="*/ 63004700 w 186"/>
                <a:gd name="T83" fmla="*/ 55443533 h 183"/>
                <a:gd name="T84" fmla="*/ 63004700 w 186"/>
                <a:gd name="T85" fmla="*/ 55443533 h 183"/>
                <a:gd name="T86" fmla="*/ 40322500 w 186"/>
                <a:gd name="T87" fmla="*/ 88206414 h 183"/>
                <a:gd name="T88" fmla="*/ 15120938 w 186"/>
                <a:gd name="T89" fmla="*/ 118448341 h 183"/>
                <a:gd name="T90" fmla="*/ 7561263 w 186"/>
                <a:gd name="T91" fmla="*/ 158770911 h 183"/>
                <a:gd name="T92" fmla="*/ 0 w 186"/>
                <a:gd name="T93" fmla="*/ 199093480 h 183"/>
                <a:gd name="T94" fmla="*/ 0 w 186"/>
                <a:gd name="T95" fmla="*/ 199093480 h 183"/>
                <a:gd name="T96" fmla="*/ 7561263 w 186"/>
                <a:gd name="T97" fmla="*/ 246975738 h 183"/>
                <a:gd name="T98" fmla="*/ 22682200 w 186"/>
                <a:gd name="T99" fmla="*/ 287298307 h 183"/>
                <a:gd name="T100" fmla="*/ 47883763 w 186"/>
                <a:gd name="T101" fmla="*/ 325101510 h 183"/>
                <a:gd name="T102" fmla="*/ 88206263 w 186"/>
                <a:gd name="T103" fmla="*/ 357862803 h 183"/>
                <a:gd name="T104" fmla="*/ 88206263 w 186"/>
                <a:gd name="T105" fmla="*/ 357862803 h 183"/>
                <a:gd name="T106" fmla="*/ 133569075 w 186"/>
                <a:gd name="T107" fmla="*/ 390625685 h 183"/>
                <a:gd name="T108" fmla="*/ 181451250 w 186"/>
                <a:gd name="T109" fmla="*/ 413306336 h 183"/>
                <a:gd name="T110" fmla="*/ 246975313 w 186"/>
                <a:gd name="T111" fmla="*/ 435988575 h 183"/>
                <a:gd name="T112" fmla="*/ 317539688 w 186"/>
                <a:gd name="T113" fmla="*/ 461190181 h 18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86" h="183">
                  <a:moveTo>
                    <a:pt x="126" y="183"/>
                  </a:moveTo>
                  <a:lnTo>
                    <a:pt x="126" y="183"/>
                  </a:lnTo>
                  <a:lnTo>
                    <a:pt x="142" y="145"/>
                  </a:lnTo>
                  <a:lnTo>
                    <a:pt x="161" y="85"/>
                  </a:lnTo>
                  <a:lnTo>
                    <a:pt x="164" y="76"/>
                  </a:lnTo>
                  <a:lnTo>
                    <a:pt x="129" y="63"/>
                  </a:lnTo>
                  <a:lnTo>
                    <a:pt x="110" y="60"/>
                  </a:lnTo>
                  <a:lnTo>
                    <a:pt x="94" y="60"/>
                  </a:lnTo>
                  <a:lnTo>
                    <a:pt x="69" y="63"/>
                  </a:lnTo>
                  <a:lnTo>
                    <a:pt x="47" y="69"/>
                  </a:lnTo>
                  <a:lnTo>
                    <a:pt x="44" y="69"/>
                  </a:lnTo>
                  <a:lnTo>
                    <a:pt x="41" y="63"/>
                  </a:lnTo>
                  <a:lnTo>
                    <a:pt x="44" y="63"/>
                  </a:lnTo>
                  <a:lnTo>
                    <a:pt x="69" y="54"/>
                  </a:lnTo>
                  <a:lnTo>
                    <a:pt x="98" y="50"/>
                  </a:lnTo>
                  <a:lnTo>
                    <a:pt x="113" y="50"/>
                  </a:lnTo>
                  <a:lnTo>
                    <a:pt x="132" y="54"/>
                  </a:lnTo>
                  <a:lnTo>
                    <a:pt x="148" y="60"/>
                  </a:lnTo>
                  <a:lnTo>
                    <a:pt x="167" y="66"/>
                  </a:lnTo>
                  <a:lnTo>
                    <a:pt x="177" y="44"/>
                  </a:lnTo>
                  <a:lnTo>
                    <a:pt x="186" y="22"/>
                  </a:lnTo>
                  <a:lnTo>
                    <a:pt x="161" y="13"/>
                  </a:lnTo>
                  <a:lnTo>
                    <a:pt x="139" y="6"/>
                  </a:lnTo>
                  <a:lnTo>
                    <a:pt x="113" y="0"/>
                  </a:lnTo>
                  <a:lnTo>
                    <a:pt x="91" y="0"/>
                  </a:lnTo>
                  <a:lnTo>
                    <a:pt x="72" y="0"/>
                  </a:lnTo>
                  <a:lnTo>
                    <a:pt x="53" y="3"/>
                  </a:lnTo>
                  <a:lnTo>
                    <a:pt x="41" y="13"/>
                  </a:lnTo>
                  <a:lnTo>
                    <a:pt x="25" y="22"/>
                  </a:lnTo>
                  <a:lnTo>
                    <a:pt x="16" y="35"/>
                  </a:lnTo>
                  <a:lnTo>
                    <a:pt x="6" y="47"/>
                  </a:lnTo>
                  <a:lnTo>
                    <a:pt x="3" y="63"/>
                  </a:lnTo>
                  <a:lnTo>
                    <a:pt x="0" y="79"/>
                  </a:lnTo>
                  <a:lnTo>
                    <a:pt x="3" y="98"/>
                  </a:lnTo>
                  <a:lnTo>
                    <a:pt x="9" y="114"/>
                  </a:lnTo>
                  <a:lnTo>
                    <a:pt x="19" y="129"/>
                  </a:lnTo>
                  <a:lnTo>
                    <a:pt x="35" y="142"/>
                  </a:lnTo>
                  <a:lnTo>
                    <a:pt x="53" y="155"/>
                  </a:lnTo>
                  <a:lnTo>
                    <a:pt x="72" y="164"/>
                  </a:lnTo>
                  <a:lnTo>
                    <a:pt x="98" y="173"/>
                  </a:lnTo>
                  <a:lnTo>
                    <a:pt x="126" y="18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0" name="Freeform 94"/>
            <p:cNvSpPr>
              <a:spLocks/>
            </p:cNvSpPr>
            <p:nvPr/>
          </p:nvSpPr>
          <p:spPr bwMode="auto">
            <a:xfrm>
              <a:off x="4992688" y="2751138"/>
              <a:ext cx="509588" cy="466725"/>
            </a:xfrm>
            <a:custGeom>
              <a:avLst/>
              <a:gdLst>
                <a:gd name="T0" fmla="*/ 347781904 w 321"/>
                <a:gd name="T1" fmla="*/ 677922825 h 294"/>
                <a:gd name="T2" fmla="*/ 262096507 w 321"/>
                <a:gd name="T3" fmla="*/ 725805000 h 294"/>
                <a:gd name="T4" fmla="*/ 214214285 w 321"/>
                <a:gd name="T5" fmla="*/ 733366263 h 294"/>
                <a:gd name="T6" fmla="*/ 158770793 w 321"/>
                <a:gd name="T7" fmla="*/ 740925938 h 294"/>
                <a:gd name="T8" fmla="*/ 70564444 w 321"/>
                <a:gd name="T9" fmla="*/ 733366263 h 294"/>
                <a:gd name="T10" fmla="*/ 7561270 w 321"/>
                <a:gd name="T11" fmla="*/ 708164700 h 294"/>
                <a:gd name="T12" fmla="*/ 7561270 w 321"/>
                <a:gd name="T13" fmla="*/ 700603438 h 294"/>
                <a:gd name="T14" fmla="*/ 78125714 w 321"/>
                <a:gd name="T15" fmla="*/ 645160000 h 294"/>
                <a:gd name="T16" fmla="*/ 133569206 w 321"/>
                <a:gd name="T17" fmla="*/ 630039063 h 294"/>
                <a:gd name="T18" fmla="*/ 189012698 w 321"/>
                <a:gd name="T19" fmla="*/ 630039063 h 294"/>
                <a:gd name="T20" fmla="*/ 254536825 w 321"/>
                <a:gd name="T21" fmla="*/ 630039063 h 294"/>
                <a:gd name="T22" fmla="*/ 325101269 w 321"/>
                <a:gd name="T23" fmla="*/ 645160000 h 294"/>
                <a:gd name="T24" fmla="*/ 340222221 w 321"/>
                <a:gd name="T25" fmla="*/ 619958438 h 294"/>
                <a:gd name="T26" fmla="*/ 372983491 w 321"/>
                <a:gd name="T27" fmla="*/ 556955325 h 294"/>
                <a:gd name="T28" fmla="*/ 214214285 w 321"/>
                <a:gd name="T29" fmla="*/ 509071563 h 294"/>
                <a:gd name="T30" fmla="*/ 93246666 w 321"/>
                <a:gd name="T31" fmla="*/ 446068450 h 294"/>
                <a:gd name="T32" fmla="*/ 55443492 w 321"/>
                <a:gd name="T33" fmla="*/ 398184688 h 294"/>
                <a:gd name="T34" fmla="*/ 7561270 w 321"/>
                <a:gd name="T35" fmla="*/ 309980013 h 294"/>
                <a:gd name="T36" fmla="*/ 0 w 321"/>
                <a:gd name="T37" fmla="*/ 264617200 h 294"/>
                <a:gd name="T38" fmla="*/ 22682222 w 321"/>
                <a:gd name="T39" fmla="*/ 176410938 h 294"/>
                <a:gd name="T40" fmla="*/ 78125714 w 321"/>
                <a:gd name="T41" fmla="*/ 113407825 h 294"/>
                <a:gd name="T42" fmla="*/ 118448254 w 321"/>
                <a:gd name="T43" fmla="*/ 88206263 h 294"/>
                <a:gd name="T44" fmla="*/ 214214285 w 321"/>
                <a:gd name="T45" fmla="*/ 55443438 h 294"/>
                <a:gd name="T46" fmla="*/ 269657777 w 321"/>
                <a:gd name="T47" fmla="*/ 47883763 h 294"/>
                <a:gd name="T48" fmla="*/ 405746348 w 321"/>
                <a:gd name="T49" fmla="*/ 65524063 h 294"/>
                <a:gd name="T50" fmla="*/ 468749522 w 321"/>
                <a:gd name="T51" fmla="*/ 88206263 h 294"/>
                <a:gd name="T52" fmla="*/ 539313967 w 321"/>
                <a:gd name="T53" fmla="*/ 120967500 h 294"/>
                <a:gd name="T54" fmla="*/ 635079998 w 321"/>
                <a:gd name="T55" fmla="*/ 32762825 h 294"/>
                <a:gd name="T56" fmla="*/ 690523490 w 321"/>
                <a:gd name="T57" fmla="*/ 10080625 h 294"/>
                <a:gd name="T58" fmla="*/ 761087934 w 321"/>
                <a:gd name="T59" fmla="*/ 0 h 294"/>
                <a:gd name="T60" fmla="*/ 753528252 w 321"/>
                <a:gd name="T61" fmla="*/ 17641888 h 294"/>
                <a:gd name="T62" fmla="*/ 698084760 w 321"/>
                <a:gd name="T63" fmla="*/ 32762825 h 294"/>
                <a:gd name="T64" fmla="*/ 657762220 w 321"/>
                <a:gd name="T65" fmla="*/ 65524063 h 294"/>
                <a:gd name="T66" fmla="*/ 594757459 w 321"/>
                <a:gd name="T67" fmla="*/ 143649700 h 294"/>
                <a:gd name="T68" fmla="*/ 642641268 w 321"/>
                <a:gd name="T69" fmla="*/ 183972200 h 294"/>
                <a:gd name="T70" fmla="*/ 723286347 w 321"/>
                <a:gd name="T71" fmla="*/ 264617200 h 294"/>
                <a:gd name="T72" fmla="*/ 753528252 w 321"/>
                <a:gd name="T73" fmla="*/ 309980013 h 294"/>
                <a:gd name="T74" fmla="*/ 793850791 w 321"/>
                <a:gd name="T75" fmla="*/ 398184688 h 294"/>
                <a:gd name="T76" fmla="*/ 808971744 w 321"/>
                <a:gd name="T77" fmla="*/ 486390950 h 294"/>
                <a:gd name="T78" fmla="*/ 801410474 w 321"/>
                <a:gd name="T79" fmla="*/ 534273125 h 294"/>
                <a:gd name="T80" fmla="*/ 793850791 w 321"/>
                <a:gd name="T81" fmla="*/ 582156888 h 294"/>
                <a:gd name="T82" fmla="*/ 738407300 w 321"/>
                <a:gd name="T83" fmla="*/ 660280938 h 294"/>
                <a:gd name="T84" fmla="*/ 698084760 w 321"/>
                <a:gd name="T85" fmla="*/ 693043763 h 294"/>
                <a:gd name="T86" fmla="*/ 657762220 w 321"/>
                <a:gd name="T87" fmla="*/ 715724375 h 294"/>
                <a:gd name="T88" fmla="*/ 554434919 w 321"/>
                <a:gd name="T89" fmla="*/ 740925938 h 294"/>
                <a:gd name="T90" fmla="*/ 516633332 w 321"/>
                <a:gd name="T91" fmla="*/ 733366263 h 294"/>
                <a:gd name="T92" fmla="*/ 461189840 w 321"/>
                <a:gd name="T93" fmla="*/ 725805000 h 294"/>
                <a:gd name="T94" fmla="*/ 347781904 w 321"/>
                <a:gd name="T95" fmla="*/ 677922825 h 29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21" h="294">
                  <a:moveTo>
                    <a:pt x="138" y="269"/>
                  </a:moveTo>
                  <a:lnTo>
                    <a:pt x="138" y="269"/>
                  </a:lnTo>
                  <a:lnTo>
                    <a:pt x="123" y="281"/>
                  </a:lnTo>
                  <a:lnTo>
                    <a:pt x="104" y="288"/>
                  </a:lnTo>
                  <a:lnTo>
                    <a:pt x="85" y="291"/>
                  </a:lnTo>
                  <a:lnTo>
                    <a:pt x="63" y="294"/>
                  </a:lnTo>
                  <a:lnTo>
                    <a:pt x="28" y="291"/>
                  </a:lnTo>
                  <a:lnTo>
                    <a:pt x="15" y="288"/>
                  </a:lnTo>
                  <a:lnTo>
                    <a:pt x="3" y="281"/>
                  </a:lnTo>
                  <a:lnTo>
                    <a:pt x="3" y="278"/>
                  </a:lnTo>
                  <a:lnTo>
                    <a:pt x="15" y="265"/>
                  </a:lnTo>
                  <a:lnTo>
                    <a:pt x="31" y="256"/>
                  </a:lnTo>
                  <a:lnTo>
                    <a:pt x="53" y="250"/>
                  </a:lnTo>
                  <a:lnTo>
                    <a:pt x="75" y="250"/>
                  </a:lnTo>
                  <a:lnTo>
                    <a:pt x="101" y="250"/>
                  </a:lnTo>
                  <a:lnTo>
                    <a:pt x="129" y="256"/>
                  </a:lnTo>
                  <a:lnTo>
                    <a:pt x="135" y="246"/>
                  </a:lnTo>
                  <a:lnTo>
                    <a:pt x="148" y="221"/>
                  </a:lnTo>
                  <a:lnTo>
                    <a:pt x="113" y="215"/>
                  </a:lnTo>
                  <a:lnTo>
                    <a:pt x="85" y="202"/>
                  </a:lnTo>
                  <a:lnTo>
                    <a:pt x="60" y="190"/>
                  </a:lnTo>
                  <a:lnTo>
                    <a:pt x="37" y="177"/>
                  </a:lnTo>
                  <a:lnTo>
                    <a:pt x="22" y="158"/>
                  </a:lnTo>
                  <a:lnTo>
                    <a:pt x="9" y="142"/>
                  </a:lnTo>
                  <a:lnTo>
                    <a:pt x="3" y="123"/>
                  </a:lnTo>
                  <a:lnTo>
                    <a:pt x="0" y="105"/>
                  </a:lnTo>
                  <a:lnTo>
                    <a:pt x="3" y="86"/>
                  </a:lnTo>
                  <a:lnTo>
                    <a:pt x="9" y="70"/>
                  </a:lnTo>
                  <a:lnTo>
                    <a:pt x="19" y="57"/>
                  </a:lnTo>
                  <a:lnTo>
                    <a:pt x="31" y="45"/>
                  </a:lnTo>
                  <a:lnTo>
                    <a:pt x="47" y="35"/>
                  </a:lnTo>
                  <a:lnTo>
                    <a:pt x="66" y="26"/>
                  </a:lnTo>
                  <a:lnTo>
                    <a:pt x="85" y="22"/>
                  </a:lnTo>
                  <a:lnTo>
                    <a:pt x="107" y="19"/>
                  </a:lnTo>
                  <a:lnTo>
                    <a:pt x="132" y="22"/>
                  </a:lnTo>
                  <a:lnTo>
                    <a:pt x="161" y="26"/>
                  </a:lnTo>
                  <a:lnTo>
                    <a:pt x="186" y="35"/>
                  </a:lnTo>
                  <a:lnTo>
                    <a:pt x="214" y="48"/>
                  </a:lnTo>
                  <a:lnTo>
                    <a:pt x="233" y="29"/>
                  </a:lnTo>
                  <a:lnTo>
                    <a:pt x="252" y="13"/>
                  </a:lnTo>
                  <a:lnTo>
                    <a:pt x="274" y="4"/>
                  </a:lnTo>
                  <a:lnTo>
                    <a:pt x="299" y="0"/>
                  </a:lnTo>
                  <a:lnTo>
                    <a:pt x="302" y="0"/>
                  </a:lnTo>
                  <a:lnTo>
                    <a:pt x="302" y="7"/>
                  </a:lnTo>
                  <a:lnTo>
                    <a:pt x="299" y="7"/>
                  </a:lnTo>
                  <a:lnTo>
                    <a:pt x="277" y="13"/>
                  </a:lnTo>
                  <a:lnTo>
                    <a:pt x="261" y="26"/>
                  </a:lnTo>
                  <a:lnTo>
                    <a:pt x="246" y="38"/>
                  </a:lnTo>
                  <a:lnTo>
                    <a:pt x="236" y="57"/>
                  </a:lnTo>
                  <a:lnTo>
                    <a:pt x="255" y="73"/>
                  </a:lnTo>
                  <a:lnTo>
                    <a:pt x="271" y="89"/>
                  </a:lnTo>
                  <a:lnTo>
                    <a:pt x="287" y="105"/>
                  </a:lnTo>
                  <a:lnTo>
                    <a:pt x="299" y="123"/>
                  </a:lnTo>
                  <a:lnTo>
                    <a:pt x="309" y="139"/>
                  </a:lnTo>
                  <a:lnTo>
                    <a:pt x="315" y="158"/>
                  </a:lnTo>
                  <a:lnTo>
                    <a:pt x="321" y="174"/>
                  </a:lnTo>
                  <a:lnTo>
                    <a:pt x="321" y="193"/>
                  </a:lnTo>
                  <a:lnTo>
                    <a:pt x="318" y="212"/>
                  </a:lnTo>
                  <a:lnTo>
                    <a:pt x="315" y="231"/>
                  </a:lnTo>
                  <a:lnTo>
                    <a:pt x="306" y="246"/>
                  </a:lnTo>
                  <a:lnTo>
                    <a:pt x="293" y="262"/>
                  </a:lnTo>
                  <a:lnTo>
                    <a:pt x="277" y="275"/>
                  </a:lnTo>
                  <a:lnTo>
                    <a:pt x="261" y="284"/>
                  </a:lnTo>
                  <a:lnTo>
                    <a:pt x="243" y="291"/>
                  </a:lnTo>
                  <a:lnTo>
                    <a:pt x="220" y="294"/>
                  </a:lnTo>
                  <a:lnTo>
                    <a:pt x="205" y="291"/>
                  </a:lnTo>
                  <a:lnTo>
                    <a:pt x="183" y="288"/>
                  </a:lnTo>
                  <a:lnTo>
                    <a:pt x="161" y="281"/>
                  </a:lnTo>
                  <a:lnTo>
                    <a:pt x="138" y="26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1" name="Freeform 95"/>
            <p:cNvSpPr>
              <a:spLocks noEditPoints="1"/>
            </p:cNvSpPr>
            <p:nvPr/>
          </p:nvSpPr>
          <p:spPr bwMode="auto">
            <a:xfrm>
              <a:off x="5553075" y="2887663"/>
              <a:ext cx="204788" cy="325438"/>
            </a:xfrm>
            <a:custGeom>
              <a:avLst/>
              <a:gdLst>
                <a:gd name="T0" fmla="*/ 166330719 w 129"/>
                <a:gd name="T1" fmla="*/ 78125758 h 205"/>
                <a:gd name="T2" fmla="*/ 126008120 w 129"/>
                <a:gd name="T3" fmla="*/ 70564483 h 205"/>
                <a:gd name="T4" fmla="*/ 118448427 w 129"/>
                <a:gd name="T5" fmla="*/ 63004797 h 205"/>
                <a:gd name="T6" fmla="*/ 110887146 w 129"/>
                <a:gd name="T7" fmla="*/ 47883836 h 205"/>
                <a:gd name="T8" fmla="*/ 118448427 w 129"/>
                <a:gd name="T9" fmla="*/ 22682235 h 205"/>
                <a:gd name="T10" fmla="*/ 136088770 w 129"/>
                <a:gd name="T11" fmla="*/ 0 h 205"/>
                <a:gd name="T12" fmla="*/ 151209744 w 129"/>
                <a:gd name="T13" fmla="*/ 7561274 h 205"/>
                <a:gd name="T14" fmla="*/ 166330719 w 129"/>
                <a:gd name="T15" fmla="*/ 15120961 h 205"/>
                <a:gd name="T16" fmla="*/ 173892000 w 129"/>
                <a:gd name="T17" fmla="*/ 22682235 h 205"/>
                <a:gd name="T18" fmla="*/ 191532343 w 129"/>
                <a:gd name="T19" fmla="*/ 30241921 h 205"/>
                <a:gd name="T20" fmla="*/ 183972649 w 129"/>
                <a:gd name="T21" fmla="*/ 70564483 h 205"/>
                <a:gd name="T22" fmla="*/ 183972649 w 129"/>
                <a:gd name="T23" fmla="*/ 78125758 h 205"/>
                <a:gd name="T24" fmla="*/ 15120974 w 129"/>
                <a:gd name="T25" fmla="*/ 388104659 h 205"/>
                <a:gd name="T26" fmla="*/ 80645197 w 129"/>
                <a:gd name="T27" fmla="*/ 189012803 h 205"/>
                <a:gd name="T28" fmla="*/ 88206478 w 129"/>
                <a:gd name="T29" fmla="*/ 181451529 h 205"/>
                <a:gd name="T30" fmla="*/ 136088770 w 129"/>
                <a:gd name="T31" fmla="*/ 166330568 h 205"/>
                <a:gd name="T32" fmla="*/ 143650051 w 129"/>
                <a:gd name="T33" fmla="*/ 166330568 h 205"/>
                <a:gd name="T34" fmla="*/ 151209744 w 129"/>
                <a:gd name="T35" fmla="*/ 166330568 h 205"/>
                <a:gd name="T36" fmla="*/ 151209744 w 129"/>
                <a:gd name="T37" fmla="*/ 173891842 h 205"/>
                <a:gd name="T38" fmla="*/ 151209744 w 129"/>
                <a:gd name="T39" fmla="*/ 173891842 h 205"/>
                <a:gd name="T40" fmla="*/ 80645197 w 129"/>
                <a:gd name="T41" fmla="*/ 395665933 h 205"/>
                <a:gd name="T42" fmla="*/ 63004854 w 129"/>
                <a:gd name="T43" fmla="*/ 435988495 h 205"/>
                <a:gd name="T44" fmla="*/ 63004854 w 129"/>
                <a:gd name="T45" fmla="*/ 461190096 h 205"/>
                <a:gd name="T46" fmla="*/ 70564547 w 129"/>
                <a:gd name="T47" fmla="*/ 483870743 h 205"/>
                <a:gd name="T48" fmla="*/ 88206478 w 129"/>
                <a:gd name="T49" fmla="*/ 491432018 h 205"/>
                <a:gd name="T50" fmla="*/ 103327452 w 129"/>
                <a:gd name="T51" fmla="*/ 483870743 h 205"/>
                <a:gd name="T52" fmla="*/ 173892000 w 129"/>
                <a:gd name="T53" fmla="*/ 428427221 h 205"/>
                <a:gd name="T54" fmla="*/ 239416222 w 129"/>
                <a:gd name="T55" fmla="*/ 347782097 h 205"/>
                <a:gd name="T56" fmla="*/ 317540463 w 129"/>
                <a:gd name="T57" fmla="*/ 236895051 h 205"/>
                <a:gd name="T58" fmla="*/ 325101744 w 129"/>
                <a:gd name="T59" fmla="*/ 236895051 h 205"/>
                <a:gd name="T60" fmla="*/ 325101744 w 129"/>
                <a:gd name="T61" fmla="*/ 244456326 h 205"/>
                <a:gd name="T62" fmla="*/ 277217864 w 129"/>
                <a:gd name="T63" fmla="*/ 332661136 h 205"/>
                <a:gd name="T64" fmla="*/ 269658171 w 129"/>
                <a:gd name="T65" fmla="*/ 347782097 h 205"/>
                <a:gd name="T66" fmla="*/ 206653317 w 129"/>
                <a:gd name="T67" fmla="*/ 428427221 h 205"/>
                <a:gd name="T68" fmla="*/ 151209744 w 129"/>
                <a:gd name="T69" fmla="*/ 476311057 h 205"/>
                <a:gd name="T70" fmla="*/ 63004854 w 129"/>
                <a:gd name="T71" fmla="*/ 516633619 h 205"/>
                <a:gd name="T72" fmla="*/ 40322598 w 129"/>
                <a:gd name="T73" fmla="*/ 516633619 h 205"/>
                <a:gd name="T74" fmla="*/ 15120974 w 129"/>
                <a:gd name="T75" fmla="*/ 498991704 h 205"/>
                <a:gd name="T76" fmla="*/ 0 w 129"/>
                <a:gd name="T77" fmla="*/ 461190096 h 205"/>
                <a:gd name="T78" fmla="*/ 7561281 w 129"/>
                <a:gd name="T79" fmla="*/ 428427221 h 205"/>
                <a:gd name="T80" fmla="*/ 15120974 w 129"/>
                <a:gd name="T81" fmla="*/ 388104659 h 20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9" h="205">
                  <a:moveTo>
                    <a:pt x="66" y="31"/>
                  </a:moveTo>
                  <a:lnTo>
                    <a:pt x="66" y="31"/>
                  </a:lnTo>
                  <a:lnTo>
                    <a:pt x="60" y="31"/>
                  </a:lnTo>
                  <a:lnTo>
                    <a:pt x="50" y="28"/>
                  </a:lnTo>
                  <a:lnTo>
                    <a:pt x="47" y="25"/>
                  </a:lnTo>
                  <a:lnTo>
                    <a:pt x="44" y="19"/>
                  </a:lnTo>
                  <a:lnTo>
                    <a:pt x="47" y="9"/>
                  </a:lnTo>
                  <a:lnTo>
                    <a:pt x="54" y="0"/>
                  </a:lnTo>
                  <a:lnTo>
                    <a:pt x="60" y="3"/>
                  </a:lnTo>
                  <a:lnTo>
                    <a:pt x="66" y="6"/>
                  </a:lnTo>
                  <a:lnTo>
                    <a:pt x="69" y="9"/>
                  </a:lnTo>
                  <a:lnTo>
                    <a:pt x="76" y="9"/>
                  </a:lnTo>
                  <a:lnTo>
                    <a:pt x="76" y="12"/>
                  </a:lnTo>
                  <a:lnTo>
                    <a:pt x="73" y="28"/>
                  </a:lnTo>
                  <a:lnTo>
                    <a:pt x="73" y="31"/>
                  </a:lnTo>
                  <a:lnTo>
                    <a:pt x="66" y="31"/>
                  </a:lnTo>
                  <a:close/>
                  <a:moveTo>
                    <a:pt x="6" y="154"/>
                  </a:moveTo>
                  <a:lnTo>
                    <a:pt x="32" y="75"/>
                  </a:lnTo>
                  <a:lnTo>
                    <a:pt x="35" y="72"/>
                  </a:lnTo>
                  <a:lnTo>
                    <a:pt x="41" y="69"/>
                  </a:lnTo>
                  <a:lnTo>
                    <a:pt x="54" y="66"/>
                  </a:lnTo>
                  <a:lnTo>
                    <a:pt x="57" y="66"/>
                  </a:lnTo>
                  <a:lnTo>
                    <a:pt x="60" y="66"/>
                  </a:lnTo>
                  <a:lnTo>
                    <a:pt x="60" y="69"/>
                  </a:lnTo>
                  <a:lnTo>
                    <a:pt x="60" y="72"/>
                  </a:lnTo>
                  <a:lnTo>
                    <a:pt x="32" y="157"/>
                  </a:lnTo>
                  <a:lnTo>
                    <a:pt x="25" y="173"/>
                  </a:lnTo>
                  <a:lnTo>
                    <a:pt x="25" y="183"/>
                  </a:lnTo>
                  <a:lnTo>
                    <a:pt x="28" y="192"/>
                  </a:lnTo>
                  <a:lnTo>
                    <a:pt x="35" y="195"/>
                  </a:lnTo>
                  <a:lnTo>
                    <a:pt x="41" y="192"/>
                  </a:lnTo>
                  <a:lnTo>
                    <a:pt x="50" y="189"/>
                  </a:lnTo>
                  <a:lnTo>
                    <a:pt x="69" y="170"/>
                  </a:lnTo>
                  <a:lnTo>
                    <a:pt x="95" y="138"/>
                  </a:lnTo>
                  <a:lnTo>
                    <a:pt x="126" y="94"/>
                  </a:lnTo>
                  <a:lnTo>
                    <a:pt x="129" y="94"/>
                  </a:lnTo>
                  <a:lnTo>
                    <a:pt x="129" y="97"/>
                  </a:lnTo>
                  <a:lnTo>
                    <a:pt x="123" y="110"/>
                  </a:lnTo>
                  <a:lnTo>
                    <a:pt x="110" y="132"/>
                  </a:lnTo>
                  <a:lnTo>
                    <a:pt x="107" y="138"/>
                  </a:lnTo>
                  <a:lnTo>
                    <a:pt x="82" y="170"/>
                  </a:lnTo>
                  <a:lnTo>
                    <a:pt x="60" y="189"/>
                  </a:lnTo>
                  <a:lnTo>
                    <a:pt x="41" y="202"/>
                  </a:lnTo>
                  <a:lnTo>
                    <a:pt x="25" y="205"/>
                  </a:lnTo>
                  <a:lnTo>
                    <a:pt x="16" y="205"/>
                  </a:lnTo>
                  <a:lnTo>
                    <a:pt x="6" y="198"/>
                  </a:lnTo>
                  <a:lnTo>
                    <a:pt x="3" y="192"/>
                  </a:lnTo>
                  <a:lnTo>
                    <a:pt x="0" y="183"/>
                  </a:lnTo>
                  <a:lnTo>
                    <a:pt x="3" y="170"/>
                  </a:lnTo>
                  <a:lnTo>
                    <a:pt x="6" y="154"/>
                  </a:lnTo>
                  <a:close/>
                </a:path>
              </a:pathLst>
            </a:custGeom>
            <a:solidFill>
              <a:srgbClr val="3700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2" name="Freeform 96"/>
            <p:cNvSpPr>
              <a:spLocks/>
            </p:cNvSpPr>
            <p:nvPr/>
          </p:nvSpPr>
          <p:spPr bwMode="auto">
            <a:xfrm>
              <a:off x="5622925" y="2887663"/>
              <a:ext cx="50800" cy="49213"/>
            </a:xfrm>
            <a:custGeom>
              <a:avLst/>
              <a:gdLst>
                <a:gd name="T0" fmla="*/ 55443438 w 32"/>
                <a:gd name="T1" fmla="*/ 78126431 h 31"/>
                <a:gd name="T2" fmla="*/ 55443438 w 32"/>
                <a:gd name="T3" fmla="*/ 78126431 h 31"/>
                <a:gd name="T4" fmla="*/ 40322500 w 32"/>
                <a:gd name="T5" fmla="*/ 78126431 h 31"/>
                <a:gd name="T6" fmla="*/ 15120938 w 32"/>
                <a:gd name="T7" fmla="*/ 70565092 h 31"/>
                <a:gd name="T8" fmla="*/ 15120938 w 32"/>
                <a:gd name="T9" fmla="*/ 70565092 h 31"/>
                <a:gd name="T10" fmla="*/ 7561263 w 32"/>
                <a:gd name="T11" fmla="*/ 63005340 h 31"/>
                <a:gd name="T12" fmla="*/ 0 w 32"/>
                <a:gd name="T13" fmla="*/ 47884249 h 31"/>
                <a:gd name="T14" fmla="*/ 0 w 32"/>
                <a:gd name="T15" fmla="*/ 47884249 h 31"/>
                <a:gd name="T16" fmla="*/ 7561263 w 32"/>
                <a:gd name="T17" fmla="*/ 22682430 h 31"/>
                <a:gd name="T18" fmla="*/ 7561263 w 32"/>
                <a:gd name="T19" fmla="*/ 22682430 h 31"/>
                <a:gd name="T20" fmla="*/ 25201563 w 32"/>
                <a:gd name="T21" fmla="*/ 0 h 31"/>
                <a:gd name="T22" fmla="*/ 25201563 w 32"/>
                <a:gd name="T23" fmla="*/ 0 h 31"/>
                <a:gd name="T24" fmla="*/ 40322500 w 32"/>
                <a:gd name="T25" fmla="*/ 7561339 h 31"/>
                <a:gd name="T26" fmla="*/ 40322500 w 32"/>
                <a:gd name="T27" fmla="*/ 7561339 h 31"/>
                <a:gd name="T28" fmla="*/ 55443438 w 32"/>
                <a:gd name="T29" fmla="*/ 15121091 h 31"/>
                <a:gd name="T30" fmla="*/ 55443438 w 32"/>
                <a:gd name="T31" fmla="*/ 15121091 h 31"/>
                <a:gd name="T32" fmla="*/ 63004700 w 32"/>
                <a:gd name="T33" fmla="*/ 22682430 h 31"/>
                <a:gd name="T34" fmla="*/ 63004700 w 32"/>
                <a:gd name="T35" fmla="*/ 22682430 h 31"/>
                <a:gd name="T36" fmla="*/ 80645000 w 32"/>
                <a:gd name="T37" fmla="*/ 22682430 h 31"/>
                <a:gd name="T38" fmla="*/ 80645000 w 32"/>
                <a:gd name="T39" fmla="*/ 30242182 h 31"/>
                <a:gd name="T40" fmla="*/ 80645000 w 32"/>
                <a:gd name="T41" fmla="*/ 30242182 h 31"/>
                <a:gd name="T42" fmla="*/ 73085325 w 32"/>
                <a:gd name="T43" fmla="*/ 70565092 h 31"/>
                <a:gd name="T44" fmla="*/ 73085325 w 32"/>
                <a:gd name="T45" fmla="*/ 70565092 h 31"/>
                <a:gd name="T46" fmla="*/ 73085325 w 32"/>
                <a:gd name="T47" fmla="*/ 78126431 h 31"/>
                <a:gd name="T48" fmla="*/ 55443438 w 32"/>
                <a:gd name="T49" fmla="*/ 78126431 h 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2" h="31">
                  <a:moveTo>
                    <a:pt x="22" y="31"/>
                  </a:moveTo>
                  <a:lnTo>
                    <a:pt x="22" y="31"/>
                  </a:lnTo>
                  <a:lnTo>
                    <a:pt x="16" y="31"/>
                  </a:lnTo>
                  <a:lnTo>
                    <a:pt x="6" y="28"/>
                  </a:lnTo>
                  <a:lnTo>
                    <a:pt x="3" y="25"/>
                  </a:lnTo>
                  <a:lnTo>
                    <a:pt x="0" y="19"/>
                  </a:lnTo>
                  <a:lnTo>
                    <a:pt x="3" y="9"/>
                  </a:lnTo>
                  <a:lnTo>
                    <a:pt x="10" y="0"/>
                  </a:lnTo>
                  <a:lnTo>
                    <a:pt x="16" y="3"/>
                  </a:lnTo>
                  <a:lnTo>
                    <a:pt x="22" y="6"/>
                  </a:lnTo>
                  <a:lnTo>
                    <a:pt x="25" y="9"/>
                  </a:lnTo>
                  <a:lnTo>
                    <a:pt x="32" y="9"/>
                  </a:lnTo>
                  <a:lnTo>
                    <a:pt x="32" y="12"/>
                  </a:lnTo>
                  <a:lnTo>
                    <a:pt x="29" y="28"/>
                  </a:lnTo>
                  <a:lnTo>
                    <a:pt x="29" y="31"/>
                  </a:lnTo>
                  <a:lnTo>
                    <a:pt x="22" y="3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Freeform 97"/>
            <p:cNvSpPr>
              <a:spLocks/>
            </p:cNvSpPr>
            <p:nvPr/>
          </p:nvSpPr>
          <p:spPr bwMode="auto">
            <a:xfrm>
              <a:off x="5553075" y="2992438"/>
              <a:ext cx="204788" cy="220663"/>
            </a:xfrm>
            <a:custGeom>
              <a:avLst/>
              <a:gdLst>
                <a:gd name="T0" fmla="*/ 15120974 w 129"/>
                <a:gd name="T1" fmla="*/ 221774253 h 139"/>
                <a:gd name="T2" fmla="*/ 80645197 w 129"/>
                <a:gd name="T3" fmla="*/ 22682251 h 139"/>
                <a:gd name="T4" fmla="*/ 80645197 w 129"/>
                <a:gd name="T5" fmla="*/ 22682251 h 139"/>
                <a:gd name="T6" fmla="*/ 88206478 w 129"/>
                <a:gd name="T7" fmla="*/ 15120972 h 139"/>
                <a:gd name="T8" fmla="*/ 88206478 w 129"/>
                <a:gd name="T9" fmla="*/ 15120972 h 139"/>
                <a:gd name="T10" fmla="*/ 103327452 w 129"/>
                <a:gd name="T11" fmla="*/ 7561280 h 139"/>
                <a:gd name="T12" fmla="*/ 136088770 w 129"/>
                <a:gd name="T13" fmla="*/ 0 h 139"/>
                <a:gd name="T14" fmla="*/ 143650051 w 129"/>
                <a:gd name="T15" fmla="*/ 0 h 139"/>
                <a:gd name="T16" fmla="*/ 143650051 w 129"/>
                <a:gd name="T17" fmla="*/ 0 h 139"/>
                <a:gd name="T18" fmla="*/ 151209744 w 129"/>
                <a:gd name="T19" fmla="*/ 0 h 139"/>
                <a:gd name="T20" fmla="*/ 151209744 w 129"/>
                <a:gd name="T21" fmla="*/ 0 h 139"/>
                <a:gd name="T22" fmla="*/ 151209744 w 129"/>
                <a:gd name="T23" fmla="*/ 7561280 h 139"/>
                <a:gd name="T24" fmla="*/ 151209744 w 129"/>
                <a:gd name="T25" fmla="*/ 7561280 h 139"/>
                <a:gd name="T26" fmla="*/ 151209744 w 129"/>
                <a:gd name="T27" fmla="*/ 7561280 h 139"/>
                <a:gd name="T28" fmla="*/ 151209744 w 129"/>
                <a:gd name="T29" fmla="*/ 7561280 h 139"/>
                <a:gd name="T30" fmla="*/ 151209744 w 129"/>
                <a:gd name="T31" fmla="*/ 15120972 h 139"/>
                <a:gd name="T32" fmla="*/ 80645197 w 129"/>
                <a:gd name="T33" fmla="*/ 229335532 h 139"/>
                <a:gd name="T34" fmla="*/ 80645197 w 129"/>
                <a:gd name="T35" fmla="*/ 229335532 h 139"/>
                <a:gd name="T36" fmla="*/ 63004854 w 129"/>
                <a:gd name="T37" fmla="*/ 269658124 h 139"/>
                <a:gd name="T38" fmla="*/ 63004854 w 129"/>
                <a:gd name="T39" fmla="*/ 269658124 h 139"/>
                <a:gd name="T40" fmla="*/ 63004854 w 129"/>
                <a:gd name="T41" fmla="*/ 294859743 h 139"/>
                <a:gd name="T42" fmla="*/ 63004854 w 129"/>
                <a:gd name="T43" fmla="*/ 294859743 h 139"/>
                <a:gd name="T44" fmla="*/ 70564547 w 129"/>
                <a:gd name="T45" fmla="*/ 317540407 h 139"/>
                <a:gd name="T46" fmla="*/ 70564547 w 129"/>
                <a:gd name="T47" fmla="*/ 317540407 h 139"/>
                <a:gd name="T48" fmla="*/ 88206478 w 129"/>
                <a:gd name="T49" fmla="*/ 325101687 h 139"/>
                <a:gd name="T50" fmla="*/ 88206478 w 129"/>
                <a:gd name="T51" fmla="*/ 325101687 h 139"/>
                <a:gd name="T52" fmla="*/ 103327452 w 129"/>
                <a:gd name="T53" fmla="*/ 317540407 h 139"/>
                <a:gd name="T54" fmla="*/ 126008120 w 129"/>
                <a:gd name="T55" fmla="*/ 309980715 h 139"/>
                <a:gd name="T56" fmla="*/ 173892000 w 129"/>
                <a:gd name="T57" fmla="*/ 262096844 h 139"/>
                <a:gd name="T58" fmla="*/ 173892000 w 129"/>
                <a:gd name="T59" fmla="*/ 262096844 h 139"/>
                <a:gd name="T60" fmla="*/ 239416222 w 129"/>
                <a:gd name="T61" fmla="*/ 181451661 h 139"/>
                <a:gd name="T62" fmla="*/ 317540463 w 129"/>
                <a:gd name="T63" fmla="*/ 70564535 h 139"/>
                <a:gd name="T64" fmla="*/ 317540463 w 129"/>
                <a:gd name="T65" fmla="*/ 70564535 h 139"/>
                <a:gd name="T66" fmla="*/ 325101744 w 129"/>
                <a:gd name="T67" fmla="*/ 70564535 h 139"/>
                <a:gd name="T68" fmla="*/ 325101744 w 129"/>
                <a:gd name="T69" fmla="*/ 70564535 h 139"/>
                <a:gd name="T70" fmla="*/ 325101744 w 129"/>
                <a:gd name="T71" fmla="*/ 78125815 h 139"/>
                <a:gd name="T72" fmla="*/ 325101744 w 129"/>
                <a:gd name="T73" fmla="*/ 78125815 h 139"/>
                <a:gd name="T74" fmla="*/ 309980769 w 129"/>
                <a:gd name="T75" fmla="*/ 110887126 h 139"/>
                <a:gd name="T76" fmla="*/ 277217864 w 129"/>
                <a:gd name="T77" fmla="*/ 166330689 h 139"/>
                <a:gd name="T78" fmla="*/ 277217864 w 129"/>
                <a:gd name="T79" fmla="*/ 166330689 h 139"/>
                <a:gd name="T80" fmla="*/ 269658171 w 129"/>
                <a:gd name="T81" fmla="*/ 181451661 h 139"/>
                <a:gd name="T82" fmla="*/ 269658171 w 129"/>
                <a:gd name="T83" fmla="*/ 181451661 h 139"/>
                <a:gd name="T84" fmla="*/ 206653317 w 129"/>
                <a:gd name="T85" fmla="*/ 262096844 h 139"/>
                <a:gd name="T86" fmla="*/ 151209744 w 129"/>
                <a:gd name="T87" fmla="*/ 309980715 h 139"/>
                <a:gd name="T88" fmla="*/ 151209744 w 129"/>
                <a:gd name="T89" fmla="*/ 309980715 h 139"/>
                <a:gd name="T90" fmla="*/ 103327452 w 129"/>
                <a:gd name="T91" fmla="*/ 342742027 h 139"/>
                <a:gd name="T92" fmla="*/ 63004854 w 129"/>
                <a:gd name="T93" fmla="*/ 350303306 h 139"/>
                <a:gd name="T94" fmla="*/ 63004854 w 129"/>
                <a:gd name="T95" fmla="*/ 350303306 h 139"/>
                <a:gd name="T96" fmla="*/ 40322598 w 129"/>
                <a:gd name="T97" fmla="*/ 350303306 h 139"/>
                <a:gd name="T98" fmla="*/ 15120974 w 129"/>
                <a:gd name="T99" fmla="*/ 332661379 h 139"/>
                <a:gd name="T100" fmla="*/ 15120974 w 129"/>
                <a:gd name="T101" fmla="*/ 332661379 h 139"/>
                <a:gd name="T102" fmla="*/ 7561281 w 129"/>
                <a:gd name="T103" fmla="*/ 317540407 h 139"/>
                <a:gd name="T104" fmla="*/ 0 w 129"/>
                <a:gd name="T105" fmla="*/ 294859743 h 139"/>
                <a:gd name="T106" fmla="*/ 0 w 129"/>
                <a:gd name="T107" fmla="*/ 294859743 h 139"/>
                <a:gd name="T108" fmla="*/ 7561281 w 129"/>
                <a:gd name="T109" fmla="*/ 262096844 h 139"/>
                <a:gd name="T110" fmla="*/ 7561281 w 129"/>
                <a:gd name="T111" fmla="*/ 262096844 h 139"/>
                <a:gd name="T112" fmla="*/ 15120974 w 129"/>
                <a:gd name="T113" fmla="*/ 221774253 h 13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29" h="139">
                  <a:moveTo>
                    <a:pt x="6" y="88"/>
                  </a:moveTo>
                  <a:lnTo>
                    <a:pt x="32" y="9"/>
                  </a:lnTo>
                  <a:lnTo>
                    <a:pt x="35" y="6"/>
                  </a:lnTo>
                  <a:lnTo>
                    <a:pt x="41" y="3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60" y="0"/>
                  </a:lnTo>
                  <a:lnTo>
                    <a:pt x="60" y="3"/>
                  </a:lnTo>
                  <a:lnTo>
                    <a:pt x="60" y="6"/>
                  </a:lnTo>
                  <a:lnTo>
                    <a:pt x="32" y="91"/>
                  </a:lnTo>
                  <a:lnTo>
                    <a:pt x="25" y="107"/>
                  </a:lnTo>
                  <a:lnTo>
                    <a:pt x="25" y="117"/>
                  </a:lnTo>
                  <a:lnTo>
                    <a:pt x="28" y="126"/>
                  </a:lnTo>
                  <a:lnTo>
                    <a:pt x="35" y="129"/>
                  </a:lnTo>
                  <a:lnTo>
                    <a:pt x="41" y="126"/>
                  </a:lnTo>
                  <a:lnTo>
                    <a:pt x="50" y="123"/>
                  </a:lnTo>
                  <a:lnTo>
                    <a:pt x="69" y="104"/>
                  </a:lnTo>
                  <a:lnTo>
                    <a:pt x="95" y="72"/>
                  </a:lnTo>
                  <a:lnTo>
                    <a:pt x="126" y="28"/>
                  </a:lnTo>
                  <a:lnTo>
                    <a:pt x="129" y="28"/>
                  </a:lnTo>
                  <a:lnTo>
                    <a:pt x="129" y="31"/>
                  </a:lnTo>
                  <a:lnTo>
                    <a:pt x="123" y="44"/>
                  </a:lnTo>
                  <a:lnTo>
                    <a:pt x="110" y="66"/>
                  </a:lnTo>
                  <a:lnTo>
                    <a:pt x="107" y="72"/>
                  </a:lnTo>
                  <a:lnTo>
                    <a:pt x="82" y="104"/>
                  </a:lnTo>
                  <a:lnTo>
                    <a:pt x="60" y="123"/>
                  </a:lnTo>
                  <a:lnTo>
                    <a:pt x="41" y="136"/>
                  </a:lnTo>
                  <a:lnTo>
                    <a:pt x="25" y="139"/>
                  </a:lnTo>
                  <a:lnTo>
                    <a:pt x="16" y="139"/>
                  </a:lnTo>
                  <a:lnTo>
                    <a:pt x="6" y="132"/>
                  </a:lnTo>
                  <a:lnTo>
                    <a:pt x="3" y="126"/>
                  </a:lnTo>
                  <a:lnTo>
                    <a:pt x="0" y="117"/>
                  </a:lnTo>
                  <a:lnTo>
                    <a:pt x="3" y="104"/>
                  </a:lnTo>
                  <a:lnTo>
                    <a:pt x="6" y="8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Freeform 98"/>
            <p:cNvSpPr>
              <a:spLocks/>
            </p:cNvSpPr>
            <p:nvPr/>
          </p:nvSpPr>
          <p:spPr bwMode="auto">
            <a:xfrm>
              <a:off x="5703888" y="2987676"/>
              <a:ext cx="285750" cy="230188"/>
            </a:xfrm>
            <a:custGeom>
              <a:avLst/>
              <a:gdLst>
                <a:gd name="T0" fmla="*/ 189012513 w 180"/>
                <a:gd name="T1" fmla="*/ 340222627 h 145"/>
                <a:gd name="T2" fmla="*/ 141128750 w 180"/>
                <a:gd name="T3" fmla="*/ 357862965 h 145"/>
                <a:gd name="T4" fmla="*/ 95765938 w 180"/>
                <a:gd name="T5" fmla="*/ 365424244 h 145"/>
                <a:gd name="T6" fmla="*/ 22682200 w 180"/>
                <a:gd name="T7" fmla="*/ 350303273 h 145"/>
                <a:gd name="T8" fmla="*/ 0 w 180"/>
                <a:gd name="T9" fmla="*/ 332661348 h 145"/>
                <a:gd name="T10" fmla="*/ 0 w 180"/>
                <a:gd name="T11" fmla="*/ 309980686 h 145"/>
                <a:gd name="T12" fmla="*/ 15120938 w 180"/>
                <a:gd name="T13" fmla="*/ 277217790 h 145"/>
                <a:gd name="T14" fmla="*/ 30241875 w 180"/>
                <a:gd name="T15" fmla="*/ 269658098 h 145"/>
                <a:gd name="T16" fmla="*/ 55443438 w 180"/>
                <a:gd name="T17" fmla="*/ 262096819 h 145"/>
                <a:gd name="T18" fmla="*/ 70564375 w 180"/>
                <a:gd name="T19" fmla="*/ 262096819 h 145"/>
                <a:gd name="T20" fmla="*/ 78125638 w 180"/>
                <a:gd name="T21" fmla="*/ 269658098 h 145"/>
                <a:gd name="T22" fmla="*/ 63004700 w 180"/>
                <a:gd name="T23" fmla="*/ 284779069 h 145"/>
                <a:gd name="T24" fmla="*/ 63004700 w 180"/>
                <a:gd name="T25" fmla="*/ 309980686 h 145"/>
                <a:gd name="T26" fmla="*/ 63004700 w 180"/>
                <a:gd name="T27" fmla="*/ 317540377 h 145"/>
                <a:gd name="T28" fmla="*/ 78125638 w 180"/>
                <a:gd name="T29" fmla="*/ 332661348 h 145"/>
                <a:gd name="T30" fmla="*/ 118448138 w 180"/>
                <a:gd name="T31" fmla="*/ 340222627 h 145"/>
                <a:gd name="T32" fmla="*/ 151209375 w 180"/>
                <a:gd name="T33" fmla="*/ 332661348 h 145"/>
                <a:gd name="T34" fmla="*/ 173891575 w 180"/>
                <a:gd name="T35" fmla="*/ 325101656 h 145"/>
                <a:gd name="T36" fmla="*/ 199093138 w 180"/>
                <a:gd name="T37" fmla="*/ 277217790 h 145"/>
                <a:gd name="T38" fmla="*/ 199093138 w 180"/>
                <a:gd name="T39" fmla="*/ 262096819 h 145"/>
                <a:gd name="T40" fmla="*/ 189012513 w 180"/>
                <a:gd name="T41" fmla="*/ 244456481 h 145"/>
                <a:gd name="T42" fmla="*/ 141128750 w 180"/>
                <a:gd name="T43" fmla="*/ 199093570 h 145"/>
                <a:gd name="T44" fmla="*/ 78125638 w 180"/>
                <a:gd name="T45" fmla="*/ 141129057 h 145"/>
                <a:gd name="T46" fmla="*/ 70564375 w 180"/>
                <a:gd name="T47" fmla="*/ 126008086 h 145"/>
                <a:gd name="T48" fmla="*/ 63004700 w 180"/>
                <a:gd name="T49" fmla="*/ 103327424 h 145"/>
                <a:gd name="T50" fmla="*/ 78125638 w 180"/>
                <a:gd name="T51" fmla="*/ 70564528 h 145"/>
                <a:gd name="T52" fmla="*/ 110886875 w 180"/>
                <a:gd name="T53" fmla="*/ 30241941 h 145"/>
                <a:gd name="T54" fmla="*/ 221773750 w 180"/>
                <a:gd name="T55" fmla="*/ 0 h 145"/>
                <a:gd name="T56" fmla="*/ 244455950 w 180"/>
                <a:gd name="T57" fmla="*/ 7561279 h 145"/>
                <a:gd name="T58" fmla="*/ 269657513 w 180"/>
                <a:gd name="T59" fmla="*/ 15120970 h 145"/>
                <a:gd name="T60" fmla="*/ 292338125 w 180"/>
                <a:gd name="T61" fmla="*/ 47883867 h 145"/>
                <a:gd name="T62" fmla="*/ 284778450 w 180"/>
                <a:gd name="T63" fmla="*/ 63004837 h 145"/>
                <a:gd name="T64" fmla="*/ 269657513 w 180"/>
                <a:gd name="T65" fmla="*/ 78125807 h 145"/>
                <a:gd name="T66" fmla="*/ 221773750 w 180"/>
                <a:gd name="T67" fmla="*/ 103327424 h 145"/>
                <a:gd name="T68" fmla="*/ 214214075 w 180"/>
                <a:gd name="T69" fmla="*/ 95766146 h 145"/>
                <a:gd name="T70" fmla="*/ 229335013 w 180"/>
                <a:gd name="T71" fmla="*/ 78125807 h 145"/>
                <a:gd name="T72" fmla="*/ 236894688 w 180"/>
                <a:gd name="T73" fmla="*/ 55443558 h 145"/>
                <a:gd name="T74" fmla="*/ 221773750 w 180"/>
                <a:gd name="T75" fmla="*/ 30241941 h 145"/>
                <a:gd name="T76" fmla="*/ 206652813 w 180"/>
                <a:gd name="T77" fmla="*/ 30241941 h 145"/>
                <a:gd name="T78" fmla="*/ 189012513 w 180"/>
                <a:gd name="T79" fmla="*/ 22682249 h 145"/>
                <a:gd name="T80" fmla="*/ 141128750 w 180"/>
                <a:gd name="T81" fmla="*/ 37803220 h 145"/>
                <a:gd name="T82" fmla="*/ 126007813 w 180"/>
                <a:gd name="T83" fmla="*/ 55443558 h 145"/>
                <a:gd name="T84" fmla="*/ 126007813 w 180"/>
                <a:gd name="T85" fmla="*/ 78125807 h 145"/>
                <a:gd name="T86" fmla="*/ 141128750 w 180"/>
                <a:gd name="T87" fmla="*/ 103327424 h 145"/>
                <a:gd name="T88" fmla="*/ 181451250 w 180"/>
                <a:gd name="T89" fmla="*/ 141129057 h 145"/>
                <a:gd name="T90" fmla="*/ 206652813 w 180"/>
                <a:gd name="T91" fmla="*/ 166330674 h 145"/>
                <a:gd name="T92" fmla="*/ 244455950 w 180"/>
                <a:gd name="T93" fmla="*/ 206653261 h 145"/>
                <a:gd name="T94" fmla="*/ 262096250 w 180"/>
                <a:gd name="T95" fmla="*/ 244456481 h 145"/>
                <a:gd name="T96" fmla="*/ 254536575 w 180"/>
                <a:gd name="T97" fmla="*/ 277217790 h 145"/>
                <a:gd name="T98" fmla="*/ 229335013 w 180"/>
                <a:gd name="T99" fmla="*/ 309980686 h 145"/>
                <a:gd name="T100" fmla="*/ 254536575 w 180"/>
                <a:gd name="T101" fmla="*/ 302419407 h 145"/>
                <a:gd name="T102" fmla="*/ 325100950 w 180"/>
                <a:gd name="T103" fmla="*/ 236895202 h 145"/>
                <a:gd name="T104" fmla="*/ 380544388 w 180"/>
                <a:gd name="T105" fmla="*/ 166330674 h 145"/>
                <a:gd name="T106" fmla="*/ 443547500 w 180"/>
                <a:gd name="T107" fmla="*/ 70564528 h 145"/>
                <a:gd name="T108" fmla="*/ 453628125 w 180"/>
                <a:gd name="T109" fmla="*/ 70564528 h 145"/>
                <a:gd name="T110" fmla="*/ 453628125 w 180"/>
                <a:gd name="T111" fmla="*/ 78125807 h 145"/>
                <a:gd name="T112" fmla="*/ 435987825 w 180"/>
                <a:gd name="T113" fmla="*/ 118448395 h 145"/>
                <a:gd name="T114" fmla="*/ 395665325 w 180"/>
                <a:gd name="T115" fmla="*/ 181451644 h 145"/>
                <a:gd name="T116" fmla="*/ 292338125 w 180"/>
                <a:gd name="T117" fmla="*/ 302419407 h 145"/>
                <a:gd name="T118" fmla="*/ 236894688 w 180"/>
                <a:gd name="T119" fmla="*/ 325101656 h 1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80" h="145">
                  <a:moveTo>
                    <a:pt x="75" y="135"/>
                  </a:moveTo>
                  <a:lnTo>
                    <a:pt x="75" y="135"/>
                  </a:lnTo>
                  <a:lnTo>
                    <a:pt x="56" y="142"/>
                  </a:lnTo>
                  <a:lnTo>
                    <a:pt x="38" y="145"/>
                  </a:lnTo>
                  <a:lnTo>
                    <a:pt x="22" y="142"/>
                  </a:lnTo>
                  <a:lnTo>
                    <a:pt x="9" y="139"/>
                  </a:lnTo>
                  <a:lnTo>
                    <a:pt x="0" y="132"/>
                  </a:lnTo>
                  <a:lnTo>
                    <a:pt x="0" y="123"/>
                  </a:lnTo>
                  <a:lnTo>
                    <a:pt x="0" y="116"/>
                  </a:lnTo>
                  <a:lnTo>
                    <a:pt x="6" y="110"/>
                  </a:lnTo>
                  <a:lnTo>
                    <a:pt x="12" y="107"/>
                  </a:lnTo>
                  <a:lnTo>
                    <a:pt x="22" y="104"/>
                  </a:lnTo>
                  <a:lnTo>
                    <a:pt x="28" y="104"/>
                  </a:lnTo>
                  <a:lnTo>
                    <a:pt x="31" y="107"/>
                  </a:lnTo>
                  <a:lnTo>
                    <a:pt x="25" y="113"/>
                  </a:lnTo>
                  <a:lnTo>
                    <a:pt x="25" y="123"/>
                  </a:lnTo>
                  <a:lnTo>
                    <a:pt x="25" y="126"/>
                  </a:lnTo>
                  <a:lnTo>
                    <a:pt x="31" y="132"/>
                  </a:lnTo>
                  <a:lnTo>
                    <a:pt x="38" y="135"/>
                  </a:lnTo>
                  <a:lnTo>
                    <a:pt x="47" y="135"/>
                  </a:lnTo>
                  <a:lnTo>
                    <a:pt x="60" y="132"/>
                  </a:lnTo>
                  <a:lnTo>
                    <a:pt x="69" y="129"/>
                  </a:lnTo>
                  <a:lnTo>
                    <a:pt x="79" y="120"/>
                  </a:lnTo>
                  <a:lnTo>
                    <a:pt x="79" y="110"/>
                  </a:lnTo>
                  <a:lnTo>
                    <a:pt x="79" y="104"/>
                  </a:lnTo>
                  <a:lnTo>
                    <a:pt x="75" y="97"/>
                  </a:lnTo>
                  <a:lnTo>
                    <a:pt x="56" y="79"/>
                  </a:lnTo>
                  <a:lnTo>
                    <a:pt x="41" y="66"/>
                  </a:lnTo>
                  <a:lnTo>
                    <a:pt x="31" y="56"/>
                  </a:lnTo>
                  <a:lnTo>
                    <a:pt x="28" y="50"/>
                  </a:lnTo>
                  <a:lnTo>
                    <a:pt x="25" y="41"/>
                  </a:lnTo>
                  <a:lnTo>
                    <a:pt x="28" y="34"/>
                  </a:lnTo>
                  <a:lnTo>
                    <a:pt x="31" y="28"/>
                  </a:lnTo>
                  <a:lnTo>
                    <a:pt x="44" y="12"/>
                  </a:lnTo>
                  <a:lnTo>
                    <a:pt x="63" y="3"/>
                  </a:lnTo>
                  <a:lnTo>
                    <a:pt x="88" y="0"/>
                  </a:lnTo>
                  <a:lnTo>
                    <a:pt x="97" y="3"/>
                  </a:lnTo>
                  <a:lnTo>
                    <a:pt x="107" y="6"/>
                  </a:lnTo>
                  <a:lnTo>
                    <a:pt x="113" y="12"/>
                  </a:lnTo>
                  <a:lnTo>
                    <a:pt x="116" y="19"/>
                  </a:lnTo>
                  <a:lnTo>
                    <a:pt x="113" y="25"/>
                  </a:lnTo>
                  <a:lnTo>
                    <a:pt x="107" y="31"/>
                  </a:lnTo>
                  <a:lnTo>
                    <a:pt x="97" y="38"/>
                  </a:lnTo>
                  <a:lnTo>
                    <a:pt x="88" y="41"/>
                  </a:lnTo>
                  <a:lnTo>
                    <a:pt x="85" y="38"/>
                  </a:lnTo>
                  <a:lnTo>
                    <a:pt x="91" y="31"/>
                  </a:lnTo>
                  <a:lnTo>
                    <a:pt x="94" y="22"/>
                  </a:lnTo>
                  <a:lnTo>
                    <a:pt x="91" y="19"/>
                  </a:lnTo>
                  <a:lnTo>
                    <a:pt x="88" y="12"/>
                  </a:lnTo>
                  <a:lnTo>
                    <a:pt x="82" y="12"/>
                  </a:lnTo>
                  <a:lnTo>
                    <a:pt x="75" y="9"/>
                  </a:lnTo>
                  <a:lnTo>
                    <a:pt x="66" y="12"/>
                  </a:lnTo>
                  <a:lnTo>
                    <a:pt x="56" y="15"/>
                  </a:lnTo>
                  <a:lnTo>
                    <a:pt x="50" y="22"/>
                  </a:lnTo>
                  <a:lnTo>
                    <a:pt x="50" y="31"/>
                  </a:lnTo>
                  <a:lnTo>
                    <a:pt x="50" y="34"/>
                  </a:lnTo>
                  <a:lnTo>
                    <a:pt x="56" y="41"/>
                  </a:lnTo>
                  <a:lnTo>
                    <a:pt x="72" y="56"/>
                  </a:lnTo>
                  <a:lnTo>
                    <a:pt x="82" y="66"/>
                  </a:lnTo>
                  <a:lnTo>
                    <a:pt x="97" y="82"/>
                  </a:lnTo>
                  <a:lnTo>
                    <a:pt x="101" y="88"/>
                  </a:lnTo>
                  <a:lnTo>
                    <a:pt x="104" y="97"/>
                  </a:lnTo>
                  <a:lnTo>
                    <a:pt x="101" y="110"/>
                  </a:lnTo>
                  <a:lnTo>
                    <a:pt x="91" y="123"/>
                  </a:lnTo>
                  <a:lnTo>
                    <a:pt x="101" y="120"/>
                  </a:lnTo>
                  <a:lnTo>
                    <a:pt x="110" y="113"/>
                  </a:lnTo>
                  <a:lnTo>
                    <a:pt x="129" y="94"/>
                  </a:lnTo>
                  <a:lnTo>
                    <a:pt x="151" y="66"/>
                  </a:lnTo>
                  <a:lnTo>
                    <a:pt x="176" y="28"/>
                  </a:lnTo>
                  <a:lnTo>
                    <a:pt x="180" y="28"/>
                  </a:lnTo>
                  <a:lnTo>
                    <a:pt x="180" y="31"/>
                  </a:lnTo>
                  <a:lnTo>
                    <a:pt x="173" y="47"/>
                  </a:lnTo>
                  <a:lnTo>
                    <a:pt x="157" y="72"/>
                  </a:lnTo>
                  <a:lnTo>
                    <a:pt x="135" y="101"/>
                  </a:lnTo>
                  <a:lnTo>
                    <a:pt x="116" y="120"/>
                  </a:lnTo>
                  <a:lnTo>
                    <a:pt x="94" y="129"/>
                  </a:lnTo>
                  <a:lnTo>
                    <a:pt x="75" y="135"/>
                  </a:lnTo>
                  <a:close/>
                </a:path>
              </a:pathLst>
            </a:custGeom>
            <a:solidFill>
              <a:srgbClr val="3700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Freeform 99"/>
            <p:cNvSpPr>
              <a:spLocks/>
            </p:cNvSpPr>
            <p:nvPr/>
          </p:nvSpPr>
          <p:spPr bwMode="auto">
            <a:xfrm>
              <a:off x="5703888" y="2987676"/>
              <a:ext cx="285750" cy="230188"/>
            </a:xfrm>
            <a:custGeom>
              <a:avLst/>
              <a:gdLst>
                <a:gd name="T0" fmla="*/ 189012513 w 180"/>
                <a:gd name="T1" fmla="*/ 340222627 h 145"/>
                <a:gd name="T2" fmla="*/ 141128750 w 180"/>
                <a:gd name="T3" fmla="*/ 357862965 h 145"/>
                <a:gd name="T4" fmla="*/ 95765938 w 180"/>
                <a:gd name="T5" fmla="*/ 365424244 h 145"/>
                <a:gd name="T6" fmla="*/ 22682200 w 180"/>
                <a:gd name="T7" fmla="*/ 350303273 h 145"/>
                <a:gd name="T8" fmla="*/ 0 w 180"/>
                <a:gd name="T9" fmla="*/ 332661348 h 145"/>
                <a:gd name="T10" fmla="*/ 0 w 180"/>
                <a:gd name="T11" fmla="*/ 309980686 h 145"/>
                <a:gd name="T12" fmla="*/ 15120938 w 180"/>
                <a:gd name="T13" fmla="*/ 277217790 h 145"/>
                <a:gd name="T14" fmla="*/ 30241875 w 180"/>
                <a:gd name="T15" fmla="*/ 269658098 h 145"/>
                <a:gd name="T16" fmla="*/ 55443438 w 180"/>
                <a:gd name="T17" fmla="*/ 262096819 h 145"/>
                <a:gd name="T18" fmla="*/ 70564375 w 180"/>
                <a:gd name="T19" fmla="*/ 262096819 h 145"/>
                <a:gd name="T20" fmla="*/ 78125638 w 180"/>
                <a:gd name="T21" fmla="*/ 269658098 h 145"/>
                <a:gd name="T22" fmla="*/ 63004700 w 180"/>
                <a:gd name="T23" fmla="*/ 284779069 h 145"/>
                <a:gd name="T24" fmla="*/ 63004700 w 180"/>
                <a:gd name="T25" fmla="*/ 309980686 h 145"/>
                <a:gd name="T26" fmla="*/ 63004700 w 180"/>
                <a:gd name="T27" fmla="*/ 317540377 h 145"/>
                <a:gd name="T28" fmla="*/ 78125638 w 180"/>
                <a:gd name="T29" fmla="*/ 332661348 h 145"/>
                <a:gd name="T30" fmla="*/ 118448138 w 180"/>
                <a:gd name="T31" fmla="*/ 340222627 h 145"/>
                <a:gd name="T32" fmla="*/ 151209375 w 180"/>
                <a:gd name="T33" fmla="*/ 332661348 h 145"/>
                <a:gd name="T34" fmla="*/ 173891575 w 180"/>
                <a:gd name="T35" fmla="*/ 325101656 h 145"/>
                <a:gd name="T36" fmla="*/ 199093138 w 180"/>
                <a:gd name="T37" fmla="*/ 277217790 h 145"/>
                <a:gd name="T38" fmla="*/ 199093138 w 180"/>
                <a:gd name="T39" fmla="*/ 262096819 h 145"/>
                <a:gd name="T40" fmla="*/ 189012513 w 180"/>
                <a:gd name="T41" fmla="*/ 244456481 h 145"/>
                <a:gd name="T42" fmla="*/ 141128750 w 180"/>
                <a:gd name="T43" fmla="*/ 199093570 h 145"/>
                <a:gd name="T44" fmla="*/ 78125638 w 180"/>
                <a:gd name="T45" fmla="*/ 141129057 h 145"/>
                <a:gd name="T46" fmla="*/ 70564375 w 180"/>
                <a:gd name="T47" fmla="*/ 126008086 h 145"/>
                <a:gd name="T48" fmla="*/ 63004700 w 180"/>
                <a:gd name="T49" fmla="*/ 103327424 h 145"/>
                <a:gd name="T50" fmla="*/ 78125638 w 180"/>
                <a:gd name="T51" fmla="*/ 70564528 h 145"/>
                <a:gd name="T52" fmla="*/ 110886875 w 180"/>
                <a:gd name="T53" fmla="*/ 30241941 h 145"/>
                <a:gd name="T54" fmla="*/ 221773750 w 180"/>
                <a:gd name="T55" fmla="*/ 0 h 145"/>
                <a:gd name="T56" fmla="*/ 244455950 w 180"/>
                <a:gd name="T57" fmla="*/ 7561279 h 145"/>
                <a:gd name="T58" fmla="*/ 269657513 w 180"/>
                <a:gd name="T59" fmla="*/ 15120970 h 145"/>
                <a:gd name="T60" fmla="*/ 292338125 w 180"/>
                <a:gd name="T61" fmla="*/ 47883867 h 145"/>
                <a:gd name="T62" fmla="*/ 284778450 w 180"/>
                <a:gd name="T63" fmla="*/ 63004837 h 145"/>
                <a:gd name="T64" fmla="*/ 269657513 w 180"/>
                <a:gd name="T65" fmla="*/ 78125807 h 145"/>
                <a:gd name="T66" fmla="*/ 221773750 w 180"/>
                <a:gd name="T67" fmla="*/ 103327424 h 145"/>
                <a:gd name="T68" fmla="*/ 214214075 w 180"/>
                <a:gd name="T69" fmla="*/ 95766146 h 145"/>
                <a:gd name="T70" fmla="*/ 229335013 w 180"/>
                <a:gd name="T71" fmla="*/ 78125807 h 145"/>
                <a:gd name="T72" fmla="*/ 236894688 w 180"/>
                <a:gd name="T73" fmla="*/ 55443558 h 145"/>
                <a:gd name="T74" fmla="*/ 221773750 w 180"/>
                <a:gd name="T75" fmla="*/ 30241941 h 145"/>
                <a:gd name="T76" fmla="*/ 206652813 w 180"/>
                <a:gd name="T77" fmla="*/ 30241941 h 145"/>
                <a:gd name="T78" fmla="*/ 189012513 w 180"/>
                <a:gd name="T79" fmla="*/ 22682249 h 145"/>
                <a:gd name="T80" fmla="*/ 141128750 w 180"/>
                <a:gd name="T81" fmla="*/ 37803220 h 145"/>
                <a:gd name="T82" fmla="*/ 126007813 w 180"/>
                <a:gd name="T83" fmla="*/ 55443558 h 145"/>
                <a:gd name="T84" fmla="*/ 126007813 w 180"/>
                <a:gd name="T85" fmla="*/ 78125807 h 145"/>
                <a:gd name="T86" fmla="*/ 141128750 w 180"/>
                <a:gd name="T87" fmla="*/ 103327424 h 145"/>
                <a:gd name="T88" fmla="*/ 181451250 w 180"/>
                <a:gd name="T89" fmla="*/ 141129057 h 145"/>
                <a:gd name="T90" fmla="*/ 206652813 w 180"/>
                <a:gd name="T91" fmla="*/ 166330674 h 145"/>
                <a:gd name="T92" fmla="*/ 244455950 w 180"/>
                <a:gd name="T93" fmla="*/ 206653261 h 145"/>
                <a:gd name="T94" fmla="*/ 262096250 w 180"/>
                <a:gd name="T95" fmla="*/ 244456481 h 145"/>
                <a:gd name="T96" fmla="*/ 254536575 w 180"/>
                <a:gd name="T97" fmla="*/ 277217790 h 145"/>
                <a:gd name="T98" fmla="*/ 229335013 w 180"/>
                <a:gd name="T99" fmla="*/ 309980686 h 145"/>
                <a:gd name="T100" fmla="*/ 254536575 w 180"/>
                <a:gd name="T101" fmla="*/ 302419407 h 145"/>
                <a:gd name="T102" fmla="*/ 325100950 w 180"/>
                <a:gd name="T103" fmla="*/ 236895202 h 145"/>
                <a:gd name="T104" fmla="*/ 380544388 w 180"/>
                <a:gd name="T105" fmla="*/ 166330674 h 145"/>
                <a:gd name="T106" fmla="*/ 443547500 w 180"/>
                <a:gd name="T107" fmla="*/ 70564528 h 145"/>
                <a:gd name="T108" fmla="*/ 453628125 w 180"/>
                <a:gd name="T109" fmla="*/ 70564528 h 145"/>
                <a:gd name="T110" fmla="*/ 453628125 w 180"/>
                <a:gd name="T111" fmla="*/ 78125807 h 145"/>
                <a:gd name="T112" fmla="*/ 435987825 w 180"/>
                <a:gd name="T113" fmla="*/ 118448395 h 145"/>
                <a:gd name="T114" fmla="*/ 395665325 w 180"/>
                <a:gd name="T115" fmla="*/ 181451644 h 145"/>
                <a:gd name="T116" fmla="*/ 292338125 w 180"/>
                <a:gd name="T117" fmla="*/ 302419407 h 145"/>
                <a:gd name="T118" fmla="*/ 236894688 w 180"/>
                <a:gd name="T119" fmla="*/ 325101656 h 1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80" h="145">
                  <a:moveTo>
                    <a:pt x="75" y="135"/>
                  </a:moveTo>
                  <a:lnTo>
                    <a:pt x="75" y="135"/>
                  </a:lnTo>
                  <a:lnTo>
                    <a:pt x="56" y="142"/>
                  </a:lnTo>
                  <a:lnTo>
                    <a:pt x="38" y="145"/>
                  </a:lnTo>
                  <a:lnTo>
                    <a:pt x="22" y="142"/>
                  </a:lnTo>
                  <a:lnTo>
                    <a:pt x="9" y="139"/>
                  </a:lnTo>
                  <a:lnTo>
                    <a:pt x="0" y="132"/>
                  </a:lnTo>
                  <a:lnTo>
                    <a:pt x="0" y="123"/>
                  </a:lnTo>
                  <a:lnTo>
                    <a:pt x="0" y="116"/>
                  </a:lnTo>
                  <a:lnTo>
                    <a:pt x="6" y="110"/>
                  </a:lnTo>
                  <a:lnTo>
                    <a:pt x="12" y="107"/>
                  </a:lnTo>
                  <a:lnTo>
                    <a:pt x="22" y="104"/>
                  </a:lnTo>
                  <a:lnTo>
                    <a:pt x="28" y="104"/>
                  </a:lnTo>
                  <a:lnTo>
                    <a:pt x="31" y="107"/>
                  </a:lnTo>
                  <a:lnTo>
                    <a:pt x="25" y="113"/>
                  </a:lnTo>
                  <a:lnTo>
                    <a:pt x="25" y="123"/>
                  </a:lnTo>
                  <a:lnTo>
                    <a:pt x="25" y="126"/>
                  </a:lnTo>
                  <a:lnTo>
                    <a:pt x="31" y="132"/>
                  </a:lnTo>
                  <a:lnTo>
                    <a:pt x="38" y="135"/>
                  </a:lnTo>
                  <a:lnTo>
                    <a:pt x="47" y="135"/>
                  </a:lnTo>
                  <a:lnTo>
                    <a:pt x="60" y="132"/>
                  </a:lnTo>
                  <a:lnTo>
                    <a:pt x="69" y="129"/>
                  </a:lnTo>
                  <a:lnTo>
                    <a:pt x="79" y="120"/>
                  </a:lnTo>
                  <a:lnTo>
                    <a:pt x="79" y="110"/>
                  </a:lnTo>
                  <a:lnTo>
                    <a:pt x="79" y="104"/>
                  </a:lnTo>
                  <a:lnTo>
                    <a:pt x="75" y="97"/>
                  </a:lnTo>
                  <a:lnTo>
                    <a:pt x="56" y="79"/>
                  </a:lnTo>
                  <a:lnTo>
                    <a:pt x="41" y="66"/>
                  </a:lnTo>
                  <a:lnTo>
                    <a:pt x="31" y="56"/>
                  </a:lnTo>
                  <a:lnTo>
                    <a:pt x="28" y="50"/>
                  </a:lnTo>
                  <a:lnTo>
                    <a:pt x="25" y="41"/>
                  </a:lnTo>
                  <a:lnTo>
                    <a:pt x="28" y="34"/>
                  </a:lnTo>
                  <a:lnTo>
                    <a:pt x="31" y="28"/>
                  </a:lnTo>
                  <a:lnTo>
                    <a:pt x="44" y="12"/>
                  </a:lnTo>
                  <a:lnTo>
                    <a:pt x="63" y="3"/>
                  </a:lnTo>
                  <a:lnTo>
                    <a:pt x="88" y="0"/>
                  </a:lnTo>
                  <a:lnTo>
                    <a:pt x="97" y="3"/>
                  </a:lnTo>
                  <a:lnTo>
                    <a:pt x="107" y="6"/>
                  </a:lnTo>
                  <a:lnTo>
                    <a:pt x="113" y="12"/>
                  </a:lnTo>
                  <a:lnTo>
                    <a:pt x="116" y="19"/>
                  </a:lnTo>
                  <a:lnTo>
                    <a:pt x="113" y="25"/>
                  </a:lnTo>
                  <a:lnTo>
                    <a:pt x="107" y="31"/>
                  </a:lnTo>
                  <a:lnTo>
                    <a:pt x="97" y="38"/>
                  </a:lnTo>
                  <a:lnTo>
                    <a:pt x="88" y="41"/>
                  </a:lnTo>
                  <a:lnTo>
                    <a:pt x="85" y="38"/>
                  </a:lnTo>
                  <a:lnTo>
                    <a:pt x="91" y="31"/>
                  </a:lnTo>
                  <a:lnTo>
                    <a:pt x="94" y="22"/>
                  </a:lnTo>
                  <a:lnTo>
                    <a:pt x="91" y="19"/>
                  </a:lnTo>
                  <a:lnTo>
                    <a:pt x="88" y="12"/>
                  </a:lnTo>
                  <a:lnTo>
                    <a:pt x="82" y="12"/>
                  </a:lnTo>
                  <a:lnTo>
                    <a:pt x="75" y="9"/>
                  </a:lnTo>
                  <a:lnTo>
                    <a:pt x="66" y="12"/>
                  </a:lnTo>
                  <a:lnTo>
                    <a:pt x="56" y="15"/>
                  </a:lnTo>
                  <a:lnTo>
                    <a:pt x="50" y="22"/>
                  </a:lnTo>
                  <a:lnTo>
                    <a:pt x="50" y="31"/>
                  </a:lnTo>
                  <a:lnTo>
                    <a:pt x="50" y="34"/>
                  </a:lnTo>
                  <a:lnTo>
                    <a:pt x="56" y="41"/>
                  </a:lnTo>
                  <a:lnTo>
                    <a:pt x="72" y="56"/>
                  </a:lnTo>
                  <a:lnTo>
                    <a:pt x="82" y="66"/>
                  </a:lnTo>
                  <a:lnTo>
                    <a:pt x="97" y="82"/>
                  </a:lnTo>
                  <a:lnTo>
                    <a:pt x="101" y="88"/>
                  </a:lnTo>
                  <a:lnTo>
                    <a:pt x="104" y="97"/>
                  </a:lnTo>
                  <a:lnTo>
                    <a:pt x="101" y="110"/>
                  </a:lnTo>
                  <a:lnTo>
                    <a:pt x="91" y="123"/>
                  </a:lnTo>
                  <a:lnTo>
                    <a:pt x="101" y="120"/>
                  </a:lnTo>
                  <a:lnTo>
                    <a:pt x="110" y="113"/>
                  </a:lnTo>
                  <a:lnTo>
                    <a:pt x="129" y="94"/>
                  </a:lnTo>
                  <a:lnTo>
                    <a:pt x="151" y="66"/>
                  </a:lnTo>
                  <a:lnTo>
                    <a:pt x="176" y="28"/>
                  </a:lnTo>
                  <a:lnTo>
                    <a:pt x="180" y="28"/>
                  </a:lnTo>
                  <a:lnTo>
                    <a:pt x="180" y="31"/>
                  </a:lnTo>
                  <a:lnTo>
                    <a:pt x="173" y="47"/>
                  </a:lnTo>
                  <a:lnTo>
                    <a:pt x="157" y="72"/>
                  </a:lnTo>
                  <a:lnTo>
                    <a:pt x="135" y="101"/>
                  </a:lnTo>
                  <a:lnTo>
                    <a:pt x="116" y="120"/>
                  </a:lnTo>
                  <a:lnTo>
                    <a:pt x="94" y="129"/>
                  </a:lnTo>
                  <a:lnTo>
                    <a:pt x="75" y="13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6" name="Freeform 100"/>
            <p:cNvSpPr>
              <a:spLocks/>
            </p:cNvSpPr>
            <p:nvPr/>
          </p:nvSpPr>
          <p:spPr bwMode="auto">
            <a:xfrm>
              <a:off x="5943600" y="2901951"/>
              <a:ext cx="200025" cy="315913"/>
            </a:xfrm>
            <a:custGeom>
              <a:avLst/>
              <a:gdLst>
                <a:gd name="T0" fmla="*/ 63004700 w 126"/>
                <a:gd name="T1" fmla="*/ 191532178 h 199"/>
                <a:gd name="T2" fmla="*/ 7561263 w 126"/>
                <a:gd name="T3" fmla="*/ 183972491 h 199"/>
                <a:gd name="T4" fmla="*/ 15120938 w 126"/>
                <a:gd name="T5" fmla="*/ 166330576 h 199"/>
                <a:gd name="T6" fmla="*/ 118448138 w 126"/>
                <a:gd name="T7" fmla="*/ 32762877 h 199"/>
                <a:gd name="T8" fmla="*/ 128528763 w 126"/>
                <a:gd name="T9" fmla="*/ 15120961 h 199"/>
                <a:gd name="T10" fmla="*/ 136088438 w 126"/>
                <a:gd name="T11" fmla="*/ 7561274 h 199"/>
                <a:gd name="T12" fmla="*/ 176410938 w 126"/>
                <a:gd name="T13" fmla="*/ 0 h 199"/>
                <a:gd name="T14" fmla="*/ 183972200 w 126"/>
                <a:gd name="T15" fmla="*/ 0 h 199"/>
                <a:gd name="T16" fmla="*/ 183972200 w 126"/>
                <a:gd name="T17" fmla="*/ 7561274 h 199"/>
                <a:gd name="T18" fmla="*/ 183972200 w 126"/>
                <a:gd name="T19" fmla="*/ 15120961 h 199"/>
                <a:gd name="T20" fmla="*/ 183972200 w 126"/>
                <a:gd name="T21" fmla="*/ 15120961 h 199"/>
                <a:gd name="T22" fmla="*/ 199093138 w 126"/>
                <a:gd name="T23" fmla="*/ 166330576 h 199"/>
                <a:gd name="T24" fmla="*/ 191531875 w 126"/>
                <a:gd name="T25" fmla="*/ 183972491 h 199"/>
                <a:gd name="T26" fmla="*/ 136088438 w 126"/>
                <a:gd name="T27" fmla="*/ 191532178 h 199"/>
                <a:gd name="T28" fmla="*/ 73085325 w 126"/>
                <a:gd name="T29" fmla="*/ 398185318 h 199"/>
                <a:gd name="T30" fmla="*/ 73085325 w 126"/>
                <a:gd name="T31" fmla="*/ 420867554 h 199"/>
                <a:gd name="T32" fmla="*/ 63004700 w 126"/>
                <a:gd name="T33" fmla="*/ 446069156 h 199"/>
                <a:gd name="T34" fmla="*/ 73085325 w 126"/>
                <a:gd name="T35" fmla="*/ 461190117 h 199"/>
                <a:gd name="T36" fmla="*/ 88206263 w 126"/>
                <a:gd name="T37" fmla="*/ 468749804 h 199"/>
                <a:gd name="T38" fmla="*/ 128528763 w 126"/>
                <a:gd name="T39" fmla="*/ 453628843 h 199"/>
                <a:gd name="T40" fmla="*/ 183972200 w 126"/>
                <a:gd name="T41" fmla="*/ 405746592 h 199"/>
                <a:gd name="T42" fmla="*/ 317539688 w 126"/>
                <a:gd name="T43" fmla="*/ 214214414 h 199"/>
                <a:gd name="T44" fmla="*/ 317539688 w 126"/>
                <a:gd name="T45" fmla="*/ 214214414 h 199"/>
                <a:gd name="T46" fmla="*/ 317539688 w 126"/>
                <a:gd name="T47" fmla="*/ 231854742 h 199"/>
                <a:gd name="T48" fmla="*/ 309980013 w 126"/>
                <a:gd name="T49" fmla="*/ 262096665 h 199"/>
                <a:gd name="T50" fmla="*/ 269657513 w 126"/>
                <a:gd name="T51" fmla="*/ 317540190 h 199"/>
                <a:gd name="T52" fmla="*/ 206652813 w 126"/>
                <a:gd name="T53" fmla="*/ 398185318 h 199"/>
                <a:gd name="T54" fmla="*/ 158770638 w 126"/>
                <a:gd name="T55" fmla="*/ 461190117 h 199"/>
                <a:gd name="T56" fmla="*/ 88206263 w 126"/>
                <a:gd name="T57" fmla="*/ 501512681 h 199"/>
                <a:gd name="T58" fmla="*/ 73085325 w 126"/>
                <a:gd name="T59" fmla="*/ 501512681 h 199"/>
                <a:gd name="T60" fmla="*/ 25201563 w 126"/>
                <a:gd name="T61" fmla="*/ 486391720 h 199"/>
                <a:gd name="T62" fmla="*/ 7561263 w 126"/>
                <a:gd name="T63" fmla="*/ 461190117 h 199"/>
                <a:gd name="T64" fmla="*/ 0 w 126"/>
                <a:gd name="T65" fmla="*/ 438507882 h 199"/>
                <a:gd name="T66" fmla="*/ 7561263 w 126"/>
                <a:gd name="T67" fmla="*/ 398185318 h 1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6" h="199">
                  <a:moveTo>
                    <a:pt x="10" y="133"/>
                  </a:moveTo>
                  <a:lnTo>
                    <a:pt x="25" y="76"/>
                  </a:lnTo>
                  <a:lnTo>
                    <a:pt x="3" y="76"/>
                  </a:lnTo>
                  <a:lnTo>
                    <a:pt x="3" y="73"/>
                  </a:lnTo>
                  <a:lnTo>
                    <a:pt x="6" y="66"/>
                  </a:lnTo>
                  <a:lnTo>
                    <a:pt x="32" y="66"/>
                  </a:lnTo>
                  <a:lnTo>
                    <a:pt x="47" y="13"/>
                  </a:lnTo>
                  <a:lnTo>
                    <a:pt x="51" y="6"/>
                  </a:lnTo>
                  <a:lnTo>
                    <a:pt x="54" y="3"/>
                  </a:lnTo>
                  <a:lnTo>
                    <a:pt x="70" y="0"/>
                  </a:lnTo>
                  <a:lnTo>
                    <a:pt x="73" y="0"/>
                  </a:lnTo>
                  <a:lnTo>
                    <a:pt x="73" y="3"/>
                  </a:lnTo>
                  <a:lnTo>
                    <a:pt x="73" y="6"/>
                  </a:lnTo>
                  <a:lnTo>
                    <a:pt x="57" y="66"/>
                  </a:lnTo>
                  <a:lnTo>
                    <a:pt x="79" y="66"/>
                  </a:lnTo>
                  <a:lnTo>
                    <a:pt x="76" y="73"/>
                  </a:lnTo>
                  <a:lnTo>
                    <a:pt x="76" y="76"/>
                  </a:lnTo>
                  <a:lnTo>
                    <a:pt x="54" y="76"/>
                  </a:lnTo>
                  <a:lnTo>
                    <a:pt x="29" y="158"/>
                  </a:lnTo>
                  <a:lnTo>
                    <a:pt x="29" y="167"/>
                  </a:lnTo>
                  <a:lnTo>
                    <a:pt x="25" y="177"/>
                  </a:lnTo>
                  <a:lnTo>
                    <a:pt x="29" y="183"/>
                  </a:lnTo>
                  <a:lnTo>
                    <a:pt x="35" y="186"/>
                  </a:lnTo>
                  <a:lnTo>
                    <a:pt x="44" y="183"/>
                  </a:lnTo>
                  <a:lnTo>
                    <a:pt x="51" y="180"/>
                  </a:lnTo>
                  <a:lnTo>
                    <a:pt x="73" y="161"/>
                  </a:lnTo>
                  <a:lnTo>
                    <a:pt x="98" y="129"/>
                  </a:lnTo>
                  <a:lnTo>
                    <a:pt x="126" y="85"/>
                  </a:lnTo>
                  <a:lnTo>
                    <a:pt x="126" y="92"/>
                  </a:lnTo>
                  <a:lnTo>
                    <a:pt x="123" y="104"/>
                  </a:lnTo>
                  <a:lnTo>
                    <a:pt x="111" y="126"/>
                  </a:lnTo>
                  <a:lnTo>
                    <a:pt x="107" y="126"/>
                  </a:lnTo>
                  <a:lnTo>
                    <a:pt x="82" y="158"/>
                  </a:lnTo>
                  <a:lnTo>
                    <a:pt x="63" y="183"/>
                  </a:lnTo>
                  <a:lnTo>
                    <a:pt x="44" y="196"/>
                  </a:lnTo>
                  <a:lnTo>
                    <a:pt x="35" y="199"/>
                  </a:lnTo>
                  <a:lnTo>
                    <a:pt x="29" y="199"/>
                  </a:lnTo>
                  <a:lnTo>
                    <a:pt x="16" y="196"/>
                  </a:lnTo>
                  <a:lnTo>
                    <a:pt x="10" y="193"/>
                  </a:lnTo>
                  <a:lnTo>
                    <a:pt x="3" y="183"/>
                  </a:lnTo>
                  <a:lnTo>
                    <a:pt x="0" y="174"/>
                  </a:lnTo>
                  <a:lnTo>
                    <a:pt x="3" y="158"/>
                  </a:lnTo>
                  <a:lnTo>
                    <a:pt x="10" y="133"/>
                  </a:lnTo>
                  <a:close/>
                </a:path>
              </a:pathLst>
            </a:custGeom>
            <a:solidFill>
              <a:srgbClr val="3700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Freeform 101"/>
            <p:cNvSpPr>
              <a:spLocks/>
            </p:cNvSpPr>
            <p:nvPr/>
          </p:nvSpPr>
          <p:spPr bwMode="auto">
            <a:xfrm>
              <a:off x="5943600" y="2901951"/>
              <a:ext cx="200025" cy="315913"/>
            </a:xfrm>
            <a:custGeom>
              <a:avLst/>
              <a:gdLst>
                <a:gd name="T0" fmla="*/ 63004700 w 126"/>
                <a:gd name="T1" fmla="*/ 191532178 h 199"/>
                <a:gd name="T2" fmla="*/ 7561263 w 126"/>
                <a:gd name="T3" fmla="*/ 183972491 h 199"/>
                <a:gd name="T4" fmla="*/ 15120938 w 126"/>
                <a:gd name="T5" fmla="*/ 166330576 h 199"/>
                <a:gd name="T6" fmla="*/ 118448138 w 126"/>
                <a:gd name="T7" fmla="*/ 32762877 h 199"/>
                <a:gd name="T8" fmla="*/ 128528763 w 126"/>
                <a:gd name="T9" fmla="*/ 15120961 h 199"/>
                <a:gd name="T10" fmla="*/ 136088438 w 126"/>
                <a:gd name="T11" fmla="*/ 7561274 h 199"/>
                <a:gd name="T12" fmla="*/ 176410938 w 126"/>
                <a:gd name="T13" fmla="*/ 0 h 199"/>
                <a:gd name="T14" fmla="*/ 183972200 w 126"/>
                <a:gd name="T15" fmla="*/ 0 h 199"/>
                <a:gd name="T16" fmla="*/ 183972200 w 126"/>
                <a:gd name="T17" fmla="*/ 7561274 h 199"/>
                <a:gd name="T18" fmla="*/ 183972200 w 126"/>
                <a:gd name="T19" fmla="*/ 15120961 h 199"/>
                <a:gd name="T20" fmla="*/ 183972200 w 126"/>
                <a:gd name="T21" fmla="*/ 15120961 h 199"/>
                <a:gd name="T22" fmla="*/ 199093138 w 126"/>
                <a:gd name="T23" fmla="*/ 166330576 h 199"/>
                <a:gd name="T24" fmla="*/ 191531875 w 126"/>
                <a:gd name="T25" fmla="*/ 183972491 h 199"/>
                <a:gd name="T26" fmla="*/ 136088438 w 126"/>
                <a:gd name="T27" fmla="*/ 191532178 h 199"/>
                <a:gd name="T28" fmla="*/ 73085325 w 126"/>
                <a:gd name="T29" fmla="*/ 398185318 h 199"/>
                <a:gd name="T30" fmla="*/ 73085325 w 126"/>
                <a:gd name="T31" fmla="*/ 420867554 h 199"/>
                <a:gd name="T32" fmla="*/ 63004700 w 126"/>
                <a:gd name="T33" fmla="*/ 446069156 h 199"/>
                <a:gd name="T34" fmla="*/ 73085325 w 126"/>
                <a:gd name="T35" fmla="*/ 461190117 h 199"/>
                <a:gd name="T36" fmla="*/ 88206263 w 126"/>
                <a:gd name="T37" fmla="*/ 468749804 h 199"/>
                <a:gd name="T38" fmla="*/ 128528763 w 126"/>
                <a:gd name="T39" fmla="*/ 453628843 h 199"/>
                <a:gd name="T40" fmla="*/ 183972200 w 126"/>
                <a:gd name="T41" fmla="*/ 405746592 h 199"/>
                <a:gd name="T42" fmla="*/ 317539688 w 126"/>
                <a:gd name="T43" fmla="*/ 214214414 h 199"/>
                <a:gd name="T44" fmla="*/ 317539688 w 126"/>
                <a:gd name="T45" fmla="*/ 214214414 h 199"/>
                <a:gd name="T46" fmla="*/ 317539688 w 126"/>
                <a:gd name="T47" fmla="*/ 231854742 h 199"/>
                <a:gd name="T48" fmla="*/ 309980013 w 126"/>
                <a:gd name="T49" fmla="*/ 262096665 h 199"/>
                <a:gd name="T50" fmla="*/ 269657513 w 126"/>
                <a:gd name="T51" fmla="*/ 317540190 h 199"/>
                <a:gd name="T52" fmla="*/ 206652813 w 126"/>
                <a:gd name="T53" fmla="*/ 398185318 h 199"/>
                <a:gd name="T54" fmla="*/ 158770638 w 126"/>
                <a:gd name="T55" fmla="*/ 461190117 h 199"/>
                <a:gd name="T56" fmla="*/ 88206263 w 126"/>
                <a:gd name="T57" fmla="*/ 501512681 h 199"/>
                <a:gd name="T58" fmla="*/ 73085325 w 126"/>
                <a:gd name="T59" fmla="*/ 501512681 h 199"/>
                <a:gd name="T60" fmla="*/ 25201563 w 126"/>
                <a:gd name="T61" fmla="*/ 486391720 h 199"/>
                <a:gd name="T62" fmla="*/ 7561263 w 126"/>
                <a:gd name="T63" fmla="*/ 461190117 h 199"/>
                <a:gd name="T64" fmla="*/ 0 w 126"/>
                <a:gd name="T65" fmla="*/ 438507882 h 199"/>
                <a:gd name="T66" fmla="*/ 7561263 w 126"/>
                <a:gd name="T67" fmla="*/ 398185318 h 1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6" h="199">
                  <a:moveTo>
                    <a:pt x="10" y="133"/>
                  </a:moveTo>
                  <a:lnTo>
                    <a:pt x="25" y="76"/>
                  </a:lnTo>
                  <a:lnTo>
                    <a:pt x="3" y="76"/>
                  </a:lnTo>
                  <a:lnTo>
                    <a:pt x="3" y="73"/>
                  </a:lnTo>
                  <a:lnTo>
                    <a:pt x="6" y="66"/>
                  </a:lnTo>
                  <a:lnTo>
                    <a:pt x="32" y="66"/>
                  </a:lnTo>
                  <a:lnTo>
                    <a:pt x="47" y="13"/>
                  </a:lnTo>
                  <a:lnTo>
                    <a:pt x="51" y="6"/>
                  </a:lnTo>
                  <a:lnTo>
                    <a:pt x="54" y="3"/>
                  </a:lnTo>
                  <a:lnTo>
                    <a:pt x="70" y="0"/>
                  </a:lnTo>
                  <a:lnTo>
                    <a:pt x="73" y="0"/>
                  </a:lnTo>
                  <a:lnTo>
                    <a:pt x="73" y="3"/>
                  </a:lnTo>
                  <a:lnTo>
                    <a:pt x="73" y="6"/>
                  </a:lnTo>
                  <a:lnTo>
                    <a:pt x="57" y="66"/>
                  </a:lnTo>
                  <a:lnTo>
                    <a:pt x="79" y="66"/>
                  </a:lnTo>
                  <a:lnTo>
                    <a:pt x="76" y="73"/>
                  </a:lnTo>
                  <a:lnTo>
                    <a:pt x="76" y="76"/>
                  </a:lnTo>
                  <a:lnTo>
                    <a:pt x="54" y="76"/>
                  </a:lnTo>
                  <a:lnTo>
                    <a:pt x="29" y="158"/>
                  </a:lnTo>
                  <a:lnTo>
                    <a:pt x="29" y="167"/>
                  </a:lnTo>
                  <a:lnTo>
                    <a:pt x="25" y="177"/>
                  </a:lnTo>
                  <a:lnTo>
                    <a:pt x="29" y="183"/>
                  </a:lnTo>
                  <a:lnTo>
                    <a:pt x="35" y="186"/>
                  </a:lnTo>
                  <a:lnTo>
                    <a:pt x="44" y="183"/>
                  </a:lnTo>
                  <a:lnTo>
                    <a:pt x="51" y="180"/>
                  </a:lnTo>
                  <a:lnTo>
                    <a:pt x="73" y="161"/>
                  </a:lnTo>
                  <a:lnTo>
                    <a:pt x="98" y="129"/>
                  </a:lnTo>
                  <a:lnTo>
                    <a:pt x="126" y="85"/>
                  </a:lnTo>
                  <a:lnTo>
                    <a:pt x="126" y="92"/>
                  </a:lnTo>
                  <a:lnTo>
                    <a:pt x="123" y="104"/>
                  </a:lnTo>
                  <a:lnTo>
                    <a:pt x="111" y="126"/>
                  </a:lnTo>
                  <a:lnTo>
                    <a:pt x="107" y="126"/>
                  </a:lnTo>
                  <a:lnTo>
                    <a:pt x="82" y="158"/>
                  </a:lnTo>
                  <a:lnTo>
                    <a:pt x="63" y="183"/>
                  </a:lnTo>
                  <a:lnTo>
                    <a:pt x="44" y="196"/>
                  </a:lnTo>
                  <a:lnTo>
                    <a:pt x="35" y="199"/>
                  </a:lnTo>
                  <a:lnTo>
                    <a:pt x="29" y="199"/>
                  </a:lnTo>
                  <a:lnTo>
                    <a:pt x="16" y="196"/>
                  </a:lnTo>
                  <a:lnTo>
                    <a:pt x="10" y="193"/>
                  </a:lnTo>
                  <a:lnTo>
                    <a:pt x="3" y="183"/>
                  </a:lnTo>
                  <a:lnTo>
                    <a:pt x="0" y="174"/>
                  </a:lnTo>
                  <a:lnTo>
                    <a:pt x="3" y="158"/>
                  </a:lnTo>
                  <a:lnTo>
                    <a:pt x="10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8" name="Freeform 102"/>
            <p:cNvSpPr>
              <a:spLocks/>
            </p:cNvSpPr>
            <p:nvPr/>
          </p:nvSpPr>
          <p:spPr bwMode="auto">
            <a:xfrm>
              <a:off x="6099175" y="2992438"/>
              <a:ext cx="339725" cy="225425"/>
            </a:xfrm>
            <a:custGeom>
              <a:avLst/>
              <a:gdLst>
                <a:gd name="T0" fmla="*/ 88206263 w 214"/>
                <a:gd name="T1" fmla="*/ 22682200 h 142"/>
                <a:gd name="T2" fmla="*/ 88206263 w 214"/>
                <a:gd name="T3" fmla="*/ 22682200 h 142"/>
                <a:gd name="T4" fmla="*/ 95765938 w 214"/>
                <a:gd name="T5" fmla="*/ 15120938 h 142"/>
                <a:gd name="T6" fmla="*/ 143649700 w 214"/>
                <a:gd name="T7" fmla="*/ 0 h 142"/>
                <a:gd name="T8" fmla="*/ 151209375 w 214"/>
                <a:gd name="T9" fmla="*/ 0 h 142"/>
                <a:gd name="T10" fmla="*/ 151209375 w 214"/>
                <a:gd name="T11" fmla="*/ 0 h 142"/>
                <a:gd name="T12" fmla="*/ 158770638 w 214"/>
                <a:gd name="T13" fmla="*/ 7561263 h 142"/>
                <a:gd name="T14" fmla="*/ 151209375 w 214"/>
                <a:gd name="T15" fmla="*/ 15120938 h 142"/>
                <a:gd name="T16" fmla="*/ 70564375 w 214"/>
                <a:gd name="T17" fmla="*/ 254536575 h 142"/>
                <a:gd name="T18" fmla="*/ 63004700 w 214"/>
                <a:gd name="T19" fmla="*/ 277217188 h 142"/>
                <a:gd name="T20" fmla="*/ 63004700 w 214"/>
                <a:gd name="T21" fmla="*/ 294859075 h 142"/>
                <a:gd name="T22" fmla="*/ 70564375 w 214"/>
                <a:gd name="T23" fmla="*/ 309980013 h 142"/>
                <a:gd name="T24" fmla="*/ 88206263 w 214"/>
                <a:gd name="T25" fmla="*/ 317539688 h 142"/>
                <a:gd name="T26" fmla="*/ 95765938 w 214"/>
                <a:gd name="T27" fmla="*/ 309980013 h 142"/>
                <a:gd name="T28" fmla="*/ 158770638 w 214"/>
                <a:gd name="T29" fmla="*/ 254536575 h 142"/>
                <a:gd name="T30" fmla="*/ 214214075 w 214"/>
                <a:gd name="T31" fmla="*/ 181451250 h 142"/>
                <a:gd name="T32" fmla="*/ 277217188 w 214"/>
                <a:gd name="T33" fmla="*/ 95765938 h 142"/>
                <a:gd name="T34" fmla="*/ 302418750 w 214"/>
                <a:gd name="T35" fmla="*/ 47883763 h 142"/>
                <a:gd name="T36" fmla="*/ 332660625 w 214"/>
                <a:gd name="T37" fmla="*/ 7561263 h 142"/>
                <a:gd name="T38" fmla="*/ 372983125 w 214"/>
                <a:gd name="T39" fmla="*/ 0 h 142"/>
                <a:gd name="T40" fmla="*/ 380544388 w 214"/>
                <a:gd name="T41" fmla="*/ 0 h 142"/>
                <a:gd name="T42" fmla="*/ 380544388 w 214"/>
                <a:gd name="T43" fmla="*/ 7561263 h 142"/>
                <a:gd name="T44" fmla="*/ 380544388 w 214"/>
                <a:gd name="T45" fmla="*/ 7561263 h 142"/>
                <a:gd name="T46" fmla="*/ 380544388 w 214"/>
                <a:gd name="T47" fmla="*/ 15120938 h 142"/>
                <a:gd name="T48" fmla="*/ 302418750 w 214"/>
                <a:gd name="T49" fmla="*/ 246975313 h 142"/>
                <a:gd name="T50" fmla="*/ 294859075 w 214"/>
                <a:gd name="T51" fmla="*/ 269657513 h 142"/>
                <a:gd name="T52" fmla="*/ 294859075 w 214"/>
                <a:gd name="T53" fmla="*/ 294859075 h 142"/>
                <a:gd name="T54" fmla="*/ 302418750 w 214"/>
                <a:gd name="T55" fmla="*/ 309980013 h 142"/>
                <a:gd name="T56" fmla="*/ 317539688 w 214"/>
                <a:gd name="T57" fmla="*/ 317539688 h 142"/>
                <a:gd name="T58" fmla="*/ 350302513 w 214"/>
                <a:gd name="T59" fmla="*/ 302418750 h 142"/>
                <a:gd name="T60" fmla="*/ 390625013 w 214"/>
                <a:gd name="T61" fmla="*/ 254536575 h 142"/>
                <a:gd name="T62" fmla="*/ 531753763 w 214"/>
                <a:gd name="T63" fmla="*/ 63004700 h 142"/>
                <a:gd name="T64" fmla="*/ 531753763 w 214"/>
                <a:gd name="T65" fmla="*/ 70564375 h 142"/>
                <a:gd name="T66" fmla="*/ 539313438 w 214"/>
                <a:gd name="T67" fmla="*/ 78125638 h 142"/>
                <a:gd name="T68" fmla="*/ 524192500 w 214"/>
                <a:gd name="T69" fmla="*/ 110886875 h 142"/>
                <a:gd name="T70" fmla="*/ 476310325 w 214"/>
                <a:gd name="T71" fmla="*/ 181451250 h 142"/>
                <a:gd name="T72" fmla="*/ 420866888 w 214"/>
                <a:gd name="T73" fmla="*/ 254536575 h 142"/>
                <a:gd name="T74" fmla="*/ 365423450 w 214"/>
                <a:gd name="T75" fmla="*/ 309980013 h 142"/>
                <a:gd name="T76" fmla="*/ 287297813 w 214"/>
                <a:gd name="T77" fmla="*/ 357862188 h 142"/>
                <a:gd name="T78" fmla="*/ 262096250 w 214"/>
                <a:gd name="T79" fmla="*/ 350302513 h 142"/>
                <a:gd name="T80" fmla="*/ 246975313 w 214"/>
                <a:gd name="T81" fmla="*/ 342741250 h 142"/>
                <a:gd name="T82" fmla="*/ 229335013 w 214"/>
                <a:gd name="T83" fmla="*/ 294859075 h 142"/>
                <a:gd name="T84" fmla="*/ 246975313 w 214"/>
                <a:gd name="T85" fmla="*/ 236894688 h 142"/>
                <a:gd name="T86" fmla="*/ 287297813 w 214"/>
                <a:gd name="T87" fmla="*/ 126007813 h 142"/>
                <a:gd name="T88" fmla="*/ 206652813 w 214"/>
                <a:gd name="T89" fmla="*/ 229335013 h 142"/>
                <a:gd name="T90" fmla="*/ 143649700 w 214"/>
                <a:gd name="T91" fmla="*/ 302418750 h 142"/>
                <a:gd name="T92" fmla="*/ 70564375 w 214"/>
                <a:gd name="T93" fmla="*/ 350302513 h 142"/>
                <a:gd name="T94" fmla="*/ 55443438 w 214"/>
                <a:gd name="T95" fmla="*/ 357862188 h 142"/>
                <a:gd name="T96" fmla="*/ 15120938 w 214"/>
                <a:gd name="T97" fmla="*/ 342741250 h 142"/>
                <a:gd name="T98" fmla="*/ 0 w 214"/>
                <a:gd name="T99" fmla="*/ 325100950 h 142"/>
                <a:gd name="T100" fmla="*/ 0 w 214"/>
                <a:gd name="T101" fmla="*/ 302418750 h 142"/>
                <a:gd name="T102" fmla="*/ 0 w 214"/>
                <a:gd name="T103" fmla="*/ 277217188 h 14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4" h="142">
                  <a:moveTo>
                    <a:pt x="6" y="94"/>
                  </a:moveTo>
                  <a:lnTo>
                    <a:pt x="35" y="9"/>
                  </a:lnTo>
                  <a:lnTo>
                    <a:pt x="38" y="6"/>
                  </a:lnTo>
                  <a:lnTo>
                    <a:pt x="41" y="3"/>
                  </a:lnTo>
                  <a:lnTo>
                    <a:pt x="57" y="0"/>
                  </a:lnTo>
                  <a:lnTo>
                    <a:pt x="60" y="0"/>
                  </a:lnTo>
                  <a:lnTo>
                    <a:pt x="63" y="3"/>
                  </a:lnTo>
                  <a:lnTo>
                    <a:pt x="60" y="6"/>
                  </a:lnTo>
                  <a:lnTo>
                    <a:pt x="28" y="101"/>
                  </a:lnTo>
                  <a:lnTo>
                    <a:pt x="25" y="110"/>
                  </a:lnTo>
                  <a:lnTo>
                    <a:pt x="25" y="117"/>
                  </a:lnTo>
                  <a:lnTo>
                    <a:pt x="28" y="123"/>
                  </a:lnTo>
                  <a:lnTo>
                    <a:pt x="35" y="126"/>
                  </a:lnTo>
                  <a:lnTo>
                    <a:pt x="38" y="123"/>
                  </a:lnTo>
                  <a:lnTo>
                    <a:pt x="44" y="120"/>
                  </a:lnTo>
                  <a:lnTo>
                    <a:pt x="63" y="101"/>
                  </a:lnTo>
                  <a:lnTo>
                    <a:pt x="85" y="72"/>
                  </a:lnTo>
                  <a:lnTo>
                    <a:pt x="110" y="38"/>
                  </a:lnTo>
                  <a:lnTo>
                    <a:pt x="120" y="19"/>
                  </a:lnTo>
                  <a:lnTo>
                    <a:pt x="126" y="6"/>
                  </a:lnTo>
                  <a:lnTo>
                    <a:pt x="132" y="3"/>
                  </a:lnTo>
                  <a:lnTo>
                    <a:pt x="148" y="0"/>
                  </a:lnTo>
                  <a:lnTo>
                    <a:pt x="151" y="0"/>
                  </a:lnTo>
                  <a:lnTo>
                    <a:pt x="151" y="3"/>
                  </a:lnTo>
                  <a:lnTo>
                    <a:pt x="151" y="6"/>
                  </a:lnTo>
                  <a:lnTo>
                    <a:pt x="120" y="98"/>
                  </a:lnTo>
                  <a:lnTo>
                    <a:pt x="117" y="107"/>
                  </a:lnTo>
                  <a:lnTo>
                    <a:pt x="117" y="117"/>
                  </a:lnTo>
                  <a:lnTo>
                    <a:pt x="120" y="123"/>
                  </a:lnTo>
                  <a:lnTo>
                    <a:pt x="126" y="126"/>
                  </a:lnTo>
                  <a:lnTo>
                    <a:pt x="129" y="123"/>
                  </a:lnTo>
                  <a:lnTo>
                    <a:pt x="139" y="120"/>
                  </a:lnTo>
                  <a:lnTo>
                    <a:pt x="155" y="101"/>
                  </a:lnTo>
                  <a:lnTo>
                    <a:pt x="180" y="69"/>
                  </a:lnTo>
                  <a:lnTo>
                    <a:pt x="211" y="25"/>
                  </a:lnTo>
                  <a:lnTo>
                    <a:pt x="211" y="28"/>
                  </a:lnTo>
                  <a:lnTo>
                    <a:pt x="214" y="31"/>
                  </a:lnTo>
                  <a:lnTo>
                    <a:pt x="208" y="44"/>
                  </a:lnTo>
                  <a:lnTo>
                    <a:pt x="192" y="69"/>
                  </a:lnTo>
                  <a:lnTo>
                    <a:pt x="189" y="72"/>
                  </a:lnTo>
                  <a:lnTo>
                    <a:pt x="167" y="101"/>
                  </a:lnTo>
                  <a:lnTo>
                    <a:pt x="145" y="123"/>
                  </a:lnTo>
                  <a:lnTo>
                    <a:pt x="129" y="136"/>
                  </a:lnTo>
                  <a:lnTo>
                    <a:pt x="114" y="142"/>
                  </a:lnTo>
                  <a:lnTo>
                    <a:pt x="104" y="139"/>
                  </a:lnTo>
                  <a:lnTo>
                    <a:pt x="98" y="136"/>
                  </a:lnTo>
                  <a:lnTo>
                    <a:pt x="95" y="126"/>
                  </a:lnTo>
                  <a:lnTo>
                    <a:pt x="91" y="117"/>
                  </a:lnTo>
                  <a:lnTo>
                    <a:pt x="98" y="94"/>
                  </a:lnTo>
                  <a:lnTo>
                    <a:pt x="114" y="50"/>
                  </a:lnTo>
                  <a:lnTo>
                    <a:pt x="82" y="91"/>
                  </a:lnTo>
                  <a:lnTo>
                    <a:pt x="57" y="120"/>
                  </a:lnTo>
                  <a:lnTo>
                    <a:pt x="38" y="136"/>
                  </a:lnTo>
                  <a:lnTo>
                    <a:pt x="28" y="139"/>
                  </a:lnTo>
                  <a:lnTo>
                    <a:pt x="22" y="142"/>
                  </a:lnTo>
                  <a:lnTo>
                    <a:pt x="13" y="139"/>
                  </a:lnTo>
                  <a:lnTo>
                    <a:pt x="6" y="136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3700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9" name="Freeform 103"/>
            <p:cNvSpPr>
              <a:spLocks/>
            </p:cNvSpPr>
            <p:nvPr/>
          </p:nvSpPr>
          <p:spPr bwMode="auto">
            <a:xfrm>
              <a:off x="6099175" y="2992438"/>
              <a:ext cx="339725" cy="225425"/>
            </a:xfrm>
            <a:custGeom>
              <a:avLst/>
              <a:gdLst>
                <a:gd name="T0" fmla="*/ 88206263 w 214"/>
                <a:gd name="T1" fmla="*/ 22682200 h 142"/>
                <a:gd name="T2" fmla="*/ 88206263 w 214"/>
                <a:gd name="T3" fmla="*/ 22682200 h 142"/>
                <a:gd name="T4" fmla="*/ 95765938 w 214"/>
                <a:gd name="T5" fmla="*/ 15120938 h 142"/>
                <a:gd name="T6" fmla="*/ 143649700 w 214"/>
                <a:gd name="T7" fmla="*/ 0 h 142"/>
                <a:gd name="T8" fmla="*/ 151209375 w 214"/>
                <a:gd name="T9" fmla="*/ 0 h 142"/>
                <a:gd name="T10" fmla="*/ 151209375 w 214"/>
                <a:gd name="T11" fmla="*/ 0 h 142"/>
                <a:gd name="T12" fmla="*/ 158770638 w 214"/>
                <a:gd name="T13" fmla="*/ 7561263 h 142"/>
                <a:gd name="T14" fmla="*/ 151209375 w 214"/>
                <a:gd name="T15" fmla="*/ 15120938 h 142"/>
                <a:gd name="T16" fmla="*/ 70564375 w 214"/>
                <a:gd name="T17" fmla="*/ 254536575 h 142"/>
                <a:gd name="T18" fmla="*/ 63004700 w 214"/>
                <a:gd name="T19" fmla="*/ 277217188 h 142"/>
                <a:gd name="T20" fmla="*/ 63004700 w 214"/>
                <a:gd name="T21" fmla="*/ 294859075 h 142"/>
                <a:gd name="T22" fmla="*/ 70564375 w 214"/>
                <a:gd name="T23" fmla="*/ 309980013 h 142"/>
                <a:gd name="T24" fmla="*/ 88206263 w 214"/>
                <a:gd name="T25" fmla="*/ 317539688 h 142"/>
                <a:gd name="T26" fmla="*/ 95765938 w 214"/>
                <a:gd name="T27" fmla="*/ 309980013 h 142"/>
                <a:gd name="T28" fmla="*/ 158770638 w 214"/>
                <a:gd name="T29" fmla="*/ 254536575 h 142"/>
                <a:gd name="T30" fmla="*/ 214214075 w 214"/>
                <a:gd name="T31" fmla="*/ 181451250 h 142"/>
                <a:gd name="T32" fmla="*/ 277217188 w 214"/>
                <a:gd name="T33" fmla="*/ 95765938 h 142"/>
                <a:gd name="T34" fmla="*/ 302418750 w 214"/>
                <a:gd name="T35" fmla="*/ 47883763 h 142"/>
                <a:gd name="T36" fmla="*/ 332660625 w 214"/>
                <a:gd name="T37" fmla="*/ 7561263 h 142"/>
                <a:gd name="T38" fmla="*/ 372983125 w 214"/>
                <a:gd name="T39" fmla="*/ 0 h 142"/>
                <a:gd name="T40" fmla="*/ 380544388 w 214"/>
                <a:gd name="T41" fmla="*/ 0 h 142"/>
                <a:gd name="T42" fmla="*/ 380544388 w 214"/>
                <a:gd name="T43" fmla="*/ 7561263 h 142"/>
                <a:gd name="T44" fmla="*/ 380544388 w 214"/>
                <a:gd name="T45" fmla="*/ 7561263 h 142"/>
                <a:gd name="T46" fmla="*/ 380544388 w 214"/>
                <a:gd name="T47" fmla="*/ 15120938 h 142"/>
                <a:gd name="T48" fmla="*/ 302418750 w 214"/>
                <a:gd name="T49" fmla="*/ 246975313 h 142"/>
                <a:gd name="T50" fmla="*/ 294859075 w 214"/>
                <a:gd name="T51" fmla="*/ 269657513 h 142"/>
                <a:gd name="T52" fmla="*/ 294859075 w 214"/>
                <a:gd name="T53" fmla="*/ 294859075 h 142"/>
                <a:gd name="T54" fmla="*/ 302418750 w 214"/>
                <a:gd name="T55" fmla="*/ 309980013 h 142"/>
                <a:gd name="T56" fmla="*/ 317539688 w 214"/>
                <a:gd name="T57" fmla="*/ 317539688 h 142"/>
                <a:gd name="T58" fmla="*/ 350302513 w 214"/>
                <a:gd name="T59" fmla="*/ 302418750 h 142"/>
                <a:gd name="T60" fmla="*/ 390625013 w 214"/>
                <a:gd name="T61" fmla="*/ 254536575 h 142"/>
                <a:gd name="T62" fmla="*/ 531753763 w 214"/>
                <a:gd name="T63" fmla="*/ 63004700 h 142"/>
                <a:gd name="T64" fmla="*/ 531753763 w 214"/>
                <a:gd name="T65" fmla="*/ 70564375 h 142"/>
                <a:gd name="T66" fmla="*/ 539313438 w 214"/>
                <a:gd name="T67" fmla="*/ 78125638 h 142"/>
                <a:gd name="T68" fmla="*/ 524192500 w 214"/>
                <a:gd name="T69" fmla="*/ 110886875 h 142"/>
                <a:gd name="T70" fmla="*/ 476310325 w 214"/>
                <a:gd name="T71" fmla="*/ 181451250 h 142"/>
                <a:gd name="T72" fmla="*/ 420866888 w 214"/>
                <a:gd name="T73" fmla="*/ 254536575 h 142"/>
                <a:gd name="T74" fmla="*/ 365423450 w 214"/>
                <a:gd name="T75" fmla="*/ 309980013 h 142"/>
                <a:gd name="T76" fmla="*/ 287297813 w 214"/>
                <a:gd name="T77" fmla="*/ 357862188 h 142"/>
                <a:gd name="T78" fmla="*/ 262096250 w 214"/>
                <a:gd name="T79" fmla="*/ 350302513 h 142"/>
                <a:gd name="T80" fmla="*/ 246975313 w 214"/>
                <a:gd name="T81" fmla="*/ 342741250 h 142"/>
                <a:gd name="T82" fmla="*/ 229335013 w 214"/>
                <a:gd name="T83" fmla="*/ 294859075 h 142"/>
                <a:gd name="T84" fmla="*/ 246975313 w 214"/>
                <a:gd name="T85" fmla="*/ 236894688 h 142"/>
                <a:gd name="T86" fmla="*/ 287297813 w 214"/>
                <a:gd name="T87" fmla="*/ 126007813 h 142"/>
                <a:gd name="T88" fmla="*/ 206652813 w 214"/>
                <a:gd name="T89" fmla="*/ 229335013 h 142"/>
                <a:gd name="T90" fmla="*/ 143649700 w 214"/>
                <a:gd name="T91" fmla="*/ 302418750 h 142"/>
                <a:gd name="T92" fmla="*/ 70564375 w 214"/>
                <a:gd name="T93" fmla="*/ 350302513 h 142"/>
                <a:gd name="T94" fmla="*/ 55443438 w 214"/>
                <a:gd name="T95" fmla="*/ 357862188 h 142"/>
                <a:gd name="T96" fmla="*/ 15120938 w 214"/>
                <a:gd name="T97" fmla="*/ 342741250 h 142"/>
                <a:gd name="T98" fmla="*/ 0 w 214"/>
                <a:gd name="T99" fmla="*/ 325100950 h 142"/>
                <a:gd name="T100" fmla="*/ 0 w 214"/>
                <a:gd name="T101" fmla="*/ 302418750 h 142"/>
                <a:gd name="T102" fmla="*/ 0 w 214"/>
                <a:gd name="T103" fmla="*/ 277217188 h 14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4" h="142">
                  <a:moveTo>
                    <a:pt x="6" y="94"/>
                  </a:moveTo>
                  <a:lnTo>
                    <a:pt x="35" y="9"/>
                  </a:lnTo>
                  <a:lnTo>
                    <a:pt x="38" y="6"/>
                  </a:lnTo>
                  <a:lnTo>
                    <a:pt x="41" y="3"/>
                  </a:lnTo>
                  <a:lnTo>
                    <a:pt x="57" y="0"/>
                  </a:lnTo>
                  <a:lnTo>
                    <a:pt x="60" y="0"/>
                  </a:lnTo>
                  <a:lnTo>
                    <a:pt x="63" y="3"/>
                  </a:lnTo>
                  <a:lnTo>
                    <a:pt x="60" y="6"/>
                  </a:lnTo>
                  <a:lnTo>
                    <a:pt x="28" y="101"/>
                  </a:lnTo>
                  <a:lnTo>
                    <a:pt x="25" y="110"/>
                  </a:lnTo>
                  <a:lnTo>
                    <a:pt x="25" y="117"/>
                  </a:lnTo>
                  <a:lnTo>
                    <a:pt x="28" y="123"/>
                  </a:lnTo>
                  <a:lnTo>
                    <a:pt x="35" y="126"/>
                  </a:lnTo>
                  <a:lnTo>
                    <a:pt x="38" y="123"/>
                  </a:lnTo>
                  <a:lnTo>
                    <a:pt x="44" y="120"/>
                  </a:lnTo>
                  <a:lnTo>
                    <a:pt x="63" y="101"/>
                  </a:lnTo>
                  <a:lnTo>
                    <a:pt x="85" y="72"/>
                  </a:lnTo>
                  <a:lnTo>
                    <a:pt x="110" y="38"/>
                  </a:lnTo>
                  <a:lnTo>
                    <a:pt x="120" y="19"/>
                  </a:lnTo>
                  <a:lnTo>
                    <a:pt x="126" y="6"/>
                  </a:lnTo>
                  <a:lnTo>
                    <a:pt x="132" y="3"/>
                  </a:lnTo>
                  <a:lnTo>
                    <a:pt x="148" y="0"/>
                  </a:lnTo>
                  <a:lnTo>
                    <a:pt x="151" y="0"/>
                  </a:lnTo>
                  <a:lnTo>
                    <a:pt x="151" y="3"/>
                  </a:lnTo>
                  <a:lnTo>
                    <a:pt x="151" y="6"/>
                  </a:lnTo>
                  <a:lnTo>
                    <a:pt x="120" y="98"/>
                  </a:lnTo>
                  <a:lnTo>
                    <a:pt x="117" y="107"/>
                  </a:lnTo>
                  <a:lnTo>
                    <a:pt x="117" y="117"/>
                  </a:lnTo>
                  <a:lnTo>
                    <a:pt x="120" y="123"/>
                  </a:lnTo>
                  <a:lnTo>
                    <a:pt x="126" y="126"/>
                  </a:lnTo>
                  <a:lnTo>
                    <a:pt x="129" y="123"/>
                  </a:lnTo>
                  <a:lnTo>
                    <a:pt x="139" y="120"/>
                  </a:lnTo>
                  <a:lnTo>
                    <a:pt x="155" y="101"/>
                  </a:lnTo>
                  <a:lnTo>
                    <a:pt x="180" y="69"/>
                  </a:lnTo>
                  <a:lnTo>
                    <a:pt x="211" y="25"/>
                  </a:lnTo>
                  <a:lnTo>
                    <a:pt x="211" y="28"/>
                  </a:lnTo>
                  <a:lnTo>
                    <a:pt x="214" y="31"/>
                  </a:lnTo>
                  <a:lnTo>
                    <a:pt x="208" y="44"/>
                  </a:lnTo>
                  <a:lnTo>
                    <a:pt x="192" y="69"/>
                  </a:lnTo>
                  <a:lnTo>
                    <a:pt x="189" y="72"/>
                  </a:lnTo>
                  <a:lnTo>
                    <a:pt x="167" y="101"/>
                  </a:lnTo>
                  <a:lnTo>
                    <a:pt x="145" y="123"/>
                  </a:lnTo>
                  <a:lnTo>
                    <a:pt x="129" y="136"/>
                  </a:lnTo>
                  <a:lnTo>
                    <a:pt x="114" y="142"/>
                  </a:lnTo>
                  <a:lnTo>
                    <a:pt x="104" y="139"/>
                  </a:lnTo>
                  <a:lnTo>
                    <a:pt x="98" y="136"/>
                  </a:lnTo>
                  <a:lnTo>
                    <a:pt x="95" y="126"/>
                  </a:lnTo>
                  <a:lnTo>
                    <a:pt x="91" y="117"/>
                  </a:lnTo>
                  <a:lnTo>
                    <a:pt x="98" y="94"/>
                  </a:lnTo>
                  <a:lnTo>
                    <a:pt x="114" y="50"/>
                  </a:lnTo>
                  <a:lnTo>
                    <a:pt x="82" y="91"/>
                  </a:lnTo>
                  <a:lnTo>
                    <a:pt x="57" y="120"/>
                  </a:lnTo>
                  <a:lnTo>
                    <a:pt x="38" y="136"/>
                  </a:lnTo>
                  <a:lnTo>
                    <a:pt x="28" y="139"/>
                  </a:lnTo>
                  <a:lnTo>
                    <a:pt x="22" y="142"/>
                  </a:lnTo>
                  <a:lnTo>
                    <a:pt x="13" y="139"/>
                  </a:lnTo>
                  <a:lnTo>
                    <a:pt x="6" y="136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6" y="9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0" name="Freeform 104"/>
            <p:cNvSpPr>
              <a:spLocks/>
            </p:cNvSpPr>
            <p:nvPr/>
          </p:nvSpPr>
          <p:spPr bwMode="auto">
            <a:xfrm>
              <a:off x="6424613" y="2982913"/>
              <a:ext cx="220663" cy="234950"/>
            </a:xfrm>
            <a:custGeom>
              <a:avLst/>
              <a:gdLst>
                <a:gd name="T0" fmla="*/ 342742027 w 139"/>
                <a:gd name="T1" fmla="*/ 78125638 h 148"/>
                <a:gd name="T2" fmla="*/ 350303306 w 139"/>
                <a:gd name="T3" fmla="*/ 85685313 h 148"/>
                <a:gd name="T4" fmla="*/ 350303306 w 139"/>
                <a:gd name="T5" fmla="*/ 93246575 h 148"/>
                <a:gd name="T6" fmla="*/ 302419435 w 139"/>
                <a:gd name="T7" fmla="*/ 173891575 h 148"/>
                <a:gd name="T8" fmla="*/ 294859743 w 139"/>
                <a:gd name="T9" fmla="*/ 189012513 h 148"/>
                <a:gd name="T10" fmla="*/ 214214560 w 139"/>
                <a:gd name="T11" fmla="*/ 284778450 h 148"/>
                <a:gd name="T12" fmla="*/ 166330689 w 139"/>
                <a:gd name="T13" fmla="*/ 340221888 h 148"/>
                <a:gd name="T14" fmla="*/ 95766154 w 139"/>
                <a:gd name="T15" fmla="*/ 372983125 h 148"/>
                <a:gd name="T16" fmla="*/ 63004843 w 139"/>
                <a:gd name="T17" fmla="*/ 365423450 h 148"/>
                <a:gd name="T18" fmla="*/ 47883871 w 139"/>
                <a:gd name="T19" fmla="*/ 357862188 h 148"/>
                <a:gd name="T20" fmla="*/ 32762899 w 139"/>
                <a:gd name="T21" fmla="*/ 309980013 h 148"/>
                <a:gd name="T22" fmla="*/ 32762899 w 139"/>
                <a:gd name="T23" fmla="*/ 269657513 h 148"/>
                <a:gd name="T24" fmla="*/ 55443563 w 139"/>
                <a:gd name="T25" fmla="*/ 214214075 h 148"/>
                <a:gd name="T26" fmla="*/ 136088746 w 139"/>
                <a:gd name="T27" fmla="*/ 78125638 h 148"/>
                <a:gd name="T28" fmla="*/ 80645183 w 139"/>
                <a:gd name="T29" fmla="*/ 103327200 h 148"/>
                <a:gd name="T30" fmla="*/ 40322591 w 139"/>
                <a:gd name="T31" fmla="*/ 118448138 h 148"/>
                <a:gd name="T32" fmla="*/ 22682251 w 139"/>
                <a:gd name="T33" fmla="*/ 118448138 h 148"/>
                <a:gd name="T34" fmla="*/ 7561280 w 139"/>
                <a:gd name="T35" fmla="*/ 110886875 h 148"/>
                <a:gd name="T36" fmla="*/ 0 w 139"/>
                <a:gd name="T37" fmla="*/ 78125638 h 148"/>
                <a:gd name="T38" fmla="*/ 7561280 w 139"/>
                <a:gd name="T39" fmla="*/ 55443438 h 148"/>
                <a:gd name="T40" fmla="*/ 15120972 w 139"/>
                <a:gd name="T41" fmla="*/ 30241875 h 148"/>
                <a:gd name="T42" fmla="*/ 63004843 w 139"/>
                <a:gd name="T43" fmla="*/ 0 h 148"/>
                <a:gd name="T44" fmla="*/ 63004843 w 139"/>
                <a:gd name="T45" fmla="*/ 0 h 148"/>
                <a:gd name="T46" fmla="*/ 55443563 w 139"/>
                <a:gd name="T47" fmla="*/ 22682200 h 148"/>
                <a:gd name="T48" fmla="*/ 55443563 w 139"/>
                <a:gd name="T49" fmla="*/ 37803138 h 148"/>
                <a:gd name="T50" fmla="*/ 55443563 w 139"/>
                <a:gd name="T51" fmla="*/ 55443438 h 148"/>
                <a:gd name="T52" fmla="*/ 80645183 w 139"/>
                <a:gd name="T53" fmla="*/ 63004700 h 148"/>
                <a:gd name="T54" fmla="*/ 128529054 w 139"/>
                <a:gd name="T55" fmla="*/ 55443438 h 148"/>
                <a:gd name="T56" fmla="*/ 206653281 w 139"/>
                <a:gd name="T57" fmla="*/ 30241875 h 148"/>
                <a:gd name="T58" fmla="*/ 110887126 w 139"/>
                <a:gd name="T59" fmla="*/ 236894688 h 148"/>
                <a:gd name="T60" fmla="*/ 95766154 w 139"/>
                <a:gd name="T61" fmla="*/ 277217188 h 148"/>
                <a:gd name="T62" fmla="*/ 95766154 w 139"/>
                <a:gd name="T63" fmla="*/ 299899388 h 148"/>
                <a:gd name="T64" fmla="*/ 103327434 w 139"/>
                <a:gd name="T65" fmla="*/ 325100950 h 148"/>
                <a:gd name="T66" fmla="*/ 118448406 w 139"/>
                <a:gd name="T67" fmla="*/ 332660625 h 148"/>
                <a:gd name="T68" fmla="*/ 191532309 w 139"/>
                <a:gd name="T69" fmla="*/ 284778450 h 148"/>
                <a:gd name="T70" fmla="*/ 246975872 w 139"/>
                <a:gd name="T71" fmla="*/ 214214075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39" h="148">
                  <a:moveTo>
                    <a:pt x="136" y="31"/>
                  </a:moveTo>
                  <a:lnTo>
                    <a:pt x="136" y="31"/>
                  </a:lnTo>
                  <a:lnTo>
                    <a:pt x="139" y="34"/>
                  </a:lnTo>
                  <a:lnTo>
                    <a:pt x="139" y="37"/>
                  </a:lnTo>
                  <a:lnTo>
                    <a:pt x="133" y="50"/>
                  </a:lnTo>
                  <a:lnTo>
                    <a:pt x="120" y="69"/>
                  </a:lnTo>
                  <a:lnTo>
                    <a:pt x="117" y="75"/>
                  </a:lnTo>
                  <a:lnTo>
                    <a:pt x="85" y="113"/>
                  </a:lnTo>
                  <a:lnTo>
                    <a:pt x="66" y="135"/>
                  </a:lnTo>
                  <a:lnTo>
                    <a:pt x="51" y="145"/>
                  </a:lnTo>
                  <a:lnTo>
                    <a:pt x="38" y="148"/>
                  </a:lnTo>
                  <a:lnTo>
                    <a:pt x="25" y="145"/>
                  </a:lnTo>
                  <a:lnTo>
                    <a:pt x="19" y="142"/>
                  </a:lnTo>
                  <a:lnTo>
                    <a:pt x="13" y="132"/>
                  </a:lnTo>
                  <a:lnTo>
                    <a:pt x="13" y="123"/>
                  </a:lnTo>
                  <a:lnTo>
                    <a:pt x="13" y="107"/>
                  </a:lnTo>
                  <a:lnTo>
                    <a:pt x="22" y="85"/>
                  </a:lnTo>
                  <a:lnTo>
                    <a:pt x="35" y="59"/>
                  </a:lnTo>
                  <a:lnTo>
                    <a:pt x="54" y="31"/>
                  </a:lnTo>
                  <a:lnTo>
                    <a:pt x="32" y="41"/>
                  </a:lnTo>
                  <a:lnTo>
                    <a:pt x="16" y="47"/>
                  </a:lnTo>
                  <a:lnTo>
                    <a:pt x="9" y="47"/>
                  </a:lnTo>
                  <a:lnTo>
                    <a:pt x="3" y="44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3" y="22"/>
                  </a:lnTo>
                  <a:lnTo>
                    <a:pt x="6" y="12"/>
                  </a:lnTo>
                  <a:lnTo>
                    <a:pt x="16" y="3"/>
                  </a:lnTo>
                  <a:lnTo>
                    <a:pt x="25" y="0"/>
                  </a:lnTo>
                  <a:lnTo>
                    <a:pt x="22" y="9"/>
                  </a:lnTo>
                  <a:lnTo>
                    <a:pt x="22" y="15"/>
                  </a:lnTo>
                  <a:lnTo>
                    <a:pt x="22" y="22"/>
                  </a:lnTo>
                  <a:lnTo>
                    <a:pt x="32" y="25"/>
                  </a:lnTo>
                  <a:lnTo>
                    <a:pt x="51" y="22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44" y="94"/>
                  </a:lnTo>
                  <a:lnTo>
                    <a:pt x="38" y="110"/>
                  </a:lnTo>
                  <a:lnTo>
                    <a:pt x="38" y="119"/>
                  </a:lnTo>
                  <a:lnTo>
                    <a:pt x="41" y="129"/>
                  </a:lnTo>
                  <a:lnTo>
                    <a:pt x="47" y="132"/>
                  </a:lnTo>
                  <a:lnTo>
                    <a:pt x="60" y="129"/>
                  </a:lnTo>
                  <a:lnTo>
                    <a:pt x="76" y="113"/>
                  </a:lnTo>
                  <a:lnTo>
                    <a:pt x="98" y="85"/>
                  </a:lnTo>
                  <a:lnTo>
                    <a:pt x="136" y="31"/>
                  </a:lnTo>
                  <a:close/>
                </a:path>
              </a:pathLst>
            </a:custGeom>
            <a:solidFill>
              <a:srgbClr val="3700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1" name="Freeform 105"/>
            <p:cNvSpPr>
              <a:spLocks/>
            </p:cNvSpPr>
            <p:nvPr/>
          </p:nvSpPr>
          <p:spPr bwMode="auto">
            <a:xfrm>
              <a:off x="6424613" y="2982913"/>
              <a:ext cx="220663" cy="234950"/>
            </a:xfrm>
            <a:custGeom>
              <a:avLst/>
              <a:gdLst>
                <a:gd name="T0" fmla="*/ 342742027 w 139"/>
                <a:gd name="T1" fmla="*/ 78125638 h 148"/>
                <a:gd name="T2" fmla="*/ 350303306 w 139"/>
                <a:gd name="T3" fmla="*/ 85685313 h 148"/>
                <a:gd name="T4" fmla="*/ 350303306 w 139"/>
                <a:gd name="T5" fmla="*/ 93246575 h 148"/>
                <a:gd name="T6" fmla="*/ 302419435 w 139"/>
                <a:gd name="T7" fmla="*/ 173891575 h 148"/>
                <a:gd name="T8" fmla="*/ 294859743 w 139"/>
                <a:gd name="T9" fmla="*/ 189012513 h 148"/>
                <a:gd name="T10" fmla="*/ 214214560 w 139"/>
                <a:gd name="T11" fmla="*/ 284778450 h 148"/>
                <a:gd name="T12" fmla="*/ 166330689 w 139"/>
                <a:gd name="T13" fmla="*/ 340221888 h 148"/>
                <a:gd name="T14" fmla="*/ 95766154 w 139"/>
                <a:gd name="T15" fmla="*/ 372983125 h 148"/>
                <a:gd name="T16" fmla="*/ 63004843 w 139"/>
                <a:gd name="T17" fmla="*/ 365423450 h 148"/>
                <a:gd name="T18" fmla="*/ 47883871 w 139"/>
                <a:gd name="T19" fmla="*/ 357862188 h 148"/>
                <a:gd name="T20" fmla="*/ 32762899 w 139"/>
                <a:gd name="T21" fmla="*/ 309980013 h 148"/>
                <a:gd name="T22" fmla="*/ 32762899 w 139"/>
                <a:gd name="T23" fmla="*/ 269657513 h 148"/>
                <a:gd name="T24" fmla="*/ 55443563 w 139"/>
                <a:gd name="T25" fmla="*/ 214214075 h 148"/>
                <a:gd name="T26" fmla="*/ 136088746 w 139"/>
                <a:gd name="T27" fmla="*/ 78125638 h 148"/>
                <a:gd name="T28" fmla="*/ 80645183 w 139"/>
                <a:gd name="T29" fmla="*/ 103327200 h 148"/>
                <a:gd name="T30" fmla="*/ 40322591 w 139"/>
                <a:gd name="T31" fmla="*/ 118448138 h 148"/>
                <a:gd name="T32" fmla="*/ 22682251 w 139"/>
                <a:gd name="T33" fmla="*/ 118448138 h 148"/>
                <a:gd name="T34" fmla="*/ 7561280 w 139"/>
                <a:gd name="T35" fmla="*/ 110886875 h 148"/>
                <a:gd name="T36" fmla="*/ 0 w 139"/>
                <a:gd name="T37" fmla="*/ 78125638 h 148"/>
                <a:gd name="T38" fmla="*/ 7561280 w 139"/>
                <a:gd name="T39" fmla="*/ 55443438 h 148"/>
                <a:gd name="T40" fmla="*/ 15120972 w 139"/>
                <a:gd name="T41" fmla="*/ 30241875 h 148"/>
                <a:gd name="T42" fmla="*/ 63004843 w 139"/>
                <a:gd name="T43" fmla="*/ 0 h 148"/>
                <a:gd name="T44" fmla="*/ 63004843 w 139"/>
                <a:gd name="T45" fmla="*/ 0 h 148"/>
                <a:gd name="T46" fmla="*/ 55443563 w 139"/>
                <a:gd name="T47" fmla="*/ 22682200 h 148"/>
                <a:gd name="T48" fmla="*/ 55443563 w 139"/>
                <a:gd name="T49" fmla="*/ 37803138 h 148"/>
                <a:gd name="T50" fmla="*/ 55443563 w 139"/>
                <a:gd name="T51" fmla="*/ 55443438 h 148"/>
                <a:gd name="T52" fmla="*/ 80645183 w 139"/>
                <a:gd name="T53" fmla="*/ 63004700 h 148"/>
                <a:gd name="T54" fmla="*/ 128529054 w 139"/>
                <a:gd name="T55" fmla="*/ 55443438 h 148"/>
                <a:gd name="T56" fmla="*/ 206653281 w 139"/>
                <a:gd name="T57" fmla="*/ 30241875 h 148"/>
                <a:gd name="T58" fmla="*/ 110887126 w 139"/>
                <a:gd name="T59" fmla="*/ 236894688 h 148"/>
                <a:gd name="T60" fmla="*/ 95766154 w 139"/>
                <a:gd name="T61" fmla="*/ 277217188 h 148"/>
                <a:gd name="T62" fmla="*/ 95766154 w 139"/>
                <a:gd name="T63" fmla="*/ 299899388 h 148"/>
                <a:gd name="T64" fmla="*/ 103327434 w 139"/>
                <a:gd name="T65" fmla="*/ 325100950 h 148"/>
                <a:gd name="T66" fmla="*/ 118448406 w 139"/>
                <a:gd name="T67" fmla="*/ 332660625 h 148"/>
                <a:gd name="T68" fmla="*/ 191532309 w 139"/>
                <a:gd name="T69" fmla="*/ 284778450 h 148"/>
                <a:gd name="T70" fmla="*/ 246975872 w 139"/>
                <a:gd name="T71" fmla="*/ 214214075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39" h="148">
                  <a:moveTo>
                    <a:pt x="136" y="31"/>
                  </a:moveTo>
                  <a:lnTo>
                    <a:pt x="136" y="31"/>
                  </a:lnTo>
                  <a:lnTo>
                    <a:pt x="139" y="34"/>
                  </a:lnTo>
                  <a:lnTo>
                    <a:pt x="139" y="37"/>
                  </a:lnTo>
                  <a:lnTo>
                    <a:pt x="133" y="50"/>
                  </a:lnTo>
                  <a:lnTo>
                    <a:pt x="120" y="69"/>
                  </a:lnTo>
                  <a:lnTo>
                    <a:pt x="117" y="75"/>
                  </a:lnTo>
                  <a:lnTo>
                    <a:pt x="85" y="113"/>
                  </a:lnTo>
                  <a:lnTo>
                    <a:pt x="66" y="135"/>
                  </a:lnTo>
                  <a:lnTo>
                    <a:pt x="51" y="145"/>
                  </a:lnTo>
                  <a:lnTo>
                    <a:pt x="38" y="148"/>
                  </a:lnTo>
                  <a:lnTo>
                    <a:pt x="25" y="145"/>
                  </a:lnTo>
                  <a:lnTo>
                    <a:pt x="19" y="142"/>
                  </a:lnTo>
                  <a:lnTo>
                    <a:pt x="13" y="132"/>
                  </a:lnTo>
                  <a:lnTo>
                    <a:pt x="13" y="123"/>
                  </a:lnTo>
                  <a:lnTo>
                    <a:pt x="13" y="107"/>
                  </a:lnTo>
                  <a:lnTo>
                    <a:pt x="22" y="85"/>
                  </a:lnTo>
                  <a:lnTo>
                    <a:pt x="35" y="59"/>
                  </a:lnTo>
                  <a:lnTo>
                    <a:pt x="54" y="31"/>
                  </a:lnTo>
                  <a:lnTo>
                    <a:pt x="32" y="41"/>
                  </a:lnTo>
                  <a:lnTo>
                    <a:pt x="16" y="47"/>
                  </a:lnTo>
                  <a:lnTo>
                    <a:pt x="9" y="47"/>
                  </a:lnTo>
                  <a:lnTo>
                    <a:pt x="3" y="44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3" y="22"/>
                  </a:lnTo>
                  <a:lnTo>
                    <a:pt x="6" y="12"/>
                  </a:lnTo>
                  <a:lnTo>
                    <a:pt x="16" y="3"/>
                  </a:lnTo>
                  <a:lnTo>
                    <a:pt x="25" y="0"/>
                  </a:lnTo>
                  <a:lnTo>
                    <a:pt x="22" y="9"/>
                  </a:lnTo>
                  <a:lnTo>
                    <a:pt x="22" y="15"/>
                  </a:lnTo>
                  <a:lnTo>
                    <a:pt x="22" y="22"/>
                  </a:lnTo>
                  <a:lnTo>
                    <a:pt x="32" y="25"/>
                  </a:lnTo>
                  <a:lnTo>
                    <a:pt x="51" y="22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44" y="94"/>
                  </a:lnTo>
                  <a:lnTo>
                    <a:pt x="38" y="110"/>
                  </a:lnTo>
                  <a:lnTo>
                    <a:pt x="38" y="119"/>
                  </a:lnTo>
                  <a:lnTo>
                    <a:pt x="41" y="129"/>
                  </a:lnTo>
                  <a:lnTo>
                    <a:pt x="47" y="132"/>
                  </a:lnTo>
                  <a:lnTo>
                    <a:pt x="60" y="129"/>
                  </a:lnTo>
                  <a:lnTo>
                    <a:pt x="76" y="113"/>
                  </a:lnTo>
                  <a:lnTo>
                    <a:pt x="98" y="85"/>
                  </a:lnTo>
                  <a:lnTo>
                    <a:pt x="136" y="3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Freeform 106"/>
            <p:cNvSpPr>
              <a:spLocks noEditPoints="1"/>
            </p:cNvSpPr>
            <p:nvPr/>
          </p:nvSpPr>
          <p:spPr bwMode="auto">
            <a:xfrm>
              <a:off x="6624638" y="2767013"/>
              <a:ext cx="285750" cy="450850"/>
            </a:xfrm>
            <a:custGeom>
              <a:avLst/>
              <a:gdLst>
                <a:gd name="T0" fmla="*/ 73085325 w 180"/>
                <a:gd name="T1" fmla="*/ 509071563 h 284"/>
                <a:gd name="T2" fmla="*/ 191531875 w 180"/>
                <a:gd name="T3" fmla="*/ 325100950 h 284"/>
                <a:gd name="T4" fmla="*/ 214214075 w 180"/>
                <a:gd name="T5" fmla="*/ 246975313 h 284"/>
                <a:gd name="T6" fmla="*/ 224294700 w 180"/>
                <a:gd name="T7" fmla="*/ 158770638 h 284"/>
                <a:gd name="T8" fmla="*/ 224294700 w 180"/>
                <a:gd name="T9" fmla="*/ 118448138 h 284"/>
                <a:gd name="T10" fmla="*/ 214214075 w 180"/>
                <a:gd name="T11" fmla="*/ 88206263 h 284"/>
                <a:gd name="T12" fmla="*/ 136088438 w 180"/>
                <a:gd name="T13" fmla="*/ 254536575 h 284"/>
                <a:gd name="T14" fmla="*/ 95765938 w 180"/>
                <a:gd name="T15" fmla="*/ 372983125 h 284"/>
                <a:gd name="T16" fmla="*/ 224294700 w 180"/>
                <a:gd name="T17" fmla="*/ 635079375 h 284"/>
                <a:gd name="T18" fmla="*/ 199093138 w 180"/>
                <a:gd name="T19" fmla="*/ 667842200 h 284"/>
                <a:gd name="T20" fmla="*/ 168851263 w 180"/>
                <a:gd name="T21" fmla="*/ 690522813 h 284"/>
                <a:gd name="T22" fmla="*/ 103327200 w 180"/>
                <a:gd name="T23" fmla="*/ 715724375 h 284"/>
                <a:gd name="T24" fmla="*/ 80645000 w 180"/>
                <a:gd name="T25" fmla="*/ 708164700 h 284"/>
                <a:gd name="T26" fmla="*/ 40322500 w 180"/>
                <a:gd name="T27" fmla="*/ 690522813 h 284"/>
                <a:gd name="T28" fmla="*/ 25201563 w 180"/>
                <a:gd name="T29" fmla="*/ 675401875 h 284"/>
                <a:gd name="T30" fmla="*/ 0 w 180"/>
                <a:gd name="T31" fmla="*/ 572076263 h 284"/>
                <a:gd name="T32" fmla="*/ 7561263 w 180"/>
                <a:gd name="T33" fmla="*/ 491431263 h 284"/>
                <a:gd name="T34" fmla="*/ 32762825 w 180"/>
                <a:gd name="T35" fmla="*/ 388104063 h 284"/>
                <a:gd name="T36" fmla="*/ 136088438 w 180"/>
                <a:gd name="T37" fmla="*/ 166330313 h 284"/>
                <a:gd name="T38" fmla="*/ 206652813 w 180"/>
                <a:gd name="T39" fmla="*/ 63004700 h 284"/>
                <a:gd name="T40" fmla="*/ 239415638 w 180"/>
                <a:gd name="T41" fmla="*/ 22682200 h 284"/>
                <a:gd name="T42" fmla="*/ 272176875 w 180"/>
                <a:gd name="T43" fmla="*/ 0 h 284"/>
                <a:gd name="T44" fmla="*/ 279738138 w 180"/>
                <a:gd name="T45" fmla="*/ 22682200 h 284"/>
                <a:gd name="T46" fmla="*/ 279738138 w 180"/>
                <a:gd name="T47" fmla="*/ 55443438 h 284"/>
                <a:gd name="T48" fmla="*/ 279738138 w 180"/>
                <a:gd name="T49" fmla="*/ 110886875 h 284"/>
                <a:gd name="T50" fmla="*/ 254536575 w 180"/>
                <a:gd name="T51" fmla="*/ 239415638 h 284"/>
                <a:gd name="T52" fmla="*/ 231854375 w 180"/>
                <a:gd name="T53" fmla="*/ 294859075 h 284"/>
                <a:gd name="T54" fmla="*/ 168851263 w 180"/>
                <a:gd name="T55" fmla="*/ 413305625 h 284"/>
                <a:gd name="T56" fmla="*/ 63004700 w 180"/>
                <a:gd name="T57" fmla="*/ 556955325 h 284"/>
                <a:gd name="T58" fmla="*/ 63004700 w 180"/>
                <a:gd name="T59" fmla="*/ 564515000 h 284"/>
                <a:gd name="T60" fmla="*/ 63004700 w 180"/>
                <a:gd name="T61" fmla="*/ 587197200 h 284"/>
                <a:gd name="T62" fmla="*/ 80645000 w 180"/>
                <a:gd name="T63" fmla="*/ 652721263 h 284"/>
                <a:gd name="T64" fmla="*/ 95765938 w 180"/>
                <a:gd name="T65" fmla="*/ 675401875 h 284"/>
                <a:gd name="T66" fmla="*/ 120967500 w 180"/>
                <a:gd name="T67" fmla="*/ 682963138 h 284"/>
                <a:gd name="T68" fmla="*/ 168851263 w 180"/>
                <a:gd name="T69" fmla="*/ 660280938 h 284"/>
                <a:gd name="T70" fmla="*/ 191531875 w 180"/>
                <a:gd name="T71" fmla="*/ 635079375 h 284"/>
                <a:gd name="T72" fmla="*/ 214214075 w 180"/>
                <a:gd name="T73" fmla="*/ 612398763 h 284"/>
                <a:gd name="T74" fmla="*/ 206652813 w 180"/>
                <a:gd name="T75" fmla="*/ 579635938 h 284"/>
                <a:gd name="T76" fmla="*/ 199093138 w 180"/>
                <a:gd name="T77" fmla="*/ 539313438 h 284"/>
                <a:gd name="T78" fmla="*/ 214214075 w 180"/>
                <a:gd name="T79" fmla="*/ 446068450 h 284"/>
                <a:gd name="T80" fmla="*/ 239415638 w 180"/>
                <a:gd name="T81" fmla="*/ 405745950 h 284"/>
                <a:gd name="T82" fmla="*/ 272176875 w 180"/>
                <a:gd name="T83" fmla="*/ 365423450 h 284"/>
                <a:gd name="T84" fmla="*/ 279738138 w 180"/>
                <a:gd name="T85" fmla="*/ 388104063 h 284"/>
                <a:gd name="T86" fmla="*/ 287297813 w 180"/>
                <a:gd name="T87" fmla="*/ 420866888 h 284"/>
                <a:gd name="T88" fmla="*/ 279738138 w 180"/>
                <a:gd name="T89" fmla="*/ 476310325 h 284"/>
                <a:gd name="T90" fmla="*/ 272176875 w 180"/>
                <a:gd name="T91" fmla="*/ 524192500 h 284"/>
                <a:gd name="T92" fmla="*/ 239415638 w 180"/>
                <a:gd name="T93" fmla="*/ 604837500 h 284"/>
                <a:gd name="T94" fmla="*/ 254536575 w 180"/>
                <a:gd name="T95" fmla="*/ 627519700 h 284"/>
                <a:gd name="T96" fmla="*/ 272176875 w 180"/>
                <a:gd name="T97" fmla="*/ 635079375 h 284"/>
                <a:gd name="T98" fmla="*/ 302418750 w 180"/>
                <a:gd name="T99" fmla="*/ 619958438 h 284"/>
                <a:gd name="T100" fmla="*/ 335181575 w 180"/>
                <a:gd name="T101" fmla="*/ 587197200 h 284"/>
                <a:gd name="T102" fmla="*/ 453628125 w 180"/>
                <a:gd name="T103" fmla="*/ 428426563 h 284"/>
                <a:gd name="T104" fmla="*/ 453628125 w 180"/>
                <a:gd name="T105" fmla="*/ 435987825 h 284"/>
                <a:gd name="T106" fmla="*/ 453628125 w 180"/>
                <a:gd name="T107" fmla="*/ 446068450 h 284"/>
                <a:gd name="T108" fmla="*/ 453628125 w 180"/>
                <a:gd name="T109" fmla="*/ 468749063 h 284"/>
                <a:gd name="T110" fmla="*/ 420866888 w 180"/>
                <a:gd name="T111" fmla="*/ 509071563 h 284"/>
                <a:gd name="T112" fmla="*/ 375504075 w 180"/>
                <a:gd name="T113" fmla="*/ 579635938 h 284"/>
                <a:gd name="T114" fmla="*/ 335181575 w 180"/>
                <a:gd name="T115" fmla="*/ 627519700 h 284"/>
                <a:gd name="T116" fmla="*/ 272176875 w 180"/>
                <a:gd name="T117" fmla="*/ 660280938 h 284"/>
                <a:gd name="T118" fmla="*/ 246975313 w 180"/>
                <a:gd name="T119" fmla="*/ 652721263 h 284"/>
                <a:gd name="T120" fmla="*/ 224294700 w 180"/>
                <a:gd name="T121" fmla="*/ 635079375 h 2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0" h="284">
                  <a:moveTo>
                    <a:pt x="29" y="202"/>
                  </a:moveTo>
                  <a:lnTo>
                    <a:pt x="29" y="202"/>
                  </a:lnTo>
                  <a:lnTo>
                    <a:pt x="54" y="164"/>
                  </a:lnTo>
                  <a:lnTo>
                    <a:pt x="76" y="129"/>
                  </a:lnTo>
                  <a:lnTo>
                    <a:pt x="85" y="98"/>
                  </a:lnTo>
                  <a:lnTo>
                    <a:pt x="89" y="63"/>
                  </a:lnTo>
                  <a:lnTo>
                    <a:pt x="89" y="47"/>
                  </a:lnTo>
                  <a:lnTo>
                    <a:pt x="85" y="35"/>
                  </a:lnTo>
                  <a:lnTo>
                    <a:pt x="70" y="63"/>
                  </a:lnTo>
                  <a:lnTo>
                    <a:pt x="54" y="101"/>
                  </a:lnTo>
                  <a:lnTo>
                    <a:pt x="38" y="148"/>
                  </a:lnTo>
                  <a:lnTo>
                    <a:pt x="29" y="202"/>
                  </a:lnTo>
                  <a:close/>
                  <a:moveTo>
                    <a:pt x="89" y="252"/>
                  </a:moveTo>
                  <a:lnTo>
                    <a:pt x="89" y="252"/>
                  </a:lnTo>
                  <a:lnTo>
                    <a:pt x="79" y="265"/>
                  </a:lnTo>
                  <a:lnTo>
                    <a:pt x="67" y="274"/>
                  </a:lnTo>
                  <a:lnTo>
                    <a:pt x="54" y="281"/>
                  </a:lnTo>
                  <a:lnTo>
                    <a:pt x="41" y="284"/>
                  </a:lnTo>
                  <a:lnTo>
                    <a:pt x="32" y="281"/>
                  </a:lnTo>
                  <a:lnTo>
                    <a:pt x="22" y="281"/>
                  </a:lnTo>
                  <a:lnTo>
                    <a:pt x="16" y="274"/>
                  </a:lnTo>
                  <a:lnTo>
                    <a:pt x="10" y="268"/>
                  </a:lnTo>
                  <a:lnTo>
                    <a:pt x="3" y="252"/>
                  </a:lnTo>
                  <a:lnTo>
                    <a:pt x="0" y="227"/>
                  </a:lnTo>
                  <a:lnTo>
                    <a:pt x="3" y="195"/>
                  </a:lnTo>
                  <a:lnTo>
                    <a:pt x="13" y="154"/>
                  </a:lnTo>
                  <a:lnTo>
                    <a:pt x="32" y="110"/>
                  </a:lnTo>
                  <a:lnTo>
                    <a:pt x="54" y="66"/>
                  </a:lnTo>
                  <a:lnTo>
                    <a:pt x="82" y="25"/>
                  </a:lnTo>
                  <a:lnTo>
                    <a:pt x="95" y="9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1" y="9"/>
                  </a:lnTo>
                  <a:lnTo>
                    <a:pt x="111" y="22"/>
                  </a:lnTo>
                  <a:lnTo>
                    <a:pt x="111" y="44"/>
                  </a:lnTo>
                  <a:lnTo>
                    <a:pt x="108" y="69"/>
                  </a:lnTo>
                  <a:lnTo>
                    <a:pt x="101" y="95"/>
                  </a:lnTo>
                  <a:lnTo>
                    <a:pt x="92" y="117"/>
                  </a:lnTo>
                  <a:lnTo>
                    <a:pt x="82" y="139"/>
                  </a:lnTo>
                  <a:lnTo>
                    <a:pt x="67" y="164"/>
                  </a:lnTo>
                  <a:lnTo>
                    <a:pt x="25" y="221"/>
                  </a:lnTo>
                  <a:lnTo>
                    <a:pt x="25" y="224"/>
                  </a:lnTo>
                  <a:lnTo>
                    <a:pt x="25" y="233"/>
                  </a:lnTo>
                  <a:lnTo>
                    <a:pt x="25" y="249"/>
                  </a:lnTo>
                  <a:lnTo>
                    <a:pt x="32" y="259"/>
                  </a:lnTo>
                  <a:lnTo>
                    <a:pt x="38" y="268"/>
                  </a:lnTo>
                  <a:lnTo>
                    <a:pt x="48" y="271"/>
                  </a:lnTo>
                  <a:lnTo>
                    <a:pt x="57" y="268"/>
                  </a:lnTo>
                  <a:lnTo>
                    <a:pt x="67" y="262"/>
                  </a:lnTo>
                  <a:lnTo>
                    <a:pt x="76" y="252"/>
                  </a:lnTo>
                  <a:lnTo>
                    <a:pt x="85" y="243"/>
                  </a:lnTo>
                  <a:lnTo>
                    <a:pt x="82" y="230"/>
                  </a:lnTo>
                  <a:lnTo>
                    <a:pt x="79" y="214"/>
                  </a:lnTo>
                  <a:lnTo>
                    <a:pt x="82" y="195"/>
                  </a:lnTo>
                  <a:lnTo>
                    <a:pt x="85" y="177"/>
                  </a:lnTo>
                  <a:lnTo>
                    <a:pt x="95" y="161"/>
                  </a:lnTo>
                  <a:lnTo>
                    <a:pt x="104" y="145"/>
                  </a:lnTo>
                  <a:lnTo>
                    <a:pt x="108" y="145"/>
                  </a:lnTo>
                  <a:lnTo>
                    <a:pt x="111" y="154"/>
                  </a:lnTo>
                  <a:lnTo>
                    <a:pt x="114" y="167"/>
                  </a:lnTo>
                  <a:lnTo>
                    <a:pt x="111" y="189"/>
                  </a:lnTo>
                  <a:lnTo>
                    <a:pt x="108" y="208"/>
                  </a:lnTo>
                  <a:lnTo>
                    <a:pt x="104" y="224"/>
                  </a:lnTo>
                  <a:lnTo>
                    <a:pt x="95" y="240"/>
                  </a:lnTo>
                  <a:lnTo>
                    <a:pt x="101" y="249"/>
                  </a:lnTo>
                  <a:lnTo>
                    <a:pt x="108" y="252"/>
                  </a:lnTo>
                  <a:lnTo>
                    <a:pt x="120" y="246"/>
                  </a:lnTo>
                  <a:lnTo>
                    <a:pt x="133" y="233"/>
                  </a:lnTo>
                  <a:lnTo>
                    <a:pt x="152" y="208"/>
                  </a:lnTo>
                  <a:lnTo>
                    <a:pt x="180" y="170"/>
                  </a:lnTo>
                  <a:lnTo>
                    <a:pt x="180" y="173"/>
                  </a:lnTo>
                  <a:lnTo>
                    <a:pt x="180" y="177"/>
                  </a:lnTo>
                  <a:lnTo>
                    <a:pt x="180" y="186"/>
                  </a:lnTo>
                  <a:lnTo>
                    <a:pt x="171" y="199"/>
                  </a:lnTo>
                  <a:lnTo>
                    <a:pt x="167" y="202"/>
                  </a:lnTo>
                  <a:lnTo>
                    <a:pt x="149" y="230"/>
                  </a:lnTo>
                  <a:lnTo>
                    <a:pt x="133" y="249"/>
                  </a:lnTo>
                  <a:lnTo>
                    <a:pt x="120" y="259"/>
                  </a:lnTo>
                  <a:lnTo>
                    <a:pt x="108" y="262"/>
                  </a:lnTo>
                  <a:lnTo>
                    <a:pt x="98" y="259"/>
                  </a:lnTo>
                  <a:lnTo>
                    <a:pt x="89" y="252"/>
                  </a:lnTo>
                  <a:close/>
                </a:path>
              </a:pathLst>
            </a:custGeom>
            <a:solidFill>
              <a:srgbClr val="3700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Freeform 107"/>
            <p:cNvSpPr>
              <a:spLocks/>
            </p:cNvSpPr>
            <p:nvPr/>
          </p:nvSpPr>
          <p:spPr bwMode="auto">
            <a:xfrm>
              <a:off x="6670675" y="2822576"/>
              <a:ext cx="95250" cy="265113"/>
            </a:xfrm>
            <a:custGeom>
              <a:avLst/>
              <a:gdLst>
                <a:gd name="T0" fmla="*/ 0 w 60"/>
                <a:gd name="T1" fmla="*/ 420867681 h 167"/>
                <a:gd name="T2" fmla="*/ 0 w 60"/>
                <a:gd name="T3" fmla="*/ 420867681 h 167"/>
                <a:gd name="T4" fmla="*/ 63004700 w 60"/>
                <a:gd name="T5" fmla="*/ 325101563 h 167"/>
                <a:gd name="T6" fmla="*/ 118448138 w 60"/>
                <a:gd name="T7" fmla="*/ 236895134 h 167"/>
                <a:gd name="T8" fmla="*/ 118448138 w 60"/>
                <a:gd name="T9" fmla="*/ 236895134 h 167"/>
                <a:gd name="T10" fmla="*/ 141128750 w 60"/>
                <a:gd name="T11" fmla="*/ 158770937 h 167"/>
                <a:gd name="T12" fmla="*/ 151209375 w 60"/>
                <a:gd name="T13" fmla="*/ 70564508 h 167"/>
                <a:gd name="T14" fmla="*/ 151209375 w 60"/>
                <a:gd name="T15" fmla="*/ 70564508 h 167"/>
                <a:gd name="T16" fmla="*/ 151209375 w 60"/>
                <a:gd name="T17" fmla="*/ 30241932 h 167"/>
                <a:gd name="T18" fmla="*/ 151209375 w 60"/>
                <a:gd name="T19" fmla="*/ 30241932 h 167"/>
                <a:gd name="T20" fmla="*/ 141128750 w 60"/>
                <a:gd name="T21" fmla="*/ 0 h 167"/>
                <a:gd name="T22" fmla="*/ 141128750 w 60"/>
                <a:gd name="T23" fmla="*/ 0 h 167"/>
                <a:gd name="T24" fmla="*/ 103327200 w 60"/>
                <a:gd name="T25" fmla="*/ 70564508 h 167"/>
                <a:gd name="T26" fmla="*/ 63004700 w 60"/>
                <a:gd name="T27" fmla="*/ 166330626 h 167"/>
                <a:gd name="T28" fmla="*/ 63004700 w 60"/>
                <a:gd name="T29" fmla="*/ 166330626 h 167"/>
                <a:gd name="T30" fmla="*/ 22682200 w 60"/>
                <a:gd name="T31" fmla="*/ 284778987 h 167"/>
                <a:gd name="T32" fmla="*/ 0 w 60"/>
                <a:gd name="T33" fmla="*/ 420867681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0" h="167">
                  <a:moveTo>
                    <a:pt x="0" y="167"/>
                  </a:moveTo>
                  <a:lnTo>
                    <a:pt x="0" y="167"/>
                  </a:lnTo>
                  <a:lnTo>
                    <a:pt x="25" y="129"/>
                  </a:lnTo>
                  <a:lnTo>
                    <a:pt x="47" y="94"/>
                  </a:lnTo>
                  <a:lnTo>
                    <a:pt x="56" y="63"/>
                  </a:lnTo>
                  <a:lnTo>
                    <a:pt x="60" y="28"/>
                  </a:lnTo>
                  <a:lnTo>
                    <a:pt x="60" y="12"/>
                  </a:lnTo>
                  <a:lnTo>
                    <a:pt x="56" y="0"/>
                  </a:lnTo>
                  <a:lnTo>
                    <a:pt x="41" y="28"/>
                  </a:lnTo>
                  <a:lnTo>
                    <a:pt x="25" y="66"/>
                  </a:lnTo>
                  <a:lnTo>
                    <a:pt x="9" y="113"/>
                  </a:lnTo>
                  <a:lnTo>
                    <a:pt x="0" y="16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Freeform 108"/>
            <p:cNvSpPr>
              <a:spLocks/>
            </p:cNvSpPr>
            <p:nvPr/>
          </p:nvSpPr>
          <p:spPr bwMode="auto">
            <a:xfrm>
              <a:off x="6624638" y="2767013"/>
              <a:ext cx="285750" cy="450850"/>
            </a:xfrm>
            <a:custGeom>
              <a:avLst/>
              <a:gdLst>
                <a:gd name="T0" fmla="*/ 224294700 w 180"/>
                <a:gd name="T1" fmla="*/ 635079375 h 284"/>
                <a:gd name="T2" fmla="*/ 168851263 w 180"/>
                <a:gd name="T3" fmla="*/ 690522813 h 284"/>
                <a:gd name="T4" fmla="*/ 136088438 w 180"/>
                <a:gd name="T5" fmla="*/ 708164700 h 284"/>
                <a:gd name="T6" fmla="*/ 103327200 w 180"/>
                <a:gd name="T7" fmla="*/ 715724375 h 284"/>
                <a:gd name="T8" fmla="*/ 55443438 w 180"/>
                <a:gd name="T9" fmla="*/ 708164700 h 284"/>
                <a:gd name="T10" fmla="*/ 25201563 w 180"/>
                <a:gd name="T11" fmla="*/ 675401875 h 284"/>
                <a:gd name="T12" fmla="*/ 7561263 w 180"/>
                <a:gd name="T13" fmla="*/ 635079375 h 284"/>
                <a:gd name="T14" fmla="*/ 0 w 180"/>
                <a:gd name="T15" fmla="*/ 572076263 h 284"/>
                <a:gd name="T16" fmla="*/ 32762825 w 180"/>
                <a:gd name="T17" fmla="*/ 388104063 h 284"/>
                <a:gd name="T18" fmla="*/ 80645000 w 180"/>
                <a:gd name="T19" fmla="*/ 277217188 h 284"/>
                <a:gd name="T20" fmla="*/ 136088438 w 180"/>
                <a:gd name="T21" fmla="*/ 166330313 h 284"/>
                <a:gd name="T22" fmla="*/ 206652813 w 180"/>
                <a:gd name="T23" fmla="*/ 63004700 h 284"/>
                <a:gd name="T24" fmla="*/ 262096250 w 180"/>
                <a:gd name="T25" fmla="*/ 0 h 284"/>
                <a:gd name="T26" fmla="*/ 272176875 w 180"/>
                <a:gd name="T27" fmla="*/ 0 h 284"/>
                <a:gd name="T28" fmla="*/ 279738138 w 180"/>
                <a:gd name="T29" fmla="*/ 22682200 h 284"/>
                <a:gd name="T30" fmla="*/ 279738138 w 180"/>
                <a:gd name="T31" fmla="*/ 55443438 h 284"/>
                <a:gd name="T32" fmla="*/ 272176875 w 180"/>
                <a:gd name="T33" fmla="*/ 173891575 h 284"/>
                <a:gd name="T34" fmla="*/ 231854375 w 180"/>
                <a:gd name="T35" fmla="*/ 294859075 h 284"/>
                <a:gd name="T36" fmla="*/ 206652813 w 180"/>
                <a:gd name="T37" fmla="*/ 350302513 h 284"/>
                <a:gd name="T38" fmla="*/ 63004700 w 180"/>
                <a:gd name="T39" fmla="*/ 556955325 h 284"/>
                <a:gd name="T40" fmla="*/ 63004700 w 180"/>
                <a:gd name="T41" fmla="*/ 564515000 h 284"/>
                <a:gd name="T42" fmla="*/ 63004700 w 180"/>
                <a:gd name="T43" fmla="*/ 587197200 h 284"/>
                <a:gd name="T44" fmla="*/ 63004700 w 180"/>
                <a:gd name="T45" fmla="*/ 627519700 h 284"/>
                <a:gd name="T46" fmla="*/ 80645000 w 180"/>
                <a:gd name="T47" fmla="*/ 652721263 h 284"/>
                <a:gd name="T48" fmla="*/ 120967500 w 180"/>
                <a:gd name="T49" fmla="*/ 682963138 h 284"/>
                <a:gd name="T50" fmla="*/ 143649700 w 180"/>
                <a:gd name="T51" fmla="*/ 675401875 h 284"/>
                <a:gd name="T52" fmla="*/ 168851263 w 180"/>
                <a:gd name="T53" fmla="*/ 660280938 h 284"/>
                <a:gd name="T54" fmla="*/ 214214075 w 180"/>
                <a:gd name="T55" fmla="*/ 612398763 h 284"/>
                <a:gd name="T56" fmla="*/ 206652813 w 180"/>
                <a:gd name="T57" fmla="*/ 579635938 h 284"/>
                <a:gd name="T58" fmla="*/ 199093138 w 180"/>
                <a:gd name="T59" fmla="*/ 539313438 h 284"/>
                <a:gd name="T60" fmla="*/ 206652813 w 180"/>
                <a:gd name="T61" fmla="*/ 491431263 h 284"/>
                <a:gd name="T62" fmla="*/ 214214075 w 180"/>
                <a:gd name="T63" fmla="*/ 446068450 h 284"/>
                <a:gd name="T64" fmla="*/ 262096250 w 180"/>
                <a:gd name="T65" fmla="*/ 365423450 h 284"/>
                <a:gd name="T66" fmla="*/ 272176875 w 180"/>
                <a:gd name="T67" fmla="*/ 365423450 h 284"/>
                <a:gd name="T68" fmla="*/ 279738138 w 180"/>
                <a:gd name="T69" fmla="*/ 388104063 h 284"/>
                <a:gd name="T70" fmla="*/ 287297813 w 180"/>
                <a:gd name="T71" fmla="*/ 420866888 h 284"/>
                <a:gd name="T72" fmla="*/ 272176875 w 180"/>
                <a:gd name="T73" fmla="*/ 524192500 h 284"/>
                <a:gd name="T74" fmla="*/ 262096250 w 180"/>
                <a:gd name="T75" fmla="*/ 564515000 h 284"/>
                <a:gd name="T76" fmla="*/ 239415638 w 180"/>
                <a:gd name="T77" fmla="*/ 604837500 h 284"/>
                <a:gd name="T78" fmla="*/ 254536575 w 180"/>
                <a:gd name="T79" fmla="*/ 627519700 h 284"/>
                <a:gd name="T80" fmla="*/ 272176875 w 180"/>
                <a:gd name="T81" fmla="*/ 635079375 h 284"/>
                <a:gd name="T82" fmla="*/ 335181575 w 180"/>
                <a:gd name="T83" fmla="*/ 587197200 h 284"/>
                <a:gd name="T84" fmla="*/ 383063750 w 180"/>
                <a:gd name="T85" fmla="*/ 524192500 h 284"/>
                <a:gd name="T86" fmla="*/ 453628125 w 180"/>
                <a:gd name="T87" fmla="*/ 428426563 h 284"/>
                <a:gd name="T88" fmla="*/ 453628125 w 180"/>
                <a:gd name="T89" fmla="*/ 435987825 h 284"/>
                <a:gd name="T90" fmla="*/ 453628125 w 180"/>
                <a:gd name="T91" fmla="*/ 446068450 h 284"/>
                <a:gd name="T92" fmla="*/ 430947513 w 180"/>
                <a:gd name="T93" fmla="*/ 501511888 h 284"/>
                <a:gd name="T94" fmla="*/ 420866888 w 180"/>
                <a:gd name="T95" fmla="*/ 509071563 h 284"/>
                <a:gd name="T96" fmla="*/ 335181575 w 180"/>
                <a:gd name="T97" fmla="*/ 627519700 h 284"/>
                <a:gd name="T98" fmla="*/ 302418750 w 180"/>
                <a:gd name="T99" fmla="*/ 652721263 h 284"/>
                <a:gd name="T100" fmla="*/ 272176875 w 180"/>
                <a:gd name="T101" fmla="*/ 660280938 h 284"/>
                <a:gd name="T102" fmla="*/ 246975313 w 180"/>
                <a:gd name="T103" fmla="*/ 652721263 h 28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80" h="284">
                  <a:moveTo>
                    <a:pt x="89" y="252"/>
                  </a:moveTo>
                  <a:lnTo>
                    <a:pt x="89" y="252"/>
                  </a:lnTo>
                  <a:lnTo>
                    <a:pt x="79" y="265"/>
                  </a:lnTo>
                  <a:lnTo>
                    <a:pt x="67" y="274"/>
                  </a:lnTo>
                  <a:lnTo>
                    <a:pt x="54" y="281"/>
                  </a:lnTo>
                  <a:lnTo>
                    <a:pt x="41" y="284"/>
                  </a:lnTo>
                  <a:lnTo>
                    <a:pt x="32" y="281"/>
                  </a:lnTo>
                  <a:lnTo>
                    <a:pt x="22" y="281"/>
                  </a:lnTo>
                  <a:lnTo>
                    <a:pt x="16" y="274"/>
                  </a:lnTo>
                  <a:lnTo>
                    <a:pt x="10" y="268"/>
                  </a:lnTo>
                  <a:lnTo>
                    <a:pt x="3" y="252"/>
                  </a:lnTo>
                  <a:lnTo>
                    <a:pt x="0" y="227"/>
                  </a:lnTo>
                  <a:lnTo>
                    <a:pt x="3" y="195"/>
                  </a:lnTo>
                  <a:lnTo>
                    <a:pt x="13" y="154"/>
                  </a:lnTo>
                  <a:lnTo>
                    <a:pt x="32" y="110"/>
                  </a:lnTo>
                  <a:lnTo>
                    <a:pt x="54" y="66"/>
                  </a:lnTo>
                  <a:lnTo>
                    <a:pt x="82" y="25"/>
                  </a:lnTo>
                  <a:lnTo>
                    <a:pt x="95" y="9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1" y="9"/>
                  </a:lnTo>
                  <a:lnTo>
                    <a:pt x="111" y="22"/>
                  </a:lnTo>
                  <a:lnTo>
                    <a:pt x="111" y="44"/>
                  </a:lnTo>
                  <a:lnTo>
                    <a:pt x="108" y="69"/>
                  </a:lnTo>
                  <a:lnTo>
                    <a:pt x="101" y="95"/>
                  </a:lnTo>
                  <a:lnTo>
                    <a:pt x="92" y="117"/>
                  </a:lnTo>
                  <a:lnTo>
                    <a:pt x="82" y="139"/>
                  </a:lnTo>
                  <a:lnTo>
                    <a:pt x="67" y="164"/>
                  </a:lnTo>
                  <a:lnTo>
                    <a:pt x="25" y="221"/>
                  </a:lnTo>
                  <a:lnTo>
                    <a:pt x="25" y="224"/>
                  </a:lnTo>
                  <a:lnTo>
                    <a:pt x="25" y="233"/>
                  </a:lnTo>
                  <a:lnTo>
                    <a:pt x="25" y="249"/>
                  </a:lnTo>
                  <a:lnTo>
                    <a:pt x="32" y="259"/>
                  </a:lnTo>
                  <a:lnTo>
                    <a:pt x="38" y="268"/>
                  </a:lnTo>
                  <a:lnTo>
                    <a:pt x="48" y="271"/>
                  </a:lnTo>
                  <a:lnTo>
                    <a:pt x="57" y="268"/>
                  </a:lnTo>
                  <a:lnTo>
                    <a:pt x="67" y="262"/>
                  </a:lnTo>
                  <a:lnTo>
                    <a:pt x="76" y="252"/>
                  </a:lnTo>
                  <a:lnTo>
                    <a:pt x="85" y="243"/>
                  </a:lnTo>
                  <a:lnTo>
                    <a:pt x="82" y="230"/>
                  </a:lnTo>
                  <a:lnTo>
                    <a:pt x="79" y="214"/>
                  </a:lnTo>
                  <a:lnTo>
                    <a:pt x="82" y="195"/>
                  </a:lnTo>
                  <a:lnTo>
                    <a:pt x="85" y="177"/>
                  </a:lnTo>
                  <a:lnTo>
                    <a:pt x="95" y="161"/>
                  </a:lnTo>
                  <a:lnTo>
                    <a:pt x="104" y="145"/>
                  </a:lnTo>
                  <a:lnTo>
                    <a:pt x="108" y="145"/>
                  </a:lnTo>
                  <a:lnTo>
                    <a:pt x="111" y="154"/>
                  </a:lnTo>
                  <a:lnTo>
                    <a:pt x="114" y="167"/>
                  </a:lnTo>
                  <a:lnTo>
                    <a:pt x="111" y="189"/>
                  </a:lnTo>
                  <a:lnTo>
                    <a:pt x="108" y="208"/>
                  </a:lnTo>
                  <a:lnTo>
                    <a:pt x="104" y="224"/>
                  </a:lnTo>
                  <a:lnTo>
                    <a:pt x="95" y="240"/>
                  </a:lnTo>
                  <a:lnTo>
                    <a:pt x="101" y="249"/>
                  </a:lnTo>
                  <a:lnTo>
                    <a:pt x="108" y="252"/>
                  </a:lnTo>
                  <a:lnTo>
                    <a:pt x="120" y="246"/>
                  </a:lnTo>
                  <a:lnTo>
                    <a:pt x="133" y="233"/>
                  </a:lnTo>
                  <a:lnTo>
                    <a:pt x="152" y="208"/>
                  </a:lnTo>
                  <a:lnTo>
                    <a:pt x="180" y="170"/>
                  </a:lnTo>
                  <a:lnTo>
                    <a:pt x="180" y="173"/>
                  </a:lnTo>
                  <a:lnTo>
                    <a:pt x="180" y="177"/>
                  </a:lnTo>
                  <a:lnTo>
                    <a:pt x="180" y="186"/>
                  </a:lnTo>
                  <a:lnTo>
                    <a:pt x="171" y="199"/>
                  </a:lnTo>
                  <a:lnTo>
                    <a:pt x="167" y="202"/>
                  </a:lnTo>
                  <a:lnTo>
                    <a:pt x="149" y="230"/>
                  </a:lnTo>
                  <a:lnTo>
                    <a:pt x="133" y="249"/>
                  </a:lnTo>
                  <a:lnTo>
                    <a:pt x="120" y="259"/>
                  </a:lnTo>
                  <a:lnTo>
                    <a:pt x="108" y="262"/>
                  </a:lnTo>
                  <a:lnTo>
                    <a:pt x="98" y="259"/>
                  </a:lnTo>
                  <a:lnTo>
                    <a:pt x="89" y="25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77" name="TextBox 2159"/>
          <p:cNvSpPr txBox="1">
            <a:spLocks noChangeArrowheads="1"/>
          </p:cNvSpPr>
          <p:nvPr/>
        </p:nvSpPr>
        <p:spPr bwMode="auto">
          <a:xfrm>
            <a:off x="304800" y="4953000"/>
            <a:ext cx="4191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/>
              <a:t>Fundamental Rights</a:t>
            </a:r>
          </a:p>
        </p:txBody>
      </p:sp>
      <p:sp>
        <p:nvSpPr>
          <p:cNvPr id="9278" name="TextBox 176"/>
          <p:cNvSpPr txBox="1">
            <a:spLocks noChangeArrowheads="1"/>
          </p:cNvSpPr>
          <p:nvPr/>
        </p:nvSpPr>
        <p:spPr bwMode="auto">
          <a:xfrm>
            <a:off x="4419600" y="4953000"/>
            <a:ext cx="40703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/>
              <a:t>Policy Enforcement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043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Q &amp; 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310</Words>
  <Application>Microsoft Office PowerPoint</Application>
  <PresentationFormat>On-screen Show (4:3)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1_Office Theme</vt:lpstr>
      <vt:lpstr>Slide 1</vt:lpstr>
      <vt:lpstr>Privacy &amp; Data Privacy</vt:lpstr>
      <vt:lpstr>Data Privacy Day</vt:lpstr>
      <vt:lpstr>Data Privacy &amp; Data Protection</vt:lpstr>
      <vt:lpstr>Data Protection in the Mobile World</vt:lpstr>
      <vt:lpstr>Data Privacy &amp; Protection – The Law and Practical Issues</vt:lpstr>
      <vt:lpstr>Integrating Technology, Process and People for Data Security</vt:lpstr>
      <vt:lpstr>Data Privacy and Security – Why &amp; How</vt:lpstr>
      <vt:lpstr>Q &amp; A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Privacy &amp; Data Protection</dc:title>
  <dc:creator>Ketan  Vyas</dc:creator>
  <cp:lastModifiedBy>Abhilash</cp:lastModifiedBy>
  <cp:revision>10</cp:revision>
  <dcterms:created xsi:type="dcterms:W3CDTF">2012-02-10T20:19:20Z</dcterms:created>
  <dcterms:modified xsi:type="dcterms:W3CDTF">2012-02-11T03:25:47Z</dcterms:modified>
</cp:coreProperties>
</file>