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5" r:id="rId3"/>
    <p:sldId id="315" r:id="rId4"/>
    <p:sldId id="418" r:id="rId5"/>
    <p:sldId id="421" r:id="rId6"/>
    <p:sldId id="431" r:id="rId7"/>
    <p:sldId id="430" r:id="rId8"/>
    <p:sldId id="425" r:id="rId9"/>
    <p:sldId id="422" r:id="rId10"/>
    <p:sldId id="423" r:id="rId11"/>
    <p:sldId id="426" r:id="rId12"/>
    <p:sldId id="428" r:id="rId13"/>
    <p:sldId id="429" r:id="rId14"/>
    <p:sldId id="352" r:id="rId15"/>
    <p:sldId id="276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02" autoAdjust="0"/>
  </p:normalViewPr>
  <p:slideViewPr>
    <p:cSldViewPr>
      <p:cViewPr varScale="1">
        <p:scale>
          <a:sx n="63" d="100"/>
          <a:sy n="63" d="100"/>
        </p:scale>
        <p:origin x="15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895186-05FF-4EAB-9410-BF7608F8FE34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association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Fiddler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  <p:pic>
        <p:nvPicPr>
          <p:cNvPr id="2050" name="Picture 2" descr="Ground Zero Infosec Su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00" y="92807"/>
            <a:ext cx="3848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 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52836"/>
            <a:ext cx="6049255" cy="298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604800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http://www.codeproject.com/Articles/94380/Fiddler-Extension-HTTP-Response-Code-Analyzer</a:t>
            </a:r>
          </a:p>
        </p:txBody>
      </p:sp>
    </p:spTree>
    <p:extLst>
      <p:ext uri="{BB962C8B-B14F-4D97-AF65-F5344CB8AC3E}">
        <p14:creationId xmlns:p14="http://schemas.microsoft.com/office/powerpoint/2010/main" val="1463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Your Own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Primitive </a:t>
            </a:r>
            <a:r>
              <a:rPr lang="en-US" dirty="0" smtClean="0"/>
              <a:t>Data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084" y="1340768"/>
            <a:ext cx="3358716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Analysis Category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/>
              <a:t>Method</a:t>
            </a:r>
          </a:p>
          <a:p>
            <a:r>
              <a:rPr lang="en-US" dirty="0" smtClean="0"/>
              <a:t>Content Size</a:t>
            </a:r>
          </a:p>
          <a:p>
            <a:r>
              <a:rPr lang="en-US" dirty="0" smtClean="0"/>
              <a:t>Response Code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Other possibilities</a:t>
            </a:r>
          </a:p>
          <a:p>
            <a:r>
              <a:rPr lang="en-US" dirty="0" smtClean="0"/>
              <a:t>Extension</a:t>
            </a:r>
          </a:p>
          <a:p>
            <a:r>
              <a:rPr lang="en-US" dirty="0" smtClean="0"/>
              <a:t>Cookie</a:t>
            </a:r>
          </a:p>
          <a:p>
            <a:r>
              <a:rPr lang="en-US" dirty="0" smtClean="0"/>
              <a:t>Headers</a:t>
            </a:r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Performance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108" y="4185084"/>
            <a:ext cx="4572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Libraries: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 err="1" smtClean="0"/>
              <a:t>FiddlerCore</a:t>
            </a:r>
            <a:endParaRPr lang="en-US" sz="28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 err="1" smtClean="0"/>
              <a:t>DotNetZip</a:t>
            </a:r>
            <a:endParaRPr lang="en-US" sz="28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2800" dirty="0" err="1" smtClean="0"/>
              <a:t>HtmlAgilityPack</a:t>
            </a: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8" y="1389128"/>
            <a:ext cx="4801134" cy="26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3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340768"/>
            <a:ext cx="4402832" cy="4785395"/>
          </a:xfrm>
        </p:spPr>
        <p:txBody>
          <a:bodyPr/>
          <a:lstStyle/>
          <a:p>
            <a:r>
              <a:rPr lang="en-US" dirty="0" smtClean="0"/>
              <a:t>Take Fiddler sessions data into information files/tables (i.e. Apache 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Identify interest patterns</a:t>
            </a:r>
          </a:p>
          <a:p>
            <a:r>
              <a:rPr lang="en-US" dirty="0" smtClean="0"/>
              <a:t>Run query for deriving conclusions</a:t>
            </a:r>
            <a:endParaRPr lang="en-US" dirty="0"/>
          </a:p>
        </p:txBody>
      </p:sp>
      <p:pic>
        <p:nvPicPr>
          <p:cNvPr id="1026" name="Picture 2" descr="http://hint.fm/projects/chromogram/chorm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48780"/>
            <a:ext cx="3852428" cy="35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524" y="5265375"/>
            <a:ext cx="38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Chromogram</a:t>
            </a:r>
            <a:r>
              <a:rPr lang="en-US" dirty="0"/>
              <a:t>, http://hint.fm/projects/chromogram/</a:t>
            </a:r>
          </a:p>
        </p:txBody>
      </p:sp>
    </p:spTree>
    <p:extLst>
      <p:ext uri="{BB962C8B-B14F-4D97-AF65-F5344CB8AC3E}">
        <p14:creationId xmlns:p14="http://schemas.microsoft.com/office/powerpoint/2010/main" val="19153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</a:p>
          <a:p>
            <a:r>
              <a:rPr lang="en-US" dirty="0" smtClean="0"/>
              <a:t>Technology </a:t>
            </a:r>
            <a:r>
              <a:rPr lang="en-US" dirty="0"/>
              <a:t>stack detection</a:t>
            </a:r>
          </a:p>
          <a:p>
            <a:r>
              <a:rPr lang="en-US" dirty="0" err="1"/>
              <a:t>Urls</a:t>
            </a:r>
            <a:r>
              <a:rPr lang="en-US" dirty="0"/>
              <a:t> having more exposure &amp; entry points</a:t>
            </a:r>
          </a:p>
          <a:p>
            <a:r>
              <a:rPr lang="en-US" dirty="0"/>
              <a:t>Sensitive file Paths</a:t>
            </a:r>
          </a:p>
          <a:p>
            <a:r>
              <a:rPr lang="en-US" dirty="0" smtClean="0"/>
              <a:t>Prioritization and limiting </a:t>
            </a:r>
            <a:r>
              <a:rPr lang="en-US" dirty="0"/>
              <a:t>scope of security </a:t>
            </a:r>
            <a:r>
              <a:rPr lang="en-US" dirty="0" smtClean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Analytics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Fiddler Data with Tools</a:t>
            </a:r>
          </a:p>
          <a:p>
            <a:r>
              <a:rPr lang="en-US" dirty="0" smtClean="0"/>
              <a:t>Building your own </a:t>
            </a:r>
            <a:r>
              <a:rPr lang="en-US" dirty="0" err="1" smtClean="0"/>
              <a:t>Analyser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dirty="0"/>
              <a:t>of inspecting, cleaning, transforming, and modeling data with </a:t>
            </a:r>
            <a:r>
              <a:rPr lang="en-US" dirty="0" smtClean="0"/>
              <a:t>an objective of deriving useful </a:t>
            </a:r>
            <a:r>
              <a:rPr lang="en-US" dirty="0"/>
              <a:t>information, </a:t>
            </a:r>
            <a:r>
              <a:rPr lang="en-US" dirty="0" smtClean="0"/>
              <a:t>suggestive </a:t>
            </a:r>
            <a:r>
              <a:rPr lang="en-US" dirty="0"/>
              <a:t>conclusions, and </a:t>
            </a:r>
            <a:r>
              <a:rPr lang="en-US" dirty="0" smtClean="0"/>
              <a:t>drive decision making</a:t>
            </a:r>
          </a:p>
          <a:p>
            <a:r>
              <a:rPr lang="en-US" dirty="0" smtClean="0"/>
              <a:t>Understand historical </a:t>
            </a:r>
            <a:r>
              <a:rPr lang="en-US" dirty="0"/>
              <a:t>patterns </a:t>
            </a:r>
            <a:r>
              <a:rPr lang="en-US" dirty="0" smtClean="0"/>
              <a:t>for performance improvement and </a:t>
            </a:r>
            <a:r>
              <a:rPr lang="en-US" dirty="0"/>
              <a:t>predicting </a:t>
            </a:r>
            <a:r>
              <a:rPr lang="en-US" dirty="0" smtClean="0"/>
              <a:t>future strategy</a:t>
            </a:r>
          </a:p>
          <a:p>
            <a:r>
              <a:rPr lang="en-US" dirty="0" smtClean="0"/>
              <a:t>Data generally collected from online</a:t>
            </a:r>
            <a:r>
              <a:rPr lang="en-US" dirty="0"/>
              <a:t>, mobile, social, etc</a:t>
            </a:r>
            <a:r>
              <a:rPr lang="en-US" dirty="0" smtClean="0"/>
              <a:t>.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Fiddler Data </a:t>
            </a:r>
            <a:r>
              <a:rPr lang="en-US" dirty="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/>
          <a:lstStyle/>
          <a:p>
            <a:r>
              <a:rPr lang="en-US" dirty="0" smtClean="0"/>
              <a:t>Performance Improvements</a:t>
            </a:r>
          </a:p>
          <a:p>
            <a:r>
              <a:rPr lang="en-US" dirty="0" smtClean="0"/>
              <a:t>Attack surface analysis</a:t>
            </a:r>
          </a:p>
          <a:p>
            <a:r>
              <a:rPr lang="en-US" dirty="0" smtClean="0"/>
              <a:t>Broken links</a:t>
            </a:r>
          </a:p>
          <a:p>
            <a:r>
              <a:rPr lang="en-US" dirty="0" smtClean="0"/>
              <a:t>Entry point identification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76772"/>
            <a:ext cx="3922116" cy="34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162878\AppData\Local\Microsoft\Windows\Temporary Internet Files\Content.IE5\3UXFPX9T\MC9003036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4478"/>
            <a:ext cx="3490686" cy="34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516043"/>
            <a:ext cx="8460940" cy="371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2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Fiddler Statistics Tab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450428"/>
            <a:ext cx="8546074" cy="461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Fiddler Data with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Inspector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20788"/>
            <a:ext cx="5108320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04800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://fiddlerhtmlinspector.codeplex.com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235</Words>
  <Application>Microsoft Office PowerPoint</Application>
  <PresentationFormat>On-screen Show (4:3)</PresentationFormat>
  <Paragraphs>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Fiddler Data Analytics</vt:lpstr>
      <vt:lpstr>Agenda</vt:lpstr>
      <vt:lpstr>Data Analytics</vt:lpstr>
      <vt:lpstr>Data Analytics</vt:lpstr>
      <vt:lpstr>Fiddler Data Analytics</vt:lpstr>
      <vt:lpstr>Timers</vt:lpstr>
      <vt:lpstr>Fiddler Statistics Tab</vt:lpstr>
      <vt:lpstr>Analysing Fiddler Data with Tools</vt:lpstr>
      <vt:lpstr>Html Inspector</vt:lpstr>
      <vt:lpstr>Response Code Analysis</vt:lpstr>
      <vt:lpstr>Building Your Own Analyser</vt:lpstr>
      <vt:lpstr>Demo: Primitive Data Analyzer</vt:lpstr>
      <vt:lpstr>Large Data Analytics</vt:lpstr>
      <vt:lpstr>Section 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Ketan_Vyas_Fiddler_Functionality</dc:title>
  <dc:subject>Software Security Assurance</dc:subject>
  <dc:creator>Ketan  Vyas</dc:creator>
  <cp:lastModifiedBy>Ketan  Vyas</cp:lastModifiedBy>
  <cp:revision>176</cp:revision>
  <cp:lastPrinted>2013-07-26T06:45:00Z</cp:lastPrinted>
  <dcterms:created xsi:type="dcterms:W3CDTF">2012-11-28T10:33:56Z</dcterms:created>
  <dcterms:modified xsi:type="dcterms:W3CDTF">2013-11-21T12:48:30Z</dcterms:modified>
  <cp:category>Application Security</cp:category>
</cp:coreProperties>
</file>