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5" r:id="rId3"/>
    <p:sldId id="427" r:id="rId4"/>
    <p:sldId id="435" r:id="rId5"/>
    <p:sldId id="422" r:id="rId6"/>
    <p:sldId id="418" r:id="rId7"/>
    <p:sldId id="420" r:id="rId8"/>
    <p:sldId id="434" r:id="rId9"/>
    <p:sldId id="439" r:id="rId10"/>
    <p:sldId id="411" r:id="rId11"/>
    <p:sldId id="432" r:id="rId12"/>
    <p:sldId id="437" r:id="rId13"/>
    <p:sldId id="412" r:id="rId14"/>
    <p:sldId id="438" r:id="rId15"/>
    <p:sldId id="352" r:id="rId16"/>
    <p:sldId id="27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2" autoAdjust="0"/>
  </p:normalViewPr>
  <p:slideViewPr>
    <p:cSldViewPr>
      <p:cViewPr varScale="1">
        <p:scale>
          <a:sx n="63" d="100"/>
          <a:sy n="63" d="100"/>
        </p:scale>
        <p:origin x="15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01616-58D6-403D-8E7B-4B05906E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121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association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Fiddler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  <p:pic>
        <p:nvPicPr>
          <p:cNvPr id="2050" name="Picture 2" descr="Ground Zero Infosec Su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00" y="92807"/>
            <a:ext cx="3848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Your Own Security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6" y="1329354"/>
            <a:ext cx="8360121" cy="353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Creating First Extension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186679" y="1774871"/>
            <a:ext cx="756084" cy="324036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7882605" y="2312877"/>
            <a:ext cx="756084" cy="324036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54113" y="2516572"/>
            <a:ext cx="756084" cy="324036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041068"/>
            <a:ext cx="6588732" cy="202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Your Own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Host Blocker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5845"/>
            <a:ext cx="8229600" cy="17503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 requests to specified hosts</a:t>
            </a:r>
          </a:p>
          <a:p>
            <a:r>
              <a:rPr lang="en-US" dirty="0"/>
              <a:t>Load / Save Configurations</a:t>
            </a:r>
          </a:p>
          <a:p>
            <a:r>
              <a:rPr lang="en-US" dirty="0" smtClean="0"/>
              <a:t>Add Menu Items</a:t>
            </a:r>
          </a:p>
          <a:p>
            <a:r>
              <a:rPr lang="en-US" dirty="0" err="1" smtClean="0"/>
              <a:t>QuickExec</a:t>
            </a:r>
            <a:r>
              <a:rPr lang="en-US" dirty="0" smtClean="0"/>
              <a:t> commands to enable/disable extension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6595077" cy="2876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Your Own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Application Fingerprinting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609889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Concept: https</a:t>
            </a:r>
            <a:r>
              <a:rPr lang="en-US" dirty="0"/>
              <a:t>://www.owasp.org/index.php/Web-metadata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21906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Your Own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Data Watch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1448780"/>
            <a:ext cx="4752528" cy="338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508" y="609329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Concept</a:t>
            </a:r>
            <a:r>
              <a:rPr lang="en-US" dirty="0"/>
              <a:t>: https://code.google.com/p/fuzzdb/</a:t>
            </a:r>
          </a:p>
        </p:txBody>
      </p:sp>
      <p:sp>
        <p:nvSpPr>
          <p:cNvPr id="5" name="Rectangle 4"/>
          <p:cNvSpPr/>
          <p:nvPr/>
        </p:nvSpPr>
        <p:spPr>
          <a:xfrm rot="19791039">
            <a:off x="-19875" y="2195386"/>
            <a:ext cx="3929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Do It Yourself</a:t>
            </a:r>
            <a:endParaRPr lang="en-US" sz="5400" dirty="0"/>
          </a:p>
        </p:txBody>
      </p:sp>
      <p:sp>
        <p:nvSpPr>
          <p:cNvPr id="6" name="Oval 5"/>
          <p:cNvSpPr/>
          <p:nvPr/>
        </p:nvSpPr>
        <p:spPr>
          <a:xfrm rot="19816369">
            <a:off x="-34937" y="1582739"/>
            <a:ext cx="4068270" cy="22575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Your Own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Fiddler Extensions provide better way to customize Fiddler functionality</a:t>
            </a:r>
          </a:p>
          <a:p>
            <a:r>
              <a:rPr lang="en-US" dirty="0" smtClean="0"/>
              <a:t>Popular extensions enable testers to perform security testing</a:t>
            </a:r>
          </a:p>
          <a:p>
            <a:r>
              <a:rPr lang="en-US" dirty="0" smtClean="0"/>
              <a:t>Fiddler interfaces help trap almost all important fiddler events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/>
              <a:t>Security Extensions</a:t>
            </a:r>
          </a:p>
          <a:p>
            <a:r>
              <a:rPr lang="en-US" dirty="0"/>
              <a:t>Building Your Own Security </a:t>
            </a:r>
            <a:r>
              <a:rPr lang="en-US" dirty="0" smtClean="0"/>
              <a:t>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Security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Builtwith</a:t>
            </a:r>
            <a:r>
              <a:rPr lang="en-US" dirty="0" smtClean="0"/>
              <a:t> Fiddler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/>
          <a:lstStyle/>
          <a:p>
            <a:r>
              <a:rPr lang="en-US" dirty="0" smtClean="0"/>
              <a:t>Technology Profiler</a:t>
            </a:r>
          </a:p>
          <a:p>
            <a:r>
              <a:rPr lang="en-US" dirty="0" smtClean="0"/>
              <a:t>Dependent on </a:t>
            </a:r>
            <a:r>
              <a:rPr lang="en-US" dirty="0"/>
              <a:t>“Bare Web” </a:t>
            </a:r>
            <a:r>
              <a:rPr lang="en-US" dirty="0" smtClean="0"/>
              <a:t>Service database</a:t>
            </a:r>
          </a:p>
          <a:p>
            <a:r>
              <a:rPr lang="en-US" dirty="0" smtClean="0"/>
              <a:t>Drag &amp; Drop request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12776"/>
            <a:ext cx="4019530" cy="42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5516" y="60480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http://builtwithfiddler.codeplex.com/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Burp-like </a:t>
            </a:r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084" y="1340768"/>
            <a:ext cx="3358716" cy="4785395"/>
          </a:xfrm>
        </p:spPr>
        <p:txBody>
          <a:bodyPr/>
          <a:lstStyle/>
          <a:p>
            <a:r>
              <a:rPr lang="en-US" dirty="0" smtClean="0"/>
              <a:t>Injector</a:t>
            </a:r>
          </a:p>
          <a:p>
            <a:r>
              <a:rPr lang="en-US" dirty="0" smtClean="0"/>
              <a:t>Parameter based Payload</a:t>
            </a:r>
          </a:p>
          <a:p>
            <a:r>
              <a:rPr lang="en-US" dirty="0" smtClean="0"/>
              <a:t>Repeater</a:t>
            </a:r>
          </a:p>
          <a:p>
            <a:r>
              <a:rPr lang="en-US" dirty="0"/>
              <a:t> session handling macro</a:t>
            </a:r>
          </a:p>
          <a:p>
            <a:endParaRPr lang="en-US" dirty="0" smtClean="0"/>
          </a:p>
        </p:txBody>
      </p:sp>
      <p:pic>
        <p:nvPicPr>
          <p:cNvPr id="7" name="Picture 2" descr="Screen 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3" y="1412776"/>
            <a:ext cx="4758490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5516" y="60480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http://yamagata.int21h.jp/tool/BurplikeInspector/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/>
          <a:lstStyle/>
          <a:p>
            <a:r>
              <a:rPr lang="en-US" dirty="0" smtClean="0"/>
              <a:t>Passive Scanner</a:t>
            </a:r>
          </a:p>
          <a:p>
            <a:r>
              <a:rPr lang="en-US" dirty="0" smtClean="0"/>
              <a:t>Non-intrusive</a:t>
            </a:r>
          </a:p>
          <a:p>
            <a:r>
              <a:rPr lang="en-US" dirty="0"/>
              <a:t>Real-time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Configurable platform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8" y="1340768"/>
            <a:ext cx="3625212" cy="453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516" y="60480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https://websecuritytool.codeplex.com/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x5s-config-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9312"/>
            <a:ext cx="3557313" cy="4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x5S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948" y="1340768"/>
            <a:ext cx="4582852" cy="47853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XSS Scanner</a:t>
            </a:r>
          </a:p>
          <a:p>
            <a:r>
              <a:rPr lang="en-US" dirty="0" smtClean="0"/>
              <a:t>Detecting </a:t>
            </a:r>
            <a:r>
              <a:rPr lang="en-US" dirty="0"/>
              <a:t>where safe encodings were not applied to emitted user-inputs</a:t>
            </a:r>
          </a:p>
          <a:p>
            <a:r>
              <a:rPr lang="en-US" dirty="0" smtClean="0"/>
              <a:t>Detecting </a:t>
            </a:r>
            <a:r>
              <a:rPr lang="en-US" dirty="0"/>
              <a:t>where Unicode character transformations might bypass security filters</a:t>
            </a:r>
          </a:p>
          <a:p>
            <a:r>
              <a:rPr lang="en-US" dirty="0" smtClean="0"/>
              <a:t>Detecting </a:t>
            </a:r>
            <a:r>
              <a:rPr lang="en-US" dirty="0"/>
              <a:t>where non-shortest UTF-8 encodings might bypass security filters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6" y="60480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http://xss.codeplex.com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" y="82219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Request </a:t>
            </a:r>
            <a:r>
              <a:rPr lang="en-US" dirty="0"/>
              <a:t>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079" y="1340768"/>
            <a:ext cx="3840721" cy="47853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Submit form data </a:t>
            </a:r>
            <a:r>
              <a:rPr lang="en-US" dirty="0" smtClean="0"/>
              <a:t>programmatically</a:t>
            </a:r>
          </a:p>
          <a:p>
            <a:r>
              <a:rPr lang="en-US" dirty="0"/>
              <a:t>Easily codify web </a:t>
            </a:r>
            <a:r>
              <a:rPr lang="en-US" dirty="0" smtClean="0"/>
              <a:t>requests</a:t>
            </a:r>
          </a:p>
          <a:p>
            <a:r>
              <a:rPr lang="en-US" dirty="0"/>
              <a:t>Programmatically test differing header </a:t>
            </a:r>
            <a:r>
              <a:rPr lang="en-US" dirty="0" smtClean="0"/>
              <a:t>values</a:t>
            </a:r>
          </a:p>
          <a:p>
            <a:r>
              <a:rPr lang="en-US" dirty="0"/>
              <a:t>Run code directly from the Code </a:t>
            </a:r>
            <a:r>
              <a:rPr lang="en-US" dirty="0" smtClean="0"/>
              <a:t>tab</a:t>
            </a:r>
          </a:p>
          <a:p>
            <a:r>
              <a:rPr lang="en-US" dirty="0"/>
              <a:t>Automatically generate code in conjunction with </a:t>
            </a:r>
            <a:r>
              <a:rPr lang="en-US" dirty="0" err="1"/>
              <a:t>FiddlerCore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5" y="1340768"/>
            <a:ext cx="4532895" cy="19318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5516" y="60480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smtClean="0"/>
              <a:t>www.chadsowald.com/software/fiddler-extension-request-to-code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SAZ </a:t>
            </a:r>
            <a:r>
              <a:rPr lang="en-US" dirty="0" smtClean="0"/>
              <a:t>Differ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682799" cy="4176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516" y="60480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smtClean="0"/>
              <a:t>fiddler2.com/docs/default-source/telerik-addons/fiddlersazdiffsetup.exe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6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344</Words>
  <Application>Microsoft Office PowerPoint</Application>
  <PresentationFormat>On-screen Show (4:3)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Fiddler Extensions</vt:lpstr>
      <vt:lpstr>Agenda</vt:lpstr>
      <vt:lpstr>Popular Security Extensions</vt:lpstr>
      <vt:lpstr>Builtwith Fiddler</vt:lpstr>
      <vt:lpstr>Demo: Burp-like Inspector</vt:lpstr>
      <vt:lpstr>Demo: Watcher</vt:lpstr>
      <vt:lpstr>Demo: x5S</vt:lpstr>
      <vt:lpstr>Demo: Request to Code</vt:lpstr>
      <vt:lpstr>Demo: SAZ Differ</vt:lpstr>
      <vt:lpstr>Building Your Own Security Extensions</vt:lpstr>
      <vt:lpstr>Exercise: Creating First Extension</vt:lpstr>
      <vt:lpstr>Exercise: Host Blocker Extension</vt:lpstr>
      <vt:lpstr>Demo: Application Fingerprinting</vt:lpstr>
      <vt:lpstr>Exercise: Data Watch</vt:lpstr>
      <vt:lpstr>Section 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Ketan_Vyas_Fiddler_Functionality</dc:title>
  <dc:subject>Software Security Assurance</dc:subject>
  <dc:creator>Ketan  Vyas</dc:creator>
  <cp:lastModifiedBy>Ketan  Vyas</cp:lastModifiedBy>
  <cp:revision>196</cp:revision>
  <cp:lastPrinted>2013-11-05T12:32:44Z</cp:lastPrinted>
  <dcterms:created xsi:type="dcterms:W3CDTF">2012-11-28T10:33:56Z</dcterms:created>
  <dcterms:modified xsi:type="dcterms:W3CDTF">2013-11-21T12:46:31Z</dcterms:modified>
  <cp:category>Application Security</cp:category>
</cp:coreProperties>
</file>