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FDC12-86DC-4298-88C1-D75724C0B017}" type="datetimeFigureOut">
              <a:rPr lang="en-US" smtClean="0"/>
              <a:t>Sun 26-Feb-12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DD567-31AC-4BFA-BFE2-A33B2152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DD567-31AC-4BFA-BFE2-A33B2152C9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9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Sun 26-Feb-12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Sun 26-Feb-12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Sun 26-Feb-12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2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Sun 26-Feb-12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Sun 26-Feb-12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3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Sun 26-Feb-12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Sun 26-Feb-12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Sun 26-Feb-12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Sun 26-Feb-12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7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Sun 26-Feb-12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2099-3786-4163-8658-AE7986B0B32B}" type="datetimeFigureOut">
              <a:rPr lang="en-US" smtClean="0"/>
              <a:t>Sun 26-Feb-12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72099-3786-4163-8658-AE7986B0B32B}" type="datetimeFigureOut">
              <a:rPr lang="en-US" smtClean="0"/>
              <a:t>Sun 26-Feb-12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64EB9-7D5A-4DC5-8F63-00160124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76200" y="76200"/>
            <a:ext cx="6553200" cy="2133600"/>
            <a:chOff x="1219200" y="1905000"/>
            <a:chExt cx="6553200" cy="2133600"/>
          </a:xfrm>
        </p:grpSpPr>
        <p:sp>
          <p:nvSpPr>
            <p:cNvPr id="4" name="Rectangle 3"/>
            <p:cNvSpPr/>
            <p:nvPr/>
          </p:nvSpPr>
          <p:spPr>
            <a:xfrm>
              <a:off x="1981200" y="1905000"/>
              <a:ext cx="9906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  <a:latin typeface="Museo 300" pitchFamily="50" charset="0"/>
                </a:rPr>
                <a:t>Stream Parser</a:t>
              </a:r>
              <a:endParaRPr lang="en-US" sz="14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81200" y="2819400"/>
              <a:ext cx="9906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Museo 300" pitchFamily="50" charset="0"/>
                </a:rPr>
                <a:t>Batch Import</a:t>
              </a:r>
              <a:endParaRPr lang="en-US" sz="14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400" y="1905000"/>
              <a:ext cx="10668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Museo 300" pitchFamily="50" charset="0"/>
                </a:rPr>
                <a:t>Event Transform</a:t>
              </a:r>
              <a:endParaRPr lang="en-US" sz="14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2362200"/>
              <a:ext cx="10668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Museo 300" pitchFamily="50" charset="0"/>
                </a:rPr>
                <a:t>Semantic Annotate</a:t>
              </a:r>
              <a:endParaRPr lang="en-US" sz="14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cxnSp>
          <p:nvCxnSpPr>
            <p:cNvPr id="9" name="Straight Arrow Connector 8"/>
            <p:cNvCxnSpPr>
              <a:endCxn id="4" idx="1"/>
            </p:cNvCxnSpPr>
            <p:nvPr/>
          </p:nvCxnSpPr>
          <p:spPr>
            <a:xfrm>
              <a:off x="1219200" y="2171700"/>
              <a:ext cx="7620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2971800" y="2171700"/>
              <a:ext cx="6096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7" idx="1"/>
            </p:cNvCxnSpPr>
            <p:nvPr/>
          </p:nvCxnSpPr>
          <p:spPr>
            <a:xfrm>
              <a:off x="4648200" y="2171700"/>
              <a:ext cx="533400" cy="457200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5" idx="1"/>
            </p:cNvCxnSpPr>
            <p:nvPr/>
          </p:nvCxnSpPr>
          <p:spPr>
            <a:xfrm>
              <a:off x="1295400" y="3086100"/>
              <a:ext cx="6858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5" idx="3"/>
              <a:endCxn id="7" idx="1"/>
            </p:cNvCxnSpPr>
            <p:nvPr/>
          </p:nvCxnSpPr>
          <p:spPr>
            <a:xfrm flipV="1">
              <a:off x="4648200" y="2628900"/>
              <a:ext cx="533400" cy="45720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581400" y="2819400"/>
              <a:ext cx="10668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Museo 300" pitchFamily="50" charset="0"/>
                </a:rPr>
                <a:t>File Parser</a:t>
              </a:r>
              <a:endParaRPr lang="en-US" sz="14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cxnSp>
          <p:nvCxnSpPr>
            <p:cNvPr id="29" name="Straight Arrow Connector 28"/>
            <p:cNvCxnSpPr>
              <a:stCxn id="5" idx="3"/>
              <a:endCxn id="25" idx="1"/>
            </p:cNvCxnSpPr>
            <p:nvPr/>
          </p:nvCxnSpPr>
          <p:spPr>
            <a:xfrm>
              <a:off x="2971800" y="3086100"/>
              <a:ext cx="6096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705600" y="2362200"/>
              <a:ext cx="10668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Museo 300" pitchFamily="50" charset="0"/>
                </a:rPr>
                <a:t>Store Triples</a:t>
              </a:r>
              <a:endParaRPr lang="en-US" sz="14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cxnSp>
          <p:nvCxnSpPr>
            <p:cNvPr id="33" name="Straight Arrow Connector 32"/>
            <p:cNvCxnSpPr>
              <a:stCxn id="7" idx="3"/>
              <a:endCxn id="32" idx="1"/>
            </p:cNvCxnSpPr>
            <p:nvPr/>
          </p:nvCxnSpPr>
          <p:spPr>
            <a:xfrm>
              <a:off x="6248400" y="2628900"/>
              <a:ext cx="4572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 rot="16200000" flipV="1">
              <a:off x="2255162" y="3282037"/>
              <a:ext cx="457199" cy="598725"/>
            </a:xfrm>
            <a:prstGeom prst="arc">
              <a:avLst>
                <a:gd name="adj1" fmla="val 2368341"/>
                <a:gd name="adj2" fmla="val 19487749"/>
              </a:avLst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 rot="16200000" flipV="1">
              <a:off x="7010400" y="2816370"/>
              <a:ext cx="457199" cy="598725"/>
            </a:xfrm>
            <a:prstGeom prst="arc">
              <a:avLst>
                <a:gd name="adj1" fmla="val 2368341"/>
                <a:gd name="adj2" fmla="val 19487749"/>
              </a:avLst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42" name="Can 41"/>
            <p:cNvSpPr/>
            <p:nvPr/>
          </p:nvSpPr>
          <p:spPr>
            <a:xfrm>
              <a:off x="7010400" y="3166532"/>
              <a:ext cx="451762" cy="381000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latin typeface="Museo 300" pitchFamily="50" charset="0"/>
                </a:rPr>
                <a:t>Jena DB</a:t>
              </a:r>
              <a:endParaRPr lang="en-US" sz="500" b="1" dirty="0">
                <a:latin typeface="Museo 300" pitchFamily="50" charset="0"/>
              </a:endParaRPr>
            </a:p>
          </p:txBody>
        </p:sp>
        <p:sp>
          <p:nvSpPr>
            <p:cNvPr id="43" name="Vertical Scroll 42"/>
            <p:cNvSpPr/>
            <p:nvPr/>
          </p:nvSpPr>
          <p:spPr>
            <a:xfrm>
              <a:off x="2286000" y="3657600"/>
              <a:ext cx="381000" cy="381000"/>
            </a:xfrm>
            <a:prstGeom prst="verticalScrol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 smtClean="0">
                  <a:latin typeface="Museo 300" pitchFamily="50" charset="0"/>
                </a:rPr>
                <a:t>REST WS</a:t>
              </a:r>
              <a:endParaRPr lang="en-US" sz="800" b="1" dirty="0">
                <a:latin typeface="Museo 300" pitchFamily="50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2836337" y="2142067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4512734" y="21336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6112934" y="25908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>
              <a:off x="2836334" y="30480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4512731" y="3039533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1913467" y="21336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3513667" y="21336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5113867" y="25908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637867" y="25908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1913467" y="30480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3513667" y="30480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96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2400" y="152400"/>
            <a:ext cx="4876799" cy="1676400"/>
            <a:chOff x="152400" y="533400"/>
            <a:chExt cx="4876799" cy="1676400"/>
          </a:xfrm>
        </p:grpSpPr>
        <p:sp>
          <p:nvSpPr>
            <p:cNvPr id="7" name="Rectangle 6"/>
            <p:cNvSpPr/>
            <p:nvPr/>
          </p:nvSpPr>
          <p:spPr>
            <a:xfrm>
              <a:off x="2362200" y="533400"/>
              <a:ext cx="10668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  <a:latin typeface="Museo 300" pitchFamily="50" charset="0"/>
                </a:rPr>
                <a:t>Global </a:t>
              </a:r>
              <a:r>
                <a:rPr lang="en-US" sz="1400" b="1" dirty="0" err="1" smtClean="0">
                  <a:solidFill>
                    <a:schemeClr val="tx2"/>
                  </a:solidFill>
                  <a:latin typeface="Museo 300" pitchFamily="50" charset="0"/>
                </a:rPr>
                <a:t>Seq</a:t>
              </a:r>
              <a:r>
                <a:rPr lang="en-US" sz="1400" b="1" dirty="0" smtClean="0">
                  <a:solidFill>
                    <a:schemeClr val="tx2"/>
                  </a:solidFill>
                  <a:latin typeface="Museo 300" pitchFamily="50" charset="0"/>
                </a:rPr>
                <a:t> Align</a:t>
              </a:r>
              <a:endParaRPr lang="en-US" sz="14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cxnSp>
          <p:nvCxnSpPr>
            <p:cNvPr id="19" name="Straight Arrow Connector 18"/>
            <p:cNvCxnSpPr>
              <a:stCxn id="25" idx="3"/>
              <a:endCxn id="7" idx="1"/>
            </p:cNvCxnSpPr>
            <p:nvPr/>
          </p:nvCxnSpPr>
          <p:spPr>
            <a:xfrm flipV="1">
              <a:off x="1828800" y="800100"/>
              <a:ext cx="533400" cy="45720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94267" y="990600"/>
              <a:ext cx="1134533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  <a:latin typeface="Museo 300" pitchFamily="50" charset="0"/>
                </a:rPr>
                <a:t>Fetch Sequences</a:t>
              </a:r>
              <a:endParaRPr lang="en-US" sz="14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cxnSp>
          <p:nvCxnSpPr>
            <p:cNvPr id="29" name="Straight Arrow Connector 28"/>
            <p:cNvCxnSpPr>
              <a:endCxn id="25" idx="1"/>
            </p:cNvCxnSpPr>
            <p:nvPr/>
          </p:nvCxnSpPr>
          <p:spPr>
            <a:xfrm>
              <a:off x="152400" y="1257300"/>
              <a:ext cx="541867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 rot="16200000" flipV="1">
              <a:off x="1061363" y="1453237"/>
              <a:ext cx="457199" cy="598725"/>
            </a:xfrm>
            <a:prstGeom prst="arc">
              <a:avLst>
                <a:gd name="adj1" fmla="val 2368341"/>
                <a:gd name="adj2" fmla="val 19487749"/>
              </a:avLst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Vertical Scroll 42"/>
            <p:cNvSpPr/>
            <p:nvPr/>
          </p:nvSpPr>
          <p:spPr>
            <a:xfrm>
              <a:off x="1092201" y="1828800"/>
              <a:ext cx="381000" cy="381000"/>
            </a:xfrm>
            <a:prstGeom prst="verticalScrol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latin typeface="Museo 300" pitchFamily="50" charset="0"/>
                </a:rPr>
                <a:t>HTTP</a:t>
              </a:r>
              <a:endParaRPr lang="en-US" sz="800" b="1" dirty="0">
                <a:latin typeface="Museo 300" pitchFamily="50" charset="0"/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1693331" y="1210733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2294467" y="7620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26534" y="12192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53733" y="1524000"/>
              <a:ext cx="1066800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b="1" dirty="0" smtClean="0">
                  <a:solidFill>
                    <a:schemeClr val="tx2"/>
                  </a:solidFill>
                  <a:latin typeface="Museo 300" pitchFamily="50" charset="0"/>
                </a:rPr>
                <a:t>Fetch Protein Features</a:t>
              </a:r>
              <a:endParaRPr lang="en-US" sz="13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877732" y="533400"/>
              <a:ext cx="1151467" cy="533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  <a:latin typeface="Museo 300" pitchFamily="50" charset="0"/>
                </a:rPr>
                <a:t>Store </a:t>
              </a:r>
              <a:r>
                <a:rPr lang="en-US" sz="1400" b="1" dirty="0" smtClean="0">
                  <a:solidFill>
                    <a:schemeClr val="tx2"/>
                  </a:solidFill>
                  <a:latin typeface="Museo 300" pitchFamily="50" charset="0"/>
                </a:rPr>
                <a:t>Alignment</a:t>
              </a:r>
              <a:endParaRPr lang="en-US" sz="14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cxnSp>
          <p:nvCxnSpPr>
            <p:cNvPr id="38" name="Straight Arrow Connector 37"/>
            <p:cNvCxnSpPr>
              <a:stCxn id="7" idx="3"/>
              <a:endCxn id="37" idx="1"/>
            </p:cNvCxnSpPr>
            <p:nvPr/>
          </p:nvCxnSpPr>
          <p:spPr>
            <a:xfrm>
              <a:off x="3429000" y="800100"/>
              <a:ext cx="448732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/>
            <p:nvPr/>
          </p:nvSpPr>
          <p:spPr>
            <a:xfrm rot="16200000" flipV="1">
              <a:off x="4182533" y="987570"/>
              <a:ext cx="457199" cy="598725"/>
            </a:xfrm>
            <a:prstGeom prst="arc">
              <a:avLst>
                <a:gd name="adj1" fmla="val 2368341"/>
                <a:gd name="adj2" fmla="val 19487749"/>
              </a:avLst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44" name="Can 43"/>
            <p:cNvSpPr/>
            <p:nvPr/>
          </p:nvSpPr>
          <p:spPr>
            <a:xfrm>
              <a:off x="4182533" y="1337732"/>
              <a:ext cx="451762" cy="381000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 smtClean="0">
                  <a:latin typeface="Museo 300" pitchFamily="50" charset="0"/>
                </a:rPr>
                <a:t>File System</a:t>
              </a:r>
              <a:endParaRPr lang="en-US" sz="800" b="1" dirty="0">
                <a:latin typeface="Museo 300" pitchFamily="50" charset="0"/>
              </a:endParaRPr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3285067" y="7620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2286000" y="1794935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3810000" y="762000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cxnSp>
          <p:nvCxnSpPr>
            <p:cNvPr id="62" name="Straight Arrow Connector 61"/>
            <p:cNvCxnSpPr>
              <a:stCxn id="25" idx="3"/>
              <a:endCxn id="36" idx="1"/>
            </p:cNvCxnSpPr>
            <p:nvPr/>
          </p:nvCxnSpPr>
          <p:spPr>
            <a:xfrm>
              <a:off x="1828800" y="1257300"/>
              <a:ext cx="524933" cy="53340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701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89000" y="1478280"/>
            <a:ext cx="2895600" cy="777240"/>
            <a:chOff x="1249680" y="1402080"/>
            <a:chExt cx="2895600" cy="777240"/>
          </a:xfrm>
        </p:grpSpPr>
        <p:sp>
          <p:nvSpPr>
            <p:cNvPr id="5" name="Rounded Rectangle 4"/>
            <p:cNvSpPr/>
            <p:nvPr/>
          </p:nvSpPr>
          <p:spPr>
            <a:xfrm>
              <a:off x="2133600" y="167640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Q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19400" y="14020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R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19400" y="190500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S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505200" y="167640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T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39240" y="167640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P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cxnSp>
          <p:nvCxnSpPr>
            <p:cNvPr id="16" name="Elbow Connector 15"/>
            <p:cNvCxnSpPr>
              <a:stCxn id="5" idx="3"/>
              <a:endCxn id="6" idx="1"/>
            </p:cNvCxnSpPr>
            <p:nvPr/>
          </p:nvCxnSpPr>
          <p:spPr>
            <a:xfrm flipV="1">
              <a:off x="2499360" y="1539240"/>
              <a:ext cx="320040" cy="27432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5" idx="3"/>
              <a:endCxn id="7" idx="1"/>
            </p:cNvCxnSpPr>
            <p:nvPr/>
          </p:nvCxnSpPr>
          <p:spPr>
            <a:xfrm>
              <a:off x="2499360" y="1813560"/>
              <a:ext cx="320040" cy="22860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3"/>
              <a:endCxn id="8" idx="1"/>
            </p:cNvCxnSpPr>
            <p:nvPr/>
          </p:nvCxnSpPr>
          <p:spPr>
            <a:xfrm flipV="1">
              <a:off x="3185160" y="1813560"/>
              <a:ext cx="320040" cy="22860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6" idx="3"/>
              <a:endCxn id="8" idx="1"/>
            </p:cNvCxnSpPr>
            <p:nvPr/>
          </p:nvCxnSpPr>
          <p:spPr>
            <a:xfrm>
              <a:off x="3185160" y="1539240"/>
              <a:ext cx="320040" cy="27432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3" idx="3"/>
              <a:endCxn id="5" idx="1"/>
            </p:cNvCxnSpPr>
            <p:nvPr/>
          </p:nvCxnSpPr>
          <p:spPr>
            <a:xfrm>
              <a:off x="1905000" y="1813560"/>
              <a:ext cx="22860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3"/>
            </p:cNvCxnSpPr>
            <p:nvPr/>
          </p:nvCxnSpPr>
          <p:spPr>
            <a:xfrm>
              <a:off x="3870960" y="1813560"/>
              <a:ext cx="27432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3" idx="1"/>
            </p:cNvCxnSpPr>
            <p:nvPr/>
          </p:nvCxnSpPr>
          <p:spPr>
            <a:xfrm>
              <a:off x="1249680" y="1813560"/>
              <a:ext cx="28956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76200" y="457200"/>
            <a:ext cx="2895600" cy="777240"/>
            <a:chOff x="1295400" y="2727960"/>
            <a:chExt cx="2895600" cy="777240"/>
          </a:xfrm>
        </p:grpSpPr>
        <p:sp>
          <p:nvSpPr>
            <p:cNvPr id="37" name="Diamond 36"/>
            <p:cNvSpPr/>
            <p:nvPr/>
          </p:nvSpPr>
          <p:spPr>
            <a:xfrm>
              <a:off x="2225040" y="3002280"/>
              <a:ext cx="365760" cy="274320"/>
            </a:xfrm>
            <a:prstGeom prst="diamon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Q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865120" y="272796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R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865120" y="32308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S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550920" y="30022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T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584960" y="30022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P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cxnSp>
          <p:nvCxnSpPr>
            <p:cNvPr id="42" name="Elbow Connector 41"/>
            <p:cNvCxnSpPr>
              <a:stCxn id="37" idx="0"/>
              <a:endCxn id="38" idx="1"/>
            </p:cNvCxnSpPr>
            <p:nvPr/>
          </p:nvCxnSpPr>
          <p:spPr>
            <a:xfrm rot="5400000" flipH="1" flipV="1">
              <a:off x="2567940" y="2705100"/>
              <a:ext cx="137160" cy="457200"/>
            </a:xfrm>
            <a:prstGeom prst="bentConnector2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7" idx="2"/>
              <a:endCxn id="39" idx="1"/>
            </p:cNvCxnSpPr>
            <p:nvPr/>
          </p:nvCxnSpPr>
          <p:spPr>
            <a:xfrm rot="16200000" flipH="1">
              <a:off x="2590800" y="3093720"/>
              <a:ext cx="91440" cy="457200"/>
            </a:xfrm>
            <a:prstGeom prst="bentConnector2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39" idx="3"/>
              <a:endCxn id="40" idx="1"/>
            </p:cNvCxnSpPr>
            <p:nvPr/>
          </p:nvCxnSpPr>
          <p:spPr>
            <a:xfrm flipV="1">
              <a:off x="3230880" y="3139440"/>
              <a:ext cx="320040" cy="22860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8" idx="3"/>
              <a:endCxn id="40" idx="1"/>
            </p:cNvCxnSpPr>
            <p:nvPr/>
          </p:nvCxnSpPr>
          <p:spPr>
            <a:xfrm>
              <a:off x="3230880" y="2865120"/>
              <a:ext cx="320040" cy="27432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0" idx="3"/>
            </p:cNvCxnSpPr>
            <p:nvPr/>
          </p:nvCxnSpPr>
          <p:spPr>
            <a:xfrm>
              <a:off x="3916680" y="3139440"/>
              <a:ext cx="27432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1" idx="1"/>
            </p:cNvCxnSpPr>
            <p:nvPr/>
          </p:nvCxnSpPr>
          <p:spPr>
            <a:xfrm>
              <a:off x="1295400" y="3139440"/>
              <a:ext cx="28956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295400" y="3048000"/>
              <a:ext cx="28956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955799" y="3048000"/>
              <a:ext cx="41148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7" idx="3"/>
            </p:cNvCxnSpPr>
            <p:nvPr/>
          </p:nvCxnSpPr>
          <p:spPr>
            <a:xfrm flipV="1">
              <a:off x="2590800" y="2971800"/>
              <a:ext cx="274320" cy="16764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7" idx="3"/>
            </p:cNvCxnSpPr>
            <p:nvPr/>
          </p:nvCxnSpPr>
          <p:spPr>
            <a:xfrm>
              <a:off x="2590800" y="3139440"/>
              <a:ext cx="301752" cy="11430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230880" y="2971800"/>
              <a:ext cx="320040" cy="9144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3230880" y="3200400"/>
              <a:ext cx="320040" cy="9144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41" idx="3"/>
              <a:endCxn id="37" idx="1"/>
            </p:cNvCxnSpPr>
            <p:nvPr/>
          </p:nvCxnSpPr>
          <p:spPr>
            <a:xfrm>
              <a:off x="1950720" y="3139440"/>
              <a:ext cx="27432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744320" y="2499360"/>
            <a:ext cx="2240280" cy="777240"/>
            <a:chOff x="1950720" y="3916680"/>
            <a:chExt cx="2240280" cy="777240"/>
          </a:xfrm>
        </p:grpSpPr>
        <p:sp>
          <p:nvSpPr>
            <p:cNvPr id="81" name="Rounded Rectangle 80"/>
            <p:cNvSpPr/>
            <p:nvPr/>
          </p:nvSpPr>
          <p:spPr>
            <a:xfrm>
              <a:off x="2179320" y="419100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P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2865120" y="39166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Q</a:t>
              </a:r>
              <a:r>
                <a:rPr lang="en-US" sz="1400" baseline="-250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1</a:t>
              </a:r>
              <a:endParaRPr lang="en-US" sz="1400" baseline="-250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2865120" y="441960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Q</a:t>
              </a:r>
              <a:r>
                <a:rPr lang="en-US" sz="1400" baseline="-25000" dirty="0" err="1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n</a:t>
              </a:r>
              <a:endParaRPr lang="en-US" sz="1400" baseline="-250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550920" y="419100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R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cxnSp>
          <p:nvCxnSpPr>
            <p:cNvPr id="86" name="Elbow Connector 85"/>
            <p:cNvCxnSpPr>
              <a:stCxn id="81" idx="3"/>
              <a:endCxn id="82" idx="1"/>
            </p:cNvCxnSpPr>
            <p:nvPr/>
          </p:nvCxnSpPr>
          <p:spPr>
            <a:xfrm flipV="1">
              <a:off x="2545080" y="4053840"/>
              <a:ext cx="320040" cy="27432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81" idx="3"/>
              <a:endCxn id="83" idx="1"/>
            </p:cNvCxnSpPr>
            <p:nvPr/>
          </p:nvCxnSpPr>
          <p:spPr>
            <a:xfrm>
              <a:off x="2545080" y="4328160"/>
              <a:ext cx="320040" cy="22860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83" idx="3"/>
              <a:endCxn id="84" idx="1"/>
            </p:cNvCxnSpPr>
            <p:nvPr/>
          </p:nvCxnSpPr>
          <p:spPr>
            <a:xfrm flipV="1">
              <a:off x="3230880" y="4328160"/>
              <a:ext cx="320040" cy="22860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82" idx="3"/>
              <a:endCxn id="84" idx="1"/>
            </p:cNvCxnSpPr>
            <p:nvPr/>
          </p:nvCxnSpPr>
          <p:spPr>
            <a:xfrm>
              <a:off x="3230880" y="4053840"/>
              <a:ext cx="320040" cy="274320"/>
            </a:xfrm>
            <a:prstGeom prst="bentConnector3">
              <a:avLst>
                <a:gd name="adj1" fmla="val 50000"/>
              </a:avLst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1" idx="1"/>
            </p:cNvCxnSpPr>
            <p:nvPr/>
          </p:nvCxnSpPr>
          <p:spPr>
            <a:xfrm>
              <a:off x="1950720" y="4328160"/>
              <a:ext cx="22860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4" idx="3"/>
            </p:cNvCxnSpPr>
            <p:nvPr/>
          </p:nvCxnSpPr>
          <p:spPr>
            <a:xfrm>
              <a:off x="3916680" y="4328160"/>
              <a:ext cx="27432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971800" y="4328160"/>
              <a:ext cx="182880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430120" y="3581400"/>
            <a:ext cx="1578559" cy="1036320"/>
            <a:chOff x="1828800" y="5059680"/>
            <a:chExt cx="1578559" cy="1036320"/>
          </a:xfrm>
        </p:grpSpPr>
        <p:sp>
          <p:nvSpPr>
            <p:cNvPr id="95" name="Rounded Rectangle 94"/>
            <p:cNvSpPr/>
            <p:nvPr/>
          </p:nvSpPr>
          <p:spPr>
            <a:xfrm>
              <a:off x="2057400" y="50596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M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743200" y="52882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R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cxnSp>
          <p:nvCxnSpPr>
            <p:cNvPr id="103" name="Straight Arrow Connector 102"/>
            <p:cNvCxnSpPr>
              <a:endCxn id="95" idx="1"/>
            </p:cNvCxnSpPr>
            <p:nvPr/>
          </p:nvCxnSpPr>
          <p:spPr>
            <a:xfrm>
              <a:off x="1828800" y="5196840"/>
              <a:ext cx="22860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6" idx="3"/>
            </p:cNvCxnSpPr>
            <p:nvPr/>
          </p:nvCxnSpPr>
          <p:spPr>
            <a:xfrm>
              <a:off x="3108960" y="5425440"/>
              <a:ext cx="298399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ounded Rectangle 107"/>
            <p:cNvSpPr/>
            <p:nvPr/>
          </p:nvSpPr>
          <p:spPr>
            <a:xfrm>
              <a:off x="2057400" y="54406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M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cxnSp>
          <p:nvCxnSpPr>
            <p:cNvPr id="109" name="Straight Arrow Connector 108"/>
            <p:cNvCxnSpPr>
              <a:endCxn id="108" idx="1"/>
            </p:cNvCxnSpPr>
            <p:nvPr/>
          </p:nvCxnSpPr>
          <p:spPr>
            <a:xfrm>
              <a:off x="1828800" y="5577840"/>
              <a:ext cx="22860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/>
            <p:cNvSpPr/>
            <p:nvPr/>
          </p:nvSpPr>
          <p:spPr>
            <a:xfrm>
              <a:off x="2057400" y="58216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M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cxnSp>
          <p:nvCxnSpPr>
            <p:cNvPr id="111" name="Straight Arrow Connector 110"/>
            <p:cNvCxnSpPr>
              <a:endCxn id="110" idx="1"/>
            </p:cNvCxnSpPr>
            <p:nvPr/>
          </p:nvCxnSpPr>
          <p:spPr>
            <a:xfrm>
              <a:off x="1828800" y="5958840"/>
              <a:ext cx="22860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ounded Rectangle 111"/>
            <p:cNvSpPr/>
            <p:nvPr/>
          </p:nvSpPr>
          <p:spPr>
            <a:xfrm>
              <a:off x="2743200" y="5669280"/>
              <a:ext cx="365760" cy="274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Arial Rounded MT Bold" pitchFamily="34" charset="0"/>
                  <a:cs typeface="Consolas" pitchFamily="49" charset="0"/>
                </a:rPr>
                <a:t>R</a:t>
              </a:r>
              <a:endParaRPr lang="en-US" sz="1400" dirty="0">
                <a:solidFill>
                  <a:schemeClr val="tx2"/>
                </a:solidFill>
                <a:latin typeface="Arial Rounded MT Bold" pitchFamily="34" charset="0"/>
                <a:cs typeface="Consolas" pitchFamily="49" charset="0"/>
              </a:endParaRPr>
            </a:p>
          </p:txBody>
        </p:sp>
        <p:cxnSp>
          <p:nvCxnSpPr>
            <p:cNvPr id="113" name="Straight Arrow Connector 112"/>
            <p:cNvCxnSpPr>
              <a:stCxn id="112" idx="3"/>
            </p:cNvCxnSpPr>
            <p:nvPr/>
          </p:nvCxnSpPr>
          <p:spPr>
            <a:xfrm>
              <a:off x="3108960" y="5806440"/>
              <a:ext cx="298399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95" idx="3"/>
              <a:endCxn id="96" idx="1"/>
            </p:cNvCxnSpPr>
            <p:nvPr/>
          </p:nvCxnSpPr>
          <p:spPr>
            <a:xfrm>
              <a:off x="2423160" y="5196840"/>
              <a:ext cx="320040" cy="22860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95" idx="3"/>
              <a:endCxn id="112" idx="1"/>
            </p:cNvCxnSpPr>
            <p:nvPr/>
          </p:nvCxnSpPr>
          <p:spPr>
            <a:xfrm>
              <a:off x="2423160" y="5196840"/>
              <a:ext cx="320040" cy="60960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8" idx="3"/>
              <a:endCxn id="96" idx="1"/>
            </p:cNvCxnSpPr>
            <p:nvPr/>
          </p:nvCxnSpPr>
          <p:spPr>
            <a:xfrm flipV="1">
              <a:off x="2423160" y="5425440"/>
              <a:ext cx="320040" cy="15240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08" idx="3"/>
              <a:endCxn id="112" idx="1"/>
            </p:cNvCxnSpPr>
            <p:nvPr/>
          </p:nvCxnSpPr>
          <p:spPr>
            <a:xfrm>
              <a:off x="2423160" y="5577840"/>
              <a:ext cx="320040" cy="22860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0" idx="3"/>
              <a:endCxn id="96" idx="1"/>
            </p:cNvCxnSpPr>
            <p:nvPr/>
          </p:nvCxnSpPr>
          <p:spPr>
            <a:xfrm flipV="1">
              <a:off x="2423160" y="5425440"/>
              <a:ext cx="320040" cy="53340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10" idx="3"/>
              <a:endCxn id="112" idx="1"/>
            </p:cNvCxnSpPr>
            <p:nvPr/>
          </p:nvCxnSpPr>
          <p:spPr>
            <a:xfrm flipV="1">
              <a:off x="2423160" y="5806440"/>
              <a:ext cx="320040" cy="152400"/>
            </a:xfrm>
            <a:prstGeom prst="straightConnector1">
              <a:avLst/>
            </a:prstGeom>
            <a:ln w="1968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91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0" y="-16934"/>
            <a:ext cx="5397501" cy="2641599"/>
            <a:chOff x="0" y="-16934"/>
            <a:chExt cx="5397501" cy="2641599"/>
          </a:xfrm>
        </p:grpSpPr>
        <p:sp>
          <p:nvSpPr>
            <p:cNvPr id="42" name="Rectangle 41"/>
            <p:cNvSpPr/>
            <p:nvPr/>
          </p:nvSpPr>
          <p:spPr>
            <a:xfrm flipH="1">
              <a:off x="749301" y="50800"/>
              <a:ext cx="4648200" cy="252972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087688" algn="r">
                <a:lnSpc>
                  <a:spcPts val="1800"/>
                </a:lnSpc>
              </a:pPr>
              <a:r>
                <a:rPr lang="en-US" sz="1400" b="1" i="1" dirty="0" smtClean="0">
                  <a:solidFill>
                    <a:schemeClr val="accent5"/>
                  </a:solidFill>
                </a:rPr>
                <a:t>Cloud </a:t>
              </a:r>
            </a:p>
            <a:p>
              <a:pPr marL="3087688" algn="r">
                <a:lnSpc>
                  <a:spcPts val="1800"/>
                </a:lnSpc>
              </a:pPr>
              <a:r>
                <a:rPr lang="en-US" sz="1400" b="1" i="1" dirty="0" smtClean="0">
                  <a:solidFill>
                    <a:schemeClr val="accent5"/>
                  </a:solidFill>
                </a:rPr>
                <a:t>Infrastructure</a:t>
              </a:r>
              <a:endParaRPr lang="en-US" sz="1400" b="1" i="1" dirty="0">
                <a:solidFill>
                  <a:schemeClr val="accent5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04732" y="965200"/>
              <a:ext cx="12954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000" b="1" i="1" dirty="0">
                  <a:solidFill>
                    <a:schemeClr val="tx2"/>
                  </a:solidFill>
                  <a:latin typeface="Museo 300" pitchFamily="50" charset="0"/>
                </a:rPr>
                <a:t>Floe </a:t>
              </a:r>
              <a:r>
                <a:rPr lang="en-US" sz="1000" b="1" dirty="0" smtClean="0">
                  <a:solidFill>
                    <a:schemeClr val="tx2"/>
                  </a:solidFill>
                  <a:latin typeface="Museo 300" pitchFamily="50" charset="0"/>
                </a:rPr>
                <a:t>Container</a:t>
              </a:r>
              <a:endParaRPr lang="en-US" sz="10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cxnSp>
          <p:nvCxnSpPr>
            <p:cNvPr id="127" name="Straight Arrow Connector 118"/>
            <p:cNvCxnSpPr/>
            <p:nvPr/>
          </p:nvCxnSpPr>
          <p:spPr>
            <a:xfrm>
              <a:off x="2230969" y="660400"/>
              <a:ext cx="1920240" cy="533400"/>
            </a:xfrm>
            <a:prstGeom prst="bentConnector2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2227581" y="584200"/>
              <a:ext cx="2011680" cy="381000"/>
            </a:xfrm>
            <a:prstGeom prst="bentConnector2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501901" y="203200"/>
              <a:ext cx="1295400" cy="1752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i="1" dirty="0" smtClean="0">
                  <a:solidFill>
                    <a:schemeClr val="tx2"/>
                  </a:solidFill>
                  <a:latin typeface="Museo 300" pitchFamily="50" charset="0"/>
                </a:rPr>
                <a:t>Floe </a:t>
              </a:r>
              <a:r>
                <a:rPr lang="en-US" sz="1000" b="1" dirty="0" smtClean="0">
                  <a:solidFill>
                    <a:schemeClr val="tx2"/>
                  </a:solidFill>
                  <a:latin typeface="Museo 300" pitchFamily="50" charset="0"/>
                </a:rPr>
                <a:t>Container</a:t>
              </a:r>
              <a:endParaRPr lang="en-US" sz="10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8101" y="1193800"/>
              <a:ext cx="1104900" cy="6705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b="1" i="1" dirty="0">
                  <a:solidFill>
                    <a:schemeClr val="tx2"/>
                  </a:solidFill>
                  <a:latin typeface="Museo 300" pitchFamily="50" charset="0"/>
                </a:rPr>
                <a:t>Floe </a:t>
              </a:r>
              <a:r>
                <a:rPr lang="en-US" sz="1000" b="1" dirty="0" smtClean="0">
                  <a:solidFill>
                    <a:schemeClr val="tx2"/>
                  </a:solidFill>
                  <a:latin typeface="Museo 300" pitchFamily="50" charset="0"/>
                </a:rPr>
                <a:t>Flake</a:t>
              </a:r>
              <a:endParaRPr lang="en-US" sz="10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882901" y="1422400"/>
              <a:ext cx="469052" cy="365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  <a:latin typeface="Museo 300" pitchFamily="50" charset="0"/>
                </a:rPr>
                <a:t>Pellet</a:t>
              </a:r>
              <a:endParaRPr lang="en-US" sz="10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78101" y="431800"/>
              <a:ext cx="1104900" cy="6705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b="1" i="1" dirty="0" smtClean="0">
                  <a:solidFill>
                    <a:schemeClr val="tx2"/>
                  </a:solidFill>
                  <a:latin typeface="Museo 300" pitchFamily="50" charset="0"/>
                </a:rPr>
                <a:t>Floe </a:t>
              </a:r>
              <a:r>
                <a:rPr lang="en-US" sz="1000" b="1" dirty="0" smtClean="0">
                  <a:solidFill>
                    <a:schemeClr val="tx2"/>
                  </a:solidFill>
                  <a:latin typeface="Museo 300" pitchFamily="50" charset="0"/>
                </a:rPr>
                <a:t>Flake</a:t>
              </a:r>
              <a:endParaRPr lang="en-US" sz="10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882901" y="660400"/>
              <a:ext cx="469052" cy="365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  <a:latin typeface="Museo 300" pitchFamily="50" charset="0"/>
                </a:rPr>
                <a:t>Pellet</a:t>
              </a:r>
              <a:endParaRPr lang="en-US" sz="10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01901" y="2032000"/>
              <a:ext cx="12954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Museo 300" pitchFamily="50" charset="0"/>
                </a:rPr>
                <a:t>(Virtual) Machine</a:t>
              </a:r>
              <a:endParaRPr lang="en-US" sz="1000" b="1" dirty="0">
                <a:solidFill>
                  <a:schemeClr val="bg1"/>
                </a:solidFill>
                <a:latin typeface="Museo 300" pitchFamily="50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1701" y="355600"/>
              <a:ext cx="1295400" cy="304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i="1" dirty="0" smtClean="0">
                  <a:solidFill>
                    <a:schemeClr val="tx2"/>
                  </a:solidFill>
                  <a:latin typeface="Museo 300" pitchFamily="50" charset="0"/>
                </a:rPr>
                <a:t>Floe </a:t>
              </a:r>
              <a:r>
                <a:rPr lang="en-US" sz="1100" b="1" dirty="0" smtClean="0">
                  <a:solidFill>
                    <a:schemeClr val="tx2"/>
                  </a:solidFill>
                  <a:latin typeface="Museo 300" pitchFamily="50" charset="0"/>
                </a:rPr>
                <a:t>Coordinator</a:t>
              </a:r>
              <a:endParaRPr lang="en-US" sz="11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01701" y="1651000"/>
              <a:ext cx="1295400" cy="304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2"/>
                  </a:solidFill>
                  <a:latin typeface="Museo 300" pitchFamily="50" charset="0"/>
                </a:rPr>
                <a:t>Floe</a:t>
              </a:r>
              <a:r>
                <a:rPr lang="en-US" sz="1100" b="1" dirty="0" smtClean="0">
                  <a:solidFill>
                    <a:schemeClr val="bg2"/>
                  </a:solidFill>
                  <a:latin typeface="Museo 300" pitchFamily="50" charset="0"/>
                </a:rPr>
                <a:t> Manager</a:t>
              </a:r>
              <a:endParaRPr lang="en-US" sz="1100" b="1" dirty="0">
                <a:solidFill>
                  <a:schemeClr val="bg2"/>
                </a:solidFill>
                <a:latin typeface="Museo 300" pitchFamily="50" charset="0"/>
              </a:endParaRPr>
            </a:p>
          </p:txBody>
        </p:sp>
        <p:pic>
          <p:nvPicPr>
            <p:cNvPr id="1027" name="Picture 3" descr="C:\Users\Simmhan\AppData\Local\Microsoft\Windows\Temporary Internet Files\Content.IE5\RDTVH8Q1\MC900433944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Diffused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0" y="825499"/>
              <a:ext cx="673101" cy="673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tangle 46"/>
            <p:cNvSpPr/>
            <p:nvPr/>
          </p:nvSpPr>
          <p:spPr>
            <a:xfrm>
              <a:off x="4080932" y="1193800"/>
              <a:ext cx="1104900" cy="6705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b="1" i="1" dirty="0">
                  <a:solidFill>
                    <a:schemeClr val="tx2"/>
                  </a:solidFill>
                  <a:latin typeface="Museo 300" pitchFamily="50" charset="0"/>
                </a:rPr>
                <a:t>Floe </a:t>
              </a:r>
              <a:r>
                <a:rPr lang="en-US" sz="1000" b="1" dirty="0" smtClean="0">
                  <a:solidFill>
                    <a:schemeClr val="tx2"/>
                  </a:solidFill>
                  <a:latin typeface="Museo 300" pitchFamily="50" charset="0"/>
                </a:rPr>
                <a:t>Flake</a:t>
              </a:r>
              <a:endParaRPr lang="en-US" sz="10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385732" y="1422400"/>
              <a:ext cx="469052" cy="365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2"/>
                  </a:solidFill>
                  <a:latin typeface="Museo 300" pitchFamily="50" charset="0"/>
                </a:rPr>
                <a:t>Pellet</a:t>
              </a:r>
              <a:endParaRPr lang="en-US" sz="1000" b="1" dirty="0">
                <a:solidFill>
                  <a:schemeClr val="tx2"/>
                </a:solidFill>
                <a:latin typeface="Museo 300" pitchFamily="50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04732" y="2031999"/>
              <a:ext cx="1295400" cy="4572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Museo 300" pitchFamily="50" charset="0"/>
                </a:rPr>
                <a:t>(Virtual) Machine</a:t>
              </a:r>
              <a:endParaRPr lang="en-US" sz="1000" b="1" dirty="0">
                <a:solidFill>
                  <a:schemeClr val="bg1"/>
                </a:solidFill>
                <a:latin typeface="Museo 300" pitchFamily="50" charset="0"/>
              </a:endParaRPr>
            </a:p>
          </p:txBody>
        </p:sp>
        <p:pic>
          <p:nvPicPr>
            <p:cNvPr id="56" name="Picture 6" descr="C:\Users\Simmhan\AppData\Local\Microsoft\Windows\Temporary Internet Files\Content.IE5\6BCU8470\MC900303573[1].wmf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452" y="2260600"/>
              <a:ext cx="182880" cy="189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C:\Users\Simmhan\AppData\Local\Microsoft\Windows\Temporary Internet Files\Content.IE5\6BCU8470\MC900303573[1].wmf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052" y="2260600"/>
              <a:ext cx="182880" cy="189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6" descr="C:\Users\Simmhan\AppData\Local\Microsoft\Windows\Temporary Internet Files\Content.IE5\6BCU8470\MC900303573[1].wmf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021" y="2260600"/>
              <a:ext cx="182880" cy="189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6" descr="C:\Users\Simmhan\AppData\Local\Microsoft\Windows\Temporary Internet Files\Content.IE5\6BCU8470\MC900303573[1].wmf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621" y="2260600"/>
              <a:ext cx="182880" cy="189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 descr="C:\Users\Simmhan\AppData\Local\Microsoft\Windows\Temporary Internet Files\Content.IE5\6BCU8470\MC900303573[1].wmf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221" y="2260600"/>
              <a:ext cx="182880" cy="189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 descr="C:\Users\Simmhan\AppData\Local\Microsoft\Windows\Temporary Internet Files\Content.IE5\6BCU8470\MC900303573[1].wmf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5821" y="2260600"/>
              <a:ext cx="182880" cy="189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749301" y="2193778"/>
              <a:ext cx="990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i="1" dirty="0" smtClean="0">
                  <a:solidFill>
                    <a:schemeClr val="accent5"/>
                  </a:solidFill>
                </a:rPr>
                <a:t>Cloud Service Provider</a:t>
              </a:r>
              <a:endParaRPr lang="en-US" sz="1100" b="1" i="1" dirty="0">
                <a:solidFill>
                  <a:schemeClr val="accent5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782835" y="81280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664939" y="81280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510331" y="81280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83809" y="81280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2522191" y="820420"/>
              <a:ext cx="203199" cy="762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3543301" y="811633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2779797" y="155956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661901" y="155956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507293" y="155956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380771" y="155956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2519153" y="1567180"/>
              <a:ext cx="203199" cy="762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3540263" y="1558393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277519" y="154965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159623" y="154965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005015" y="154965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878493" y="1549655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4016875" y="1557275"/>
              <a:ext cx="203199" cy="762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5037985" y="1548488"/>
              <a:ext cx="203199" cy="762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cxnSp>
          <p:nvCxnSpPr>
            <p:cNvPr id="82" name="Straight Arrow Connector 81"/>
            <p:cNvCxnSpPr>
              <a:stCxn id="1027" idx="1"/>
              <a:endCxn id="68" idx="1"/>
            </p:cNvCxnSpPr>
            <p:nvPr/>
          </p:nvCxnSpPr>
          <p:spPr>
            <a:xfrm flipV="1">
              <a:off x="673101" y="858520"/>
              <a:ext cx="1899890" cy="303530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1027" idx="1"/>
              <a:endCxn id="74" idx="1"/>
            </p:cNvCxnSpPr>
            <p:nvPr/>
          </p:nvCxnSpPr>
          <p:spPr>
            <a:xfrm>
              <a:off x="673101" y="1162050"/>
              <a:ext cx="1896852" cy="443230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9" idx="5"/>
              <a:endCxn id="80" idx="1"/>
            </p:cNvCxnSpPr>
            <p:nvPr/>
          </p:nvCxnSpPr>
          <p:spPr>
            <a:xfrm>
              <a:off x="3695700" y="849733"/>
              <a:ext cx="371975" cy="745642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5"/>
              <a:endCxn id="80" idx="1"/>
            </p:cNvCxnSpPr>
            <p:nvPr/>
          </p:nvCxnSpPr>
          <p:spPr>
            <a:xfrm flipV="1">
              <a:off x="3692662" y="1595375"/>
              <a:ext cx="375013" cy="1118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1027" idx="0"/>
              <a:endCxn id="40" idx="1"/>
            </p:cNvCxnSpPr>
            <p:nvPr/>
          </p:nvCxnSpPr>
          <p:spPr>
            <a:xfrm flipV="1">
              <a:off x="336550" y="508000"/>
              <a:ext cx="565151" cy="317499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40" idx="3"/>
            </p:cNvCxnSpPr>
            <p:nvPr/>
          </p:nvCxnSpPr>
          <p:spPr>
            <a:xfrm flipV="1">
              <a:off x="2197101" y="355600"/>
              <a:ext cx="304800" cy="15240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40" idx="3"/>
            </p:cNvCxnSpPr>
            <p:nvPr/>
          </p:nvCxnSpPr>
          <p:spPr>
            <a:xfrm>
              <a:off x="2197101" y="508000"/>
              <a:ext cx="397934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40" idx="2"/>
              <a:endCxn id="41" idx="0"/>
            </p:cNvCxnSpPr>
            <p:nvPr/>
          </p:nvCxnSpPr>
          <p:spPr>
            <a:xfrm>
              <a:off x="1549401" y="660400"/>
              <a:ext cx="0" cy="99060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41" idx="3"/>
            </p:cNvCxnSpPr>
            <p:nvPr/>
          </p:nvCxnSpPr>
          <p:spPr>
            <a:xfrm>
              <a:off x="2197101" y="1803400"/>
              <a:ext cx="304800" cy="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41" idx="3"/>
              <a:endCxn id="39" idx="1"/>
            </p:cNvCxnSpPr>
            <p:nvPr/>
          </p:nvCxnSpPr>
          <p:spPr>
            <a:xfrm>
              <a:off x="2197101" y="1803400"/>
              <a:ext cx="304800" cy="457200"/>
            </a:xfrm>
            <a:prstGeom prst="straightConnector1">
              <a:avLst/>
            </a:prstGeom>
            <a:ln w="19685">
              <a:solidFill>
                <a:schemeClr val="accent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 rot="19705889">
              <a:off x="222487" y="466617"/>
              <a:ext cx="6543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1. Graph</a:t>
              </a:r>
              <a:endParaRPr lang="en-US" sz="105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38200" y="685885"/>
              <a:ext cx="7617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2. Allocate</a:t>
              </a:r>
              <a:endParaRPr lang="en-US" sz="105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37183" y="-16934"/>
              <a:ext cx="90601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4. Instantiate</a:t>
              </a:r>
            </a:p>
            <a:p>
              <a:r>
                <a:rPr lang="en-US" sz="1050" dirty="0" smtClean="0"/>
                <a:t>5. Wiring</a:t>
              </a:r>
              <a:endParaRPr lang="en-US" sz="1050" dirty="0"/>
            </a:p>
          </p:txBody>
        </p:sp>
        <p:sp>
          <p:nvSpPr>
            <p:cNvPr id="133" name="TextBox 132"/>
            <p:cNvSpPr txBox="1"/>
            <p:nvPr/>
          </p:nvSpPr>
          <p:spPr>
            <a:xfrm rot="813781">
              <a:off x="710349" y="1237077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6. Execute</a:t>
              </a:r>
              <a:endParaRPr lang="en-US" sz="1050" dirty="0"/>
            </a:p>
          </p:txBody>
        </p:sp>
        <p:sp>
          <p:nvSpPr>
            <p:cNvPr id="134" name="Arc 133"/>
            <p:cNvSpPr/>
            <p:nvPr/>
          </p:nvSpPr>
          <p:spPr>
            <a:xfrm rot="16200000" flipV="1">
              <a:off x="1630581" y="1782981"/>
              <a:ext cx="254913" cy="598725"/>
            </a:xfrm>
            <a:prstGeom prst="arc">
              <a:avLst>
                <a:gd name="adj1" fmla="val 3252153"/>
                <a:gd name="adj2" fmla="val 19487749"/>
              </a:avLst>
            </a:prstGeom>
            <a:ln w="19685">
              <a:solidFill>
                <a:schemeClr val="accent4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Museo 300" pitchFamily="50" charset="0"/>
              </a:endParaRPr>
            </a:p>
          </p:txBody>
        </p:sp>
        <p:pic>
          <p:nvPicPr>
            <p:cNvPr id="1029" name="Picture 5" descr="C:\Users\Simmhan\AppData\Local\Microsoft\Windows\Temporary Internet Files\Content.IE5\RDTVH8Q1\MC900432591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575" y="2016874"/>
              <a:ext cx="548526" cy="54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TextBox 134"/>
            <p:cNvSpPr txBox="1"/>
            <p:nvPr/>
          </p:nvSpPr>
          <p:spPr>
            <a:xfrm>
              <a:off x="702734" y="1955884"/>
              <a:ext cx="8194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3. Provision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575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97</Words>
  <Application>Microsoft Office PowerPoint</Application>
  <PresentationFormat>On-screen Show (4:3)</PresentationFormat>
  <Paragraphs>55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YS</dc:creator>
  <cp:lastModifiedBy>YS</cp:lastModifiedBy>
  <cp:revision>45</cp:revision>
  <dcterms:created xsi:type="dcterms:W3CDTF">2012-02-22T16:33:10Z</dcterms:created>
  <dcterms:modified xsi:type="dcterms:W3CDTF">2012-02-27T08:16:00Z</dcterms:modified>
</cp:coreProperties>
</file>