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7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0116-1873-4112-A6DC-12CBB28D4295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772E-0569-4715-B440-8B89EA33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5817" y="509451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5817" y="1267097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6468" y="862148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7152" y="509451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6750" y="1508760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1606731" y="751114"/>
            <a:ext cx="849086" cy="35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926080" y="751114"/>
            <a:ext cx="431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827415" y="751114"/>
            <a:ext cx="139335" cy="999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926080" y="1508760"/>
            <a:ext cx="1040670" cy="241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1"/>
          </p:cNvCxnSpPr>
          <p:nvPr/>
        </p:nvCxnSpPr>
        <p:spPr>
          <a:xfrm>
            <a:off x="1606731" y="1103811"/>
            <a:ext cx="849086" cy="404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202475" y="1103811"/>
            <a:ext cx="933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4437013" y="1750423"/>
            <a:ext cx="444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96000" y="156754"/>
            <a:ext cx="2629989" cy="215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827415" y="156754"/>
            <a:ext cx="2268585" cy="352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27415" y="992777"/>
            <a:ext cx="2268585" cy="12736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5745" y="404949"/>
            <a:ext cx="1219202" cy="6270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T3_1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14458" y="1495698"/>
            <a:ext cx="1219202" cy="6270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T3_2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4673" y="156754"/>
            <a:ext cx="16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f{x1,x2,x3}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74673" y="1152491"/>
            <a:ext cx="18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g{x1,x2,x3}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22020" y="3780915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95745" y="5403057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36171" y="4358640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162691" y="3596249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43445" y="5161394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t8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3"/>
            <a:endCxn id="43" idx="1"/>
          </p:cNvCxnSpPr>
          <p:nvPr/>
        </p:nvCxnSpPr>
        <p:spPr>
          <a:xfrm flipV="1">
            <a:off x="1406434" y="4022578"/>
            <a:ext cx="1715586" cy="5777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46" idx="1"/>
          </p:cNvCxnSpPr>
          <p:nvPr/>
        </p:nvCxnSpPr>
        <p:spPr>
          <a:xfrm flipV="1">
            <a:off x="3592283" y="3837912"/>
            <a:ext cx="57040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4632954" y="3837912"/>
            <a:ext cx="1210491" cy="15651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4" idx="1"/>
          </p:cNvCxnSpPr>
          <p:nvPr/>
        </p:nvCxnSpPr>
        <p:spPr>
          <a:xfrm>
            <a:off x="1406434" y="4600303"/>
            <a:ext cx="1589311" cy="10444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5" idx="1"/>
          </p:cNvCxnSpPr>
          <p:nvPr/>
        </p:nvCxnSpPr>
        <p:spPr>
          <a:xfrm>
            <a:off x="2178" y="4600303"/>
            <a:ext cx="933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</p:cNvCxnSpPr>
          <p:nvPr/>
        </p:nvCxnSpPr>
        <p:spPr>
          <a:xfrm>
            <a:off x="6313708" y="5403057"/>
            <a:ext cx="444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478095">
            <a:off x="1397718" y="3942108"/>
            <a:ext cx="16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f{x1,x2,x3}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02257">
            <a:off x="1555178" y="4937844"/>
            <a:ext cx="18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g{x1,x2,x3}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984164" y="5192543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984164" y="6051342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44" idx="3"/>
            <a:endCxn id="78" idx="1"/>
          </p:cNvCxnSpPr>
          <p:nvPr/>
        </p:nvCxnSpPr>
        <p:spPr>
          <a:xfrm flipV="1">
            <a:off x="3466008" y="5434206"/>
            <a:ext cx="518156" cy="210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4" idx="3"/>
            <a:endCxn id="79" idx="1"/>
          </p:cNvCxnSpPr>
          <p:nvPr/>
        </p:nvCxnSpPr>
        <p:spPr>
          <a:xfrm>
            <a:off x="3466008" y="5644720"/>
            <a:ext cx="518156" cy="648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13804" y="5675869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t7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8" idx="3"/>
            <a:endCxn id="87" idx="1"/>
          </p:cNvCxnSpPr>
          <p:nvPr/>
        </p:nvCxnSpPr>
        <p:spPr>
          <a:xfrm>
            <a:off x="4454427" y="5434206"/>
            <a:ext cx="459377" cy="483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9" idx="3"/>
            <a:endCxn id="87" idx="1"/>
          </p:cNvCxnSpPr>
          <p:nvPr/>
        </p:nvCxnSpPr>
        <p:spPr>
          <a:xfrm flipV="1">
            <a:off x="4454427" y="5917532"/>
            <a:ext cx="459377" cy="37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3"/>
            <a:endCxn id="47" idx="1"/>
          </p:cNvCxnSpPr>
          <p:nvPr/>
        </p:nvCxnSpPr>
        <p:spPr>
          <a:xfrm flipV="1">
            <a:off x="5384067" y="5403057"/>
            <a:ext cx="459378" cy="51447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03088" y="6679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DMD1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00709" y="371024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DMD2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581770" y="45657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9403" y="528264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83128" y="2150406"/>
            <a:ext cx="470263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3554" y="1105989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0074" y="343598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0828" y="1908743"/>
            <a:ext cx="470263" cy="483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t8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 flipV="1">
            <a:off x="1693817" y="769927"/>
            <a:ext cx="1715586" cy="577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 flipV="1">
            <a:off x="3879666" y="585261"/>
            <a:ext cx="57040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4920337" y="585261"/>
            <a:ext cx="1210491" cy="156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1693817" y="1347652"/>
            <a:ext cx="1589311" cy="1044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289561" y="1347652"/>
            <a:ext cx="933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6601091" y="2150406"/>
            <a:ext cx="444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71547" y="1939892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71547" y="2798691"/>
            <a:ext cx="470263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  <a:endCxn id="17" idx="1"/>
          </p:cNvCxnSpPr>
          <p:nvPr/>
        </p:nvCxnSpPr>
        <p:spPr>
          <a:xfrm flipV="1">
            <a:off x="3753391" y="2181555"/>
            <a:ext cx="518156" cy="210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8" idx="1"/>
          </p:cNvCxnSpPr>
          <p:nvPr/>
        </p:nvCxnSpPr>
        <p:spPr>
          <a:xfrm>
            <a:off x="3753391" y="2392069"/>
            <a:ext cx="518156" cy="648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01187" y="2423218"/>
            <a:ext cx="470263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t7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21" idx="1"/>
          </p:cNvCxnSpPr>
          <p:nvPr/>
        </p:nvCxnSpPr>
        <p:spPr>
          <a:xfrm>
            <a:off x="4741810" y="2181555"/>
            <a:ext cx="459377" cy="483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 flipV="1">
            <a:off x="4741810" y="2664881"/>
            <a:ext cx="459377" cy="37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8" idx="1"/>
          </p:cNvCxnSpPr>
          <p:nvPr/>
        </p:nvCxnSpPr>
        <p:spPr>
          <a:xfrm flipV="1">
            <a:off x="5671450" y="2150406"/>
            <a:ext cx="459378" cy="514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8092" y="4575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DMD4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2423" y="1589315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task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69289" y="2664881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36318" y="290654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Kumbhare</dc:creator>
  <cp:lastModifiedBy>Alok Kumbhare</cp:lastModifiedBy>
  <cp:revision>5</cp:revision>
  <dcterms:created xsi:type="dcterms:W3CDTF">2012-10-07T17:30:38Z</dcterms:created>
  <dcterms:modified xsi:type="dcterms:W3CDTF">2012-10-07T18:48:47Z</dcterms:modified>
</cp:coreProperties>
</file>