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6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[Book1.xlsx]Sheet1!$A$3</c:f>
              <c:strCache>
                <c:ptCount val="1"/>
                <c:pt idx="0">
                  <c:v>naïve</c:v>
                </c:pt>
              </c:strCache>
            </c:strRef>
          </c:tx>
          <c:xVal>
            <c:numRef>
              <c:f>[Book1.xlsx]Sheet1!$B$2:$G$2</c:f>
              <c:numCache>
                <c:formatCode>General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20000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xVal>
          <c:yVal>
            <c:numRef>
              <c:f>[Book1.xlsx]Sheet1!$B$3:$G$3</c:f>
              <c:numCache>
                <c:formatCode>General</c:formatCode>
                <c:ptCount val="6"/>
                <c:pt idx="0">
                  <c:v>136</c:v>
                </c:pt>
                <c:pt idx="1">
                  <c:v>154</c:v>
                </c:pt>
                <c:pt idx="2">
                  <c:v>176</c:v>
                </c:pt>
                <c:pt idx="3">
                  <c:v>215</c:v>
                </c:pt>
                <c:pt idx="4">
                  <c:v>240.34200000000001</c:v>
                </c:pt>
                <c:pt idx="5">
                  <c:v>334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[Book1.xlsx]Sheet1!$A$4</c:f>
              <c:strCache>
                <c:ptCount val="1"/>
                <c:pt idx="0">
                  <c:v>DLSH</c:v>
                </c:pt>
              </c:strCache>
            </c:strRef>
          </c:tx>
          <c:xVal>
            <c:numRef>
              <c:f>[Book1.xlsx]Sheet1!$B$2:$G$2</c:f>
              <c:numCache>
                <c:formatCode>General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20000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</c:numCache>
            </c:numRef>
          </c:xVal>
          <c:yVal>
            <c:numRef>
              <c:f>[Book1.xlsx]Sheet1!$B$4:$G$4</c:f>
              <c:numCache>
                <c:formatCode>General</c:formatCode>
                <c:ptCount val="6"/>
                <c:pt idx="0">
                  <c:v>169</c:v>
                </c:pt>
                <c:pt idx="1">
                  <c:v>169</c:v>
                </c:pt>
                <c:pt idx="2">
                  <c:v>183</c:v>
                </c:pt>
                <c:pt idx="3">
                  <c:v>198</c:v>
                </c:pt>
                <c:pt idx="4">
                  <c:v>188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465152"/>
        <c:axId val="62465728"/>
      </c:scatterChart>
      <c:valAx>
        <c:axId val="62465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Buckets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2465728"/>
        <c:crosses val="autoZero"/>
        <c:crossBetween val="midCat"/>
      </c:valAx>
      <c:valAx>
        <c:axId val="624657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Latency Per Tweet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246515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FA4D-381B-4EA7-8DF2-4C411B5D463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7FCC-05B6-49D8-800D-793CE0E9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1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FA4D-381B-4EA7-8DF2-4C411B5D463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7FCC-05B6-49D8-800D-793CE0E9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FA4D-381B-4EA7-8DF2-4C411B5D463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7FCC-05B6-49D8-800D-793CE0E9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2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FA4D-381B-4EA7-8DF2-4C411B5D463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7FCC-05B6-49D8-800D-793CE0E9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2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FA4D-381B-4EA7-8DF2-4C411B5D463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7FCC-05B6-49D8-800D-793CE0E9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FA4D-381B-4EA7-8DF2-4C411B5D463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7FCC-05B6-49D8-800D-793CE0E9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7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FA4D-381B-4EA7-8DF2-4C411B5D463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7FCC-05B6-49D8-800D-793CE0E9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4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FA4D-381B-4EA7-8DF2-4C411B5D463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7FCC-05B6-49D8-800D-793CE0E9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1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FA4D-381B-4EA7-8DF2-4C411B5D463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7FCC-05B6-49D8-800D-793CE0E9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3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FA4D-381B-4EA7-8DF2-4C411B5D463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7FCC-05B6-49D8-800D-793CE0E9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4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FA4D-381B-4EA7-8DF2-4C411B5D463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7FCC-05B6-49D8-800D-793CE0E9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FA4D-381B-4EA7-8DF2-4C411B5D463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F7FCC-05B6-49D8-800D-793CE0E9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7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821530" y="1971675"/>
          <a:ext cx="7500939" cy="291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807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2012-11-08T07:17:29Z</dcterms:created>
  <dcterms:modified xsi:type="dcterms:W3CDTF">2012-11-08T07:18:15Z</dcterms:modified>
</cp:coreProperties>
</file>