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AEA9-F7FD-4476-A8AC-FF94D382DD22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6AED-560F-48AA-B7AB-2BF07D85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75" y="1567543"/>
            <a:ext cx="4838626" cy="2326822"/>
            <a:chOff x="1676474" y="1567542"/>
            <a:chExt cx="5565247" cy="2620737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033872" y="1567542"/>
              <a:ext cx="8427" cy="216945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050726" y="3714157"/>
              <a:ext cx="5190995" cy="2283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36767" y="3973058"/>
              <a:ext cx="3505606" cy="21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of the Day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9005" y="3801220"/>
              <a:ext cx="4940294" cy="2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4  5  6  7  8  9  10  11  12  13  14  15  16  17  18  19  20  21  22  23  24  0  1  2  3 </a:t>
              </a:r>
              <a:endParaRPr lang="en-US" sz="10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178886" y="2084935"/>
              <a:ext cx="4202936" cy="833757"/>
            </a:xfrm>
            <a:custGeom>
              <a:avLst/>
              <a:gdLst>
                <a:gd name="connsiteX0" fmla="*/ 0 w 6515100"/>
                <a:gd name="connsiteY0" fmla="*/ 1430779 h 1430779"/>
                <a:gd name="connsiteX1" fmla="*/ 409575 w 6515100"/>
                <a:gd name="connsiteY1" fmla="*/ 1173604 h 1430779"/>
                <a:gd name="connsiteX2" fmla="*/ 990600 w 6515100"/>
                <a:gd name="connsiteY2" fmla="*/ 1306954 h 1430779"/>
                <a:gd name="connsiteX3" fmla="*/ 2171700 w 6515100"/>
                <a:gd name="connsiteY3" fmla="*/ 2029 h 1430779"/>
                <a:gd name="connsiteX4" fmla="*/ 3724275 w 6515100"/>
                <a:gd name="connsiteY4" fmla="*/ 1011679 h 1430779"/>
                <a:gd name="connsiteX5" fmla="*/ 4629150 w 6515100"/>
                <a:gd name="connsiteY5" fmla="*/ 1192654 h 1430779"/>
                <a:gd name="connsiteX6" fmla="*/ 5343525 w 6515100"/>
                <a:gd name="connsiteY6" fmla="*/ 973579 h 1430779"/>
                <a:gd name="connsiteX7" fmla="*/ 6200775 w 6515100"/>
                <a:gd name="connsiteY7" fmla="*/ 1316479 h 1430779"/>
                <a:gd name="connsiteX8" fmla="*/ 6515100 w 6515100"/>
                <a:gd name="connsiteY8" fmla="*/ 1354579 h 143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15100" h="1430779">
                  <a:moveTo>
                    <a:pt x="0" y="1430779"/>
                  </a:moveTo>
                  <a:cubicBezTo>
                    <a:pt x="122237" y="1312510"/>
                    <a:pt x="244475" y="1194241"/>
                    <a:pt x="409575" y="1173604"/>
                  </a:cubicBezTo>
                  <a:cubicBezTo>
                    <a:pt x="574675" y="1152967"/>
                    <a:pt x="696913" y="1502216"/>
                    <a:pt x="990600" y="1306954"/>
                  </a:cubicBezTo>
                  <a:cubicBezTo>
                    <a:pt x="1284287" y="1111692"/>
                    <a:pt x="1716088" y="51241"/>
                    <a:pt x="2171700" y="2029"/>
                  </a:cubicBezTo>
                  <a:cubicBezTo>
                    <a:pt x="2627312" y="-47183"/>
                    <a:pt x="3314700" y="813241"/>
                    <a:pt x="3724275" y="1011679"/>
                  </a:cubicBezTo>
                  <a:cubicBezTo>
                    <a:pt x="4133850" y="1210116"/>
                    <a:pt x="4359275" y="1199004"/>
                    <a:pt x="4629150" y="1192654"/>
                  </a:cubicBezTo>
                  <a:cubicBezTo>
                    <a:pt x="4899025" y="1186304"/>
                    <a:pt x="5081588" y="952941"/>
                    <a:pt x="5343525" y="973579"/>
                  </a:cubicBezTo>
                  <a:cubicBezTo>
                    <a:pt x="5605463" y="994216"/>
                    <a:pt x="6005513" y="1252979"/>
                    <a:pt x="6200775" y="1316479"/>
                  </a:cubicBezTo>
                  <a:cubicBezTo>
                    <a:pt x="6396038" y="1379979"/>
                    <a:pt x="6455569" y="1367279"/>
                    <a:pt x="6515100" y="135457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19174" y="2240167"/>
              <a:ext cx="4221370" cy="674407"/>
            </a:xfrm>
            <a:custGeom>
              <a:avLst/>
              <a:gdLst>
                <a:gd name="connsiteX0" fmla="*/ 0 w 6543675"/>
                <a:gd name="connsiteY0" fmla="*/ 1157325 h 1157325"/>
                <a:gd name="connsiteX1" fmla="*/ 476250 w 6543675"/>
                <a:gd name="connsiteY1" fmla="*/ 881100 h 1157325"/>
                <a:gd name="connsiteX2" fmla="*/ 923925 w 6543675"/>
                <a:gd name="connsiteY2" fmla="*/ 1014450 h 1157325"/>
                <a:gd name="connsiteX3" fmla="*/ 1362075 w 6543675"/>
                <a:gd name="connsiteY3" fmla="*/ 1090650 h 1157325"/>
                <a:gd name="connsiteX4" fmla="*/ 3257550 w 6543675"/>
                <a:gd name="connsiteY4" fmla="*/ 4800 h 1157325"/>
                <a:gd name="connsiteX5" fmla="*/ 5400675 w 6543675"/>
                <a:gd name="connsiteY5" fmla="*/ 709650 h 1157325"/>
                <a:gd name="connsiteX6" fmla="*/ 6276975 w 6543675"/>
                <a:gd name="connsiteY6" fmla="*/ 1109700 h 1157325"/>
                <a:gd name="connsiteX7" fmla="*/ 6543675 w 6543675"/>
                <a:gd name="connsiteY7" fmla="*/ 1109700 h 11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3675" h="1157325">
                  <a:moveTo>
                    <a:pt x="0" y="1157325"/>
                  </a:moveTo>
                  <a:cubicBezTo>
                    <a:pt x="161131" y="1031118"/>
                    <a:pt x="322263" y="904912"/>
                    <a:pt x="476250" y="881100"/>
                  </a:cubicBezTo>
                  <a:cubicBezTo>
                    <a:pt x="630237" y="857288"/>
                    <a:pt x="776287" y="979525"/>
                    <a:pt x="923925" y="1014450"/>
                  </a:cubicBezTo>
                  <a:cubicBezTo>
                    <a:pt x="1071563" y="1049375"/>
                    <a:pt x="973138" y="1258925"/>
                    <a:pt x="1362075" y="1090650"/>
                  </a:cubicBezTo>
                  <a:cubicBezTo>
                    <a:pt x="1751012" y="922375"/>
                    <a:pt x="2584450" y="68300"/>
                    <a:pt x="3257550" y="4800"/>
                  </a:cubicBezTo>
                  <a:cubicBezTo>
                    <a:pt x="3930650" y="-58700"/>
                    <a:pt x="4897437" y="525500"/>
                    <a:pt x="5400675" y="709650"/>
                  </a:cubicBezTo>
                  <a:cubicBezTo>
                    <a:pt x="5903913" y="893800"/>
                    <a:pt x="6086475" y="1043025"/>
                    <a:pt x="6276975" y="1109700"/>
                  </a:cubicBezTo>
                  <a:cubicBezTo>
                    <a:pt x="6467475" y="1176375"/>
                    <a:pt x="6505575" y="1143037"/>
                    <a:pt x="6543675" y="1109700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948343" y="1924964"/>
              <a:ext cx="6145" cy="2929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92154" y="1614638"/>
              <a:ext cx="97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Actual Load Profile</a:t>
              </a:r>
              <a:endParaRPr lang="en-US" sz="9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18418" y="2978801"/>
              <a:ext cx="12535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Shifted Load Profile</a:t>
              </a:r>
            </a:p>
            <a:p>
              <a:r>
                <a:rPr lang="en-US" sz="1050" dirty="0" smtClean="0"/>
                <a:t>(Total consumption remain similar)</a:t>
              </a:r>
              <a:endParaRPr lang="en-US" sz="105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3584342" y="2565576"/>
              <a:ext cx="222874" cy="365066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2178886" y="2348013"/>
              <a:ext cx="4194289" cy="576230"/>
            </a:xfrm>
            <a:custGeom>
              <a:avLst/>
              <a:gdLst>
                <a:gd name="connsiteX0" fmla="*/ 0 w 6501696"/>
                <a:gd name="connsiteY0" fmla="*/ 988846 h 988846"/>
                <a:gd name="connsiteX1" fmla="*/ 390525 w 6501696"/>
                <a:gd name="connsiteY1" fmla="*/ 712621 h 988846"/>
                <a:gd name="connsiteX2" fmla="*/ 762000 w 6501696"/>
                <a:gd name="connsiteY2" fmla="*/ 931696 h 988846"/>
                <a:gd name="connsiteX3" fmla="*/ 2152650 w 6501696"/>
                <a:gd name="connsiteY3" fmla="*/ 7771 h 988846"/>
                <a:gd name="connsiteX4" fmla="*/ 3600450 w 6501696"/>
                <a:gd name="connsiteY4" fmla="*/ 503071 h 988846"/>
                <a:gd name="connsiteX5" fmla="*/ 4219575 w 6501696"/>
                <a:gd name="connsiteY5" fmla="*/ 760246 h 988846"/>
                <a:gd name="connsiteX6" fmla="*/ 5029200 w 6501696"/>
                <a:gd name="connsiteY6" fmla="*/ 655471 h 988846"/>
                <a:gd name="connsiteX7" fmla="*/ 5353050 w 6501696"/>
                <a:gd name="connsiteY7" fmla="*/ 493546 h 988846"/>
                <a:gd name="connsiteX8" fmla="*/ 6343650 w 6501696"/>
                <a:gd name="connsiteY8" fmla="*/ 912646 h 988846"/>
                <a:gd name="connsiteX9" fmla="*/ 6486525 w 6501696"/>
                <a:gd name="connsiteY9" fmla="*/ 912646 h 9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01696" h="988846">
                  <a:moveTo>
                    <a:pt x="0" y="988846"/>
                  </a:moveTo>
                  <a:cubicBezTo>
                    <a:pt x="131762" y="855496"/>
                    <a:pt x="263525" y="722146"/>
                    <a:pt x="390525" y="712621"/>
                  </a:cubicBezTo>
                  <a:cubicBezTo>
                    <a:pt x="517525" y="703096"/>
                    <a:pt x="468312" y="1049171"/>
                    <a:pt x="762000" y="931696"/>
                  </a:cubicBezTo>
                  <a:cubicBezTo>
                    <a:pt x="1055688" y="814221"/>
                    <a:pt x="1679575" y="79209"/>
                    <a:pt x="2152650" y="7771"/>
                  </a:cubicBezTo>
                  <a:cubicBezTo>
                    <a:pt x="2625725" y="-63667"/>
                    <a:pt x="3255963" y="377659"/>
                    <a:pt x="3600450" y="503071"/>
                  </a:cubicBezTo>
                  <a:cubicBezTo>
                    <a:pt x="3944937" y="628483"/>
                    <a:pt x="3981450" y="734846"/>
                    <a:pt x="4219575" y="760246"/>
                  </a:cubicBezTo>
                  <a:cubicBezTo>
                    <a:pt x="4457700" y="785646"/>
                    <a:pt x="4840288" y="699921"/>
                    <a:pt x="5029200" y="655471"/>
                  </a:cubicBezTo>
                  <a:cubicBezTo>
                    <a:pt x="5218113" y="611021"/>
                    <a:pt x="5133975" y="450683"/>
                    <a:pt x="5353050" y="493546"/>
                  </a:cubicBezTo>
                  <a:cubicBezTo>
                    <a:pt x="5572125" y="536408"/>
                    <a:pt x="6154738" y="842796"/>
                    <a:pt x="6343650" y="912646"/>
                  </a:cubicBezTo>
                  <a:cubicBezTo>
                    <a:pt x="6532562" y="982496"/>
                    <a:pt x="6509543" y="947571"/>
                    <a:pt x="6486525" y="91264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918192" y="2174717"/>
              <a:ext cx="379019" cy="234834"/>
            </a:xfrm>
            <a:prstGeom prst="straightConnector1">
              <a:avLst/>
            </a:prstGeom>
            <a:noFill/>
            <a:ln w="38100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274730" y="1768321"/>
              <a:ext cx="795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“Shave” and reduce overall consumption</a:t>
              </a:r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76474" y="1791941"/>
              <a:ext cx="430887" cy="18293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/>
                <a:t>Power </a:t>
              </a:r>
              <a:r>
                <a:rPr lang="en-US" sz="1400" dirty="0" smtClean="0"/>
                <a:t>consumption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220284" y="1820751"/>
              <a:ext cx="153616" cy="171813"/>
            </a:xfrm>
            <a:prstGeom prst="straightConnector1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71006" y="1671021"/>
              <a:ext cx="848176" cy="15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Production capacity</a:t>
              </a:r>
              <a:endParaRPr lang="en-US" sz="105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2130879" y="1919969"/>
              <a:ext cx="4220935" cy="537481"/>
            </a:xfrm>
            <a:custGeom>
              <a:avLst/>
              <a:gdLst>
                <a:gd name="connsiteX0" fmla="*/ 0 w 4220935"/>
                <a:gd name="connsiteY0" fmla="*/ 431345 h 537481"/>
                <a:gd name="connsiteX1" fmla="*/ 1004207 w 4220935"/>
                <a:gd name="connsiteY1" fmla="*/ 161924 h 537481"/>
                <a:gd name="connsiteX2" fmla="*/ 1004207 w 4220935"/>
                <a:gd name="connsiteY2" fmla="*/ 161924 h 537481"/>
                <a:gd name="connsiteX3" fmla="*/ 1738992 w 4220935"/>
                <a:gd name="connsiteY3" fmla="*/ 39460 h 537481"/>
                <a:gd name="connsiteX4" fmla="*/ 2906485 w 4220935"/>
                <a:gd name="connsiteY4" fmla="*/ 31295 h 537481"/>
                <a:gd name="connsiteX5" fmla="*/ 3755571 w 4220935"/>
                <a:gd name="connsiteY5" fmla="*/ 423181 h 537481"/>
                <a:gd name="connsiteX6" fmla="*/ 4220935 w 4220935"/>
                <a:gd name="connsiteY6" fmla="*/ 537481 h 5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0935" h="537481">
                  <a:moveTo>
                    <a:pt x="0" y="431345"/>
                  </a:moveTo>
                  <a:lnTo>
                    <a:pt x="1004207" y="161924"/>
                  </a:lnTo>
                  <a:lnTo>
                    <a:pt x="1004207" y="161924"/>
                  </a:lnTo>
                  <a:cubicBezTo>
                    <a:pt x="1126671" y="141513"/>
                    <a:pt x="1421946" y="61231"/>
                    <a:pt x="1738992" y="39460"/>
                  </a:cubicBezTo>
                  <a:cubicBezTo>
                    <a:pt x="2056038" y="17689"/>
                    <a:pt x="2570389" y="-32658"/>
                    <a:pt x="2906485" y="31295"/>
                  </a:cubicBezTo>
                  <a:cubicBezTo>
                    <a:pt x="3242581" y="95248"/>
                    <a:pt x="3536496" y="338817"/>
                    <a:pt x="3755571" y="423181"/>
                  </a:cubicBezTo>
                  <a:cubicBezTo>
                    <a:pt x="3974646" y="507545"/>
                    <a:pt x="4097790" y="522513"/>
                    <a:pt x="4220935" y="5374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Kumbhare</dc:creator>
  <cp:lastModifiedBy>Alok Kumbhare</cp:lastModifiedBy>
  <cp:revision>5</cp:revision>
  <dcterms:created xsi:type="dcterms:W3CDTF">2012-09-23T21:52:24Z</dcterms:created>
  <dcterms:modified xsi:type="dcterms:W3CDTF">2012-10-26T01:46:47Z</dcterms:modified>
</cp:coreProperties>
</file>