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24"/>
      </p:cViewPr>
      <p:guideLst>
        <p:guide orient="horz" pos="1968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FDC12-86DC-4298-88C1-D75724C0B0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DD567-31AC-4BFA-BFE2-A33B2152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D567-31AC-4BFA-BFE2-A33B2152C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D567-31AC-4BFA-BFE2-A33B2152C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D567-31AC-4BFA-BFE2-A33B2152C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2099-3786-4163-8658-AE7986B0B32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6200" y="76200"/>
            <a:ext cx="6553200" cy="2133600"/>
            <a:chOff x="1219200" y="1905000"/>
            <a:chExt cx="65532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1905000"/>
              <a:ext cx="9906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Stream Parser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2819400"/>
              <a:ext cx="9906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Batch Import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19050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Event Transform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23622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Semantic Annotate</a:t>
              </a:r>
            </a:p>
          </p:txBody>
        </p:sp>
        <p:cxnSp>
          <p:nvCxnSpPr>
            <p:cNvPr id="9" name="Straight Arrow Connector 8"/>
            <p:cNvCxnSpPr>
              <a:endCxn id="4" idx="1"/>
            </p:cNvCxnSpPr>
            <p:nvPr/>
          </p:nvCxnSpPr>
          <p:spPr>
            <a:xfrm>
              <a:off x="1219200" y="2171700"/>
              <a:ext cx="762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2971800" y="2171700"/>
              <a:ext cx="6096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4648200" y="21717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1"/>
            </p:cNvCxnSpPr>
            <p:nvPr/>
          </p:nvCxnSpPr>
          <p:spPr>
            <a:xfrm>
              <a:off x="1295400" y="3086100"/>
              <a:ext cx="6858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5" idx="3"/>
              <a:endCxn id="7" idx="1"/>
            </p:cNvCxnSpPr>
            <p:nvPr/>
          </p:nvCxnSpPr>
          <p:spPr>
            <a:xfrm flipV="1">
              <a:off x="4648200" y="26289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581400" y="28194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File Parser</a:t>
              </a:r>
            </a:p>
          </p:txBody>
        </p:sp>
        <p:cxnSp>
          <p:nvCxnSpPr>
            <p:cNvPr id="29" name="Straight Arrow Connector 28"/>
            <p:cNvCxnSpPr>
              <a:stCxn id="5" idx="3"/>
              <a:endCxn id="25" idx="1"/>
            </p:cNvCxnSpPr>
            <p:nvPr/>
          </p:nvCxnSpPr>
          <p:spPr>
            <a:xfrm>
              <a:off x="2971800" y="3086100"/>
              <a:ext cx="6096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05600" y="23622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Store Triples</a:t>
              </a:r>
            </a:p>
          </p:txBody>
        </p:sp>
        <p:cxnSp>
          <p:nvCxnSpPr>
            <p:cNvPr id="33" name="Straight Arrow Connector 32"/>
            <p:cNvCxnSpPr>
              <a:stCxn id="7" idx="3"/>
              <a:endCxn id="32" idx="1"/>
            </p:cNvCxnSpPr>
            <p:nvPr/>
          </p:nvCxnSpPr>
          <p:spPr>
            <a:xfrm>
              <a:off x="6248400" y="2628900"/>
              <a:ext cx="4572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16200000" flipV="1">
              <a:off x="2255162" y="3282037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6200000" flipV="1">
              <a:off x="7010400" y="2816370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7010400" y="3166532"/>
              <a:ext cx="451762" cy="3810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latin typeface="Museo 300" pitchFamily="50" charset="0"/>
                </a:rPr>
                <a:t>Jena DB</a:t>
              </a:r>
              <a:endParaRPr lang="en-US" sz="500" b="1" dirty="0">
                <a:latin typeface="Museo 300" pitchFamily="50" charset="0"/>
              </a:endParaRPr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2286000" y="3657600"/>
              <a:ext cx="381000" cy="381000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latin typeface="Museo 300" pitchFamily="50" charset="0"/>
                </a:rPr>
                <a:t>REST WS</a:t>
              </a:r>
              <a:endParaRPr lang="en-US" sz="800" b="1" dirty="0">
                <a:latin typeface="Museo 300" pitchFamily="50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2836337" y="2142067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512734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6112934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836334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4512731" y="30395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1913467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3513667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113867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637867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1913467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513667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152400"/>
            <a:ext cx="4876799" cy="1676400"/>
            <a:chOff x="152400" y="533400"/>
            <a:chExt cx="4876799" cy="1676400"/>
          </a:xfrm>
        </p:grpSpPr>
        <p:sp>
          <p:nvSpPr>
            <p:cNvPr id="7" name="Rectangle 6"/>
            <p:cNvSpPr/>
            <p:nvPr/>
          </p:nvSpPr>
          <p:spPr>
            <a:xfrm>
              <a:off x="2362200" y="5334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Global </a:t>
              </a:r>
              <a:r>
                <a:rPr lang="en-US" sz="1400" b="1" dirty="0" err="1" smtClean="0">
                  <a:solidFill>
                    <a:schemeClr val="tx2"/>
                  </a:solidFill>
                  <a:latin typeface="Museo 300" pitchFamily="50" charset="0"/>
                </a:rPr>
                <a:t>Seq</a:t>
              </a:r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 Align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19" name="Straight Arrow Connector 18"/>
            <p:cNvCxnSpPr>
              <a:stCxn id="25" idx="3"/>
              <a:endCxn id="7" idx="1"/>
            </p:cNvCxnSpPr>
            <p:nvPr/>
          </p:nvCxnSpPr>
          <p:spPr>
            <a:xfrm flipV="1">
              <a:off x="1828800" y="8001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4267" y="990600"/>
              <a:ext cx="1134533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Fetch Sequences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29" name="Straight Arrow Connector 28"/>
            <p:cNvCxnSpPr>
              <a:endCxn id="25" idx="1"/>
            </p:cNvCxnSpPr>
            <p:nvPr/>
          </p:nvCxnSpPr>
          <p:spPr>
            <a:xfrm>
              <a:off x="152400" y="1257300"/>
              <a:ext cx="54186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16200000" flipV="1">
              <a:off x="1061363" y="1453237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1092201" y="1828800"/>
              <a:ext cx="381000" cy="381000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latin typeface="Museo 300" pitchFamily="50" charset="0"/>
                </a:rPr>
                <a:t>HTTP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1693331" y="12107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2294467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26534" y="12192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3733" y="15240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b="1" dirty="0" smtClean="0">
                  <a:solidFill>
                    <a:schemeClr val="tx2"/>
                  </a:solidFill>
                  <a:latin typeface="Museo 300" pitchFamily="50" charset="0"/>
                </a:rPr>
                <a:t>Fetch Protein Features</a:t>
              </a:r>
              <a:endParaRPr lang="en-US" sz="13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77732" y="533400"/>
              <a:ext cx="1151467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Store Alignment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38" name="Straight Arrow Connector 37"/>
            <p:cNvCxnSpPr>
              <a:stCxn id="7" idx="3"/>
              <a:endCxn id="37" idx="1"/>
            </p:cNvCxnSpPr>
            <p:nvPr/>
          </p:nvCxnSpPr>
          <p:spPr>
            <a:xfrm>
              <a:off x="3429000" y="800100"/>
              <a:ext cx="448732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16200000" flipV="1">
              <a:off x="4182533" y="987570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4" name="Can 43"/>
            <p:cNvSpPr/>
            <p:nvPr/>
          </p:nvSpPr>
          <p:spPr>
            <a:xfrm>
              <a:off x="4182533" y="1337732"/>
              <a:ext cx="451762" cy="3810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latin typeface="Museo 300" pitchFamily="50" charset="0"/>
                </a:rPr>
                <a:t>File System</a:t>
              </a:r>
              <a:endParaRPr lang="en-US" sz="800" b="1" dirty="0">
                <a:latin typeface="Museo 300" pitchFamily="50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285067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2286000" y="1794935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810000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cxnSp>
          <p:nvCxnSpPr>
            <p:cNvPr id="62" name="Straight Arrow Connector 61"/>
            <p:cNvCxnSpPr>
              <a:stCxn id="25" idx="3"/>
              <a:endCxn id="36" idx="1"/>
            </p:cNvCxnSpPr>
            <p:nvPr/>
          </p:nvCxnSpPr>
          <p:spPr>
            <a:xfrm>
              <a:off x="1828800" y="1257300"/>
              <a:ext cx="524933" cy="5334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01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9000" y="1478280"/>
            <a:ext cx="2895600" cy="777240"/>
            <a:chOff x="1249680" y="1402080"/>
            <a:chExt cx="2895600" cy="777240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9400" y="14020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9400" y="1905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S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0520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T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3924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6" name="Elbow Connector 15"/>
            <p:cNvCxnSpPr>
              <a:stCxn id="5" idx="3"/>
              <a:endCxn id="6" idx="1"/>
            </p:cNvCxnSpPr>
            <p:nvPr/>
          </p:nvCxnSpPr>
          <p:spPr>
            <a:xfrm flipV="1">
              <a:off x="2499360" y="15392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5" idx="3"/>
              <a:endCxn id="7" idx="1"/>
            </p:cNvCxnSpPr>
            <p:nvPr/>
          </p:nvCxnSpPr>
          <p:spPr>
            <a:xfrm>
              <a:off x="2499360" y="18135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8" idx="1"/>
            </p:cNvCxnSpPr>
            <p:nvPr/>
          </p:nvCxnSpPr>
          <p:spPr>
            <a:xfrm flipV="1">
              <a:off x="3185160" y="18135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3"/>
              <a:endCxn id="8" idx="1"/>
            </p:cNvCxnSpPr>
            <p:nvPr/>
          </p:nvCxnSpPr>
          <p:spPr>
            <a:xfrm>
              <a:off x="3185160" y="15392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5" idx="1"/>
            </p:cNvCxnSpPr>
            <p:nvPr/>
          </p:nvCxnSpPr>
          <p:spPr>
            <a:xfrm>
              <a:off x="1905000" y="181356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</p:cNvCxnSpPr>
            <p:nvPr/>
          </p:nvCxnSpPr>
          <p:spPr>
            <a:xfrm>
              <a:off x="3870960" y="181356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>
            <a:xfrm>
              <a:off x="1249680" y="181356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76200" y="457200"/>
            <a:ext cx="2895600" cy="777240"/>
            <a:chOff x="1295400" y="2727960"/>
            <a:chExt cx="2895600" cy="777240"/>
          </a:xfrm>
        </p:grpSpPr>
        <p:sp>
          <p:nvSpPr>
            <p:cNvPr id="37" name="Diamond 36"/>
            <p:cNvSpPr/>
            <p:nvPr/>
          </p:nvSpPr>
          <p:spPr>
            <a:xfrm>
              <a:off x="2225040" y="3002280"/>
              <a:ext cx="365760" cy="274320"/>
            </a:xfrm>
            <a:prstGeom prst="diamon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65120" y="272796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865120" y="32308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S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550920" y="3002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T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84960" y="3002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42" name="Elbow Connector 41"/>
            <p:cNvCxnSpPr>
              <a:stCxn id="37" idx="0"/>
              <a:endCxn id="38" idx="1"/>
            </p:cNvCxnSpPr>
            <p:nvPr/>
          </p:nvCxnSpPr>
          <p:spPr>
            <a:xfrm rot="5400000" flipH="1" flipV="1">
              <a:off x="2567940" y="2705100"/>
              <a:ext cx="137160" cy="457200"/>
            </a:xfrm>
            <a:prstGeom prst="bentConnector2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7" idx="2"/>
              <a:endCxn id="39" idx="1"/>
            </p:cNvCxnSpPr>
            <p:nvPr/>
          </p:nvCxnSpPr>
          <p:spPr>
            <a:xfrm rot="16200000" flipH="1">
              <a:off x="2590800" y="3093720"/>
              <a:ext cx="91440" cy="457200"/>
            </a:xfrm>
            <a:prstGeom prst="bentConnector2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9" idx="3"/>
              <a:endCxn id="40" idx="1"/>
            </p:cNvCxnSpPr>
            <p:nvPr/>
          </p:nvCxnSpPr>
          <p:spPr>
            <a:xfrm flipV="1">
              <a:off x="3230880" y="313944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40" idx="1"/>
            </p:cNvCxnSpPr>
            <p:nvPr/>
          </p:nvCxnSpPr>
          <p:spPr>
            <a:xfrm>
              <a:off x="3230880" y="286512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3"/>
            </p:cNvCxnSpPr>
            <p:nvPr/>
          </p:nvCxnSpPr>
          <p:spPr>
            <a:xfrm>
              <a:off x="3916680" y="313944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1" idx="1"/>
            </p:cNvCxnSpPr>
            <p:nvPr/>
          </p:nvCxnSpPr>
          <p:spPr>
            <a:xfrm>
              <a:off x="1295400" y="313944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295400" y="304800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955799" y="3048000"/>
              <a:ext cx="41148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7" idx="3"/>
            </p:cNvCxnSpPr>
            <p:nvPr/>
          </p:nvCxnSpPr>
          <p:spPr>
            <a:xfrm flipV="1">
              <a:off x="2590800" y="2971800"/>
              <a:ext cx="274320" cy="1676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3"/>
            </p:cNvCxnSpPr>
            <p:nvPr/>
          </p:nvCxnSpPr>
          <p:spPr>
            <a:xfrm>
              <a:off x="2590800" y="3139440"/>
              <a:ext cx="301752" cy="1143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230880" y="2971800"/>
              <a:ext cx="320040" cy="914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230880" y="3200400"/>
              <a:ext cx="320040" cy="914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41" idx="3"/>
              <a:endCxn id="37" idx="1"/>
            </p:cNvCxnSpPr>
            <p:nvPr/>
          </p:nvCxnSpPr>
          <p:spPr>
            <a:xfrm>
              <a:off x="1950720" y="313944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44320" y="2499360"/>
            <a:ext cx="2240280" cy="777240"/>
            <a:chOff x="1950720" y="3916680"/>
            <a:chExt cx="2240280" cy="777240"/>
          </a:xfrm>
        </p:grpSpPr>
        <p:sp>
          <p:nvSpPr>
            <p:cNvPr id="81" name="Rounded Rectangle 80"/>
            <p:cNvSpPr/>
            <p:nvPr/>
          </p:nvSpPr>
          <p:spPr>
            <a:xfrm>
              <a:off x="2179320" y="4191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865120" y="3916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65120" y="44196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r>
                <a:rPr lang="en-US" sz="1400" baseline="-25000" dirty="0" err="1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n</a:t>
              </a:r>
              <a:endParaRPr lang="en-US" sz="1400" baseline="-250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550920" y="4191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86" name="Elbow Connector 85"/>
            <p:cNvCxnSpPr>
              <a:stCxn id="81" idx="3"/>
              <a:endCxn id="82" idx="1"/>
            </p:cNvCxnSpPr>
            <p:nvPr/>
          </p:nvCxnSpPr>
          <p:spPr>
            <a:xfrm flipV="1">
              <a:off x="2545080" y="40538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81" idx="3"/>
              <a:endCxn id="83" idx="1"/>
            </p:cNvCxnSpPr>
            <p:nvPr/>
          </p:nvCxnSpPr>
          <p:spPr>
            <a:xfrm>
              <a:off x="2545080" y="43281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83" idx="3"/>
              <a:endCxn id="84" idx="1"/>
            </p:cNvCxnSpPr>
            <p:nvPr/>
          </p:nvCxnSpPr>
          <p:spPr>
            <a:xfrm flipV="1">
              <a:off x="3230880" y="43281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82" idx="3"/>
              <a:endCxn id="84" idx="1"/>
            </p:cNvCxnSpPr>
            <p:nvPr/>
          </p:nvCxnSpPr>
          <p:spPr>
            <a:xfrm>
              <a:off x="3230880" y="40538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1" idx="1"/>
            </p:cNvCxnSpPr>
            <p:nvPr/>
          </p:nvCxnSpPr>
          <p:spPr>
            <a:xfrm>
              <a:off x="1950720" y="432816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3"/>
            </p:cNvCxnSpPr>
            <p:nvPr/>
          </p:nvCxnSpPr>
          <p:spPr>
            <a:xfrm>
              <a:off x="3916680" y="432816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971800" y="4328160"/>
              <a:ext cx="18288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430120" y="3581400"/>
            <a:ext cx="1578559" cy="1036320"/>
            <a:chOff x="1828800" y="5059680"/>
            <a:chExt cx="1578559" cy="1036320"/>
          </a:xfrm>
        </p:grpSpPr>
        <p:sp>
          <p:nvSpPr>
            <p:cNvPr id="95" name="Rounded Rectangle 94"/>
            <p:cNvSpPr/>
            <p:nvPr/>
          </p:nvSpPr>
          <p:spPr>
            <a:xfrm>
              <a:off x="2057400" y="5059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43200" y="5288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03" name="Straight Arrow Connector 102"/>
            <p:cNvCxnSpPr>
              <a:endCxn id="95" idx="1"/>
            </p:cNvCxnSpPr>
            <p:nvPr/>
          </p:nvCxnSpPr>
          <p:spPr>
            <a:xfrm>
              <a:off x="1828800" y="5196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3"/>
            </p:cNvCxnSpPr>
            <p:nvPr/>
          </p:nvCxnSpPr>
          <p:spPr>
            <a:xfrm>
              <a:off x="3108960" y="5425440"/>
              <a:ext cx="298399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2057400" y="5440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09" name="Straight Arrow Connector 108"/>
            <p:cNvCxnSpPr>
              <a:endCxn id="108" idx="1"/>
            </p:cNvCxnSpPr>
            <p:nvPr/>
          </p:nvCxnSpPr>
          <p:spPr>
            <a:xfrm>
              <a:off x="1828800" y="5577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2057400" y="5821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11" name="Straight Arrow Connector 110"/>
            <p:cNvCxnSpPr>
              <a:endCxn id="110" idx="1"/>
            </p:cNvCxnSpPr>
            <p:nvPr/>
          </p:nvCxnSpPr>
          <p:spPr>
            <a:xfrm>
              <a:off x="1828800" y="5958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>
            <a:xfrm>
              <a:off x="2743200" y="5669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13" name="Straight Arrow Connector 112"/>
            <p:cNvCxnSpPr>
              <a:stCxn id="112" idx="3"/>
            </p:cNvCxnSpPr>
            <p:nvPr/>
          </p:nvCxnSpPr>
          <p:spPr>
            <a:xfrm>
              <a:off x="3108960" y="5806440"/>
              <a:ext cx="298399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5" idx="3"/>
              <a:endCxn id="96" idx="1"/>
            </p:cNvCxnSpPr>
            <p:nvPr/>
          </p:nvCxnSpPr>
          <p:spPr>
            <a:xfrm>
              <a:off x="2423160" y="5196840"/>
              <a:ext cx="320040" cy="228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5" idx="3"/>
              <a:endCxn id="112" idx="1"/>
            </p:cNvCxnSpPr>
            <p:nvPr/>
          </p:nvCxnSpPr>
          <p:spPr>
            <a:xfrm>
              <a:off x="2423160" y="5196840"/>
              <a:ext cx="320040" cy="609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8" idx="3"/>
              <a:endCxn id="96" idx="1"/>
            </p:cNvCxnSpPr>
            <p:nvPr/>
          </p:nvCxnSpPr>
          <p:spPr>
            <a:xfrm flipV="1">
              <a:off x="2423160" y="5425440"/>
              <a:ext cx="32004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8" idx="3"/>
              <a:endCxn id="112" idx="1"/>
            </p:cNvCxnSpPr>
            <p:nvPr/>
          </p:nvCxnSpPr>
          <p:spPr>
            <a:xfrm>
              <a:off x="2423160" y="5577840"/>
              <a:ext cx="320040" cy="228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0" idx="3"/>
              <a:endCxn id="96" idx="1"/>
            </p:cNvCxnSpPr>
            <p:nvPr/>
          </p:nvCxnSpPr>
          <p:spPr>
            <a:xfrm flipV="1">
              <a:off x="2423160" y="5425440"/>
              <a:ext cx="320040" cy="533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0" idx="3"/>
              <a:endCxn id="112" idx="1"/>
            </p:cNvCxnSpPr>
            <p:nvPr/>
          </p:nvCxnSpPr>
          <p:spPr>
            <a:xfrm flipV="1">
              <a:off x="2423160" y="5806440"/>
              <a:ext cx="32004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9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0" y="-16934"/>
            <a:ext cx="5397501" cy="2641599"/>
            <a:chOff x="0" y="-16934"/>
            <a:chExt cx="5397501" cy="2641599"/>
          </a:xfrm>
        </p:grpSpPr>
        <p:sp>
          <p:nvSpPr>
            <p:cNvPr id="42" name="Rectangle 41"/>
            <p:cNvSpPr/>
            <p:nvPr/>
          </p:nvSpPr>
          <p:spPr>
            <a:xfrm flipH="1">
              <a:off x="749301" y="50800"/>
              <a:ext cx="4648200" cy="25297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087688" algn="r">
                <a:lnSpc>
                  <a:spcPts val="1800"/>
                </a:lnSpc>
              </a:pPr>
              <a:r>
                <a:rPr lang="en-US" sz="1400" b="1" i="1" dirty="0" smtClean="0">
                  <a:solidFill>
                    <a:schemeClr val="accent5"/>
                  </a:solidFill>
                </a:rPr>
                <a:t>Cloud </a:t>
              </a:r>
            </a:p>
            <a:p>
              <a:pPr marL="3087688" algn="r">
                <a:lnSpc>
                  <a:spcPts val="1800"/>
                </a:lnSpc>
              </a:pPr>
              <a:r>
                <a:rPr lang="en-US" sz="1400" b="1" i="1" dirty="0" smtClean="0">
                  <a:solidFill>
                    <a:schemeClr val="accent5"/>
                  </a:solidFill>
                </a:rPr>
                <a:t>Infrastructure</a:t>
              </a:r>
              <a:endParaRPr lang="en-US" sz="14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04732" y="965200"/>
              <a:ext cx="12954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Container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127" name="Straight Arrow Connector 118"/>
            <p:cNvCxnSpPr/>
            <p:nvPr/>
          </p:nvCxnSpPr>
          <p:spPr>
            <a:xfrm>
              <a:off x="2230969" y="660400"/>
              <a:ext cx="1920240" cy="533400"/>
            </a:xfrm>
            <a:prstGeom prst="bentConnector2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227581" y="584200"/>
              <a:ext cx="2011680" cy="381000"/>
            </a:xfrm>
            <a:prstGeom prst="bentConnector2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501901" y="203200"/>
              <a:ext cx="1295400" cy="1752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Container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8101" y="1193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82901" y="1422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78101" y="431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882901" y="660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01901" y="2032000"/>
              <a:ext cx="12954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Museo 300" pitchFamily="50" charset="0"/>
                </a:rPr>
                <a:t>(Virtual) Machine</a:t>
              </a:r>
              <a:endParaRPr lang="en-US" sz="1000" b="1" dirty="0">
                <a:solidFill>
                  <a:schemeClr val="bg1"/>
                </a:solidFill>
                <a:latin typeface="Museo 300" pitchFamily="50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1701" y="355600"/>
              <a:ext cx="12954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100" b="1" dirty="0" smtClean="0">
                  <a:solidFill>
                    <a:schemeClr val="tx2"/>
                  </a:solidFill>
                  <a:latin typeface="Museo 300" pitchFamily="50" charset="0"/>
                </a:rPr>
                <a:t>Coordinator</a:t>
              </a:r>
              <a:endParaRPr lang="en-US" sz="11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01701" y="1651000"/>
              <a:ext cx="12954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  <a:latin typeface="Museo 300" pitchFamily="50" charset="0"/>
                </a:rPr>
                <a:t>Floe</a:t>
              </a:r>
              <a:r>
                <a:rPr lang="en-US" sz="1100" b="1" dirty="0" smtClean="0">
                  <a:solidFill>
                    <a:schemeClr val="bg2"/>
                  </a:solidFill>
                  <a:latin typeface="Museo 300" pitchFamily="50" charset="0"/>
                </a:rPr>
                <a:t> Manager</a:t>
              </a:r>
              <a:endParaRPr lang="en-US" sz="1100" b="1" dirty="0">
                <a:solidFill>
                  <a:schemeClr val="bg2"/>
                </a:solidFill>
                <a:latin typeface="Museo 300" pitchFamily="50" charset="0"/>
              </a:endParaRPr>
            </a:p>
          </p:txBody>
        </p:sp>
        <p:pic>
          <p:nvPicPr>
            <p:cNvPr id="1027" name="Picture 3" descr="C:\Users\Simmhan\AppData\Local\Microsoft\Windows\Temporary Internet Files\Content.IE5\RDTVH8Q1\MC90043394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825499"/>
              <a:ext cx="673101" cy="67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4080932" y="1193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85732" y="1422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04732" y="2031999"/>
              <a:ext cx="1295400" cy="4572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Museo 300" pitchFamily="50" charset="0"/>
                </a:rPr>
                <a:t>(Virtual) Machine</a:t>
              </a:r>
              <a:endParaRPr lang="en-US" sz="1000" b="1" dirty="0">
                <a:solidFill>
                  <a:schemeClr val="bg1"/>
                </a:solidFill>
                <a:latin typeface="Museo 300" pitchFamily="50" charset="0"/>
              </a:endParaRPr>
            </a:p>
          </p:txBody>
        </p:sp>
        <p:pic>
          <p:nvPicPr>
            <p:cNvPr id="56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52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052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6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2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8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49301" y="2193778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i="1" dirty="0" smtClean="0">
                  <a:solidFill>
                    <a:schemeClr val="accent5"/>
                  </a:solidFill>
                </a:rPr>
                <a:t>Cloud Service Provider</a:t>
              </a:r>
              <a:endParaRPr lang="en-US" sz="11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782835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664939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510331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83809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522191" y="820420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3543301" y="8116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779797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61901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507293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380771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2519153" y="1567180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540263" y="155839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277519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159623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05015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878493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016875" y="1557275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5037985" y="1548488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cxnSp>
          <p:nvCxnSpPr>
            <p:cNvPr id="82" name="Straight Arrow Connector 81"/>
            <p:cNvCxnSpPr>
              <a:stCxn id="1027" idx="1"/>
              <a:endCxn id="68" idx="1"/>
            </p:cNvCxnSpPr>
            <p:nvPr/>
          </p:nvCxnSpPr>
          <p:spPr>
            <a:xfrm flipV="1">
              <a:off x="673101" y="858520"/>
              <a:ext cx="1899890" cy="30353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27" idx="1"/>
              <a:endCxn id="74" idx="1"/>
            </p:cNvCxnSpPr>
            <p:nvPr/>
          </p:nvCxnSpPr>
          <p:spPr>
            <a:xfrm>
              <a:off x="673101" y="1162050"/>
              <a:ext cx="1896852" cy="44323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9" idx="5"/>
              <a:endCxn id="80" idx="1"/>
            </p:cNvCxnSpPr>
            <p:nvPr/>
          </p:nvCxnSpPr>
          <p:spPr>
            <a:xfrm>
              <a:off x="3695700" y="849733"/>
              <a:ext cx="371975" cy="74564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5"/>
              <a:endCxn id="80" idx="1"/>
            </p:cNvCxnSpPr>
            <p:nvPr/>
          </p:nvCxnSpPr>
          <p:spPr>
            <a:xfrm flipV="1">
              <a:off x="3692662" y="1595375"/>
              <a:ext cx="375013" cy="1118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027" idx="0"/>
              <a:endCxn id="40" idx="1"/>
            </p:cNvCxnSpPr>
            <p:nvPr/>
          </p:nvCxnSpPr>
          <p:spPr>
            <a:xfrm flipV="1">
              <a:off x="336550" y="508000"/>
              <a:ext cx="565151" cy="317499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0" idx="3"/>
            </p:cNvCxnSpPr>
            <p:nvPr/>
          </p:nvCxnSpPr>
          <p:spPr>
            <a:xfrm flipV="1">
              <a:off x="2197101" y="355600"/>
              <a:ext cx="30480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0" idx="3"/>
            </p:cNvCxnSpPr>
            <p:nvPr/>
          </p:nvCxnSpPr>
          <p:spPr>
            <a:xfrm>
              <a:off x="2197101" y="508000"/>
              <a:ext cx="397934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0" idx="2"/>
              <a:endCxn id="41" idx="0"/>
            </p:cNvCxnSpPr>
            <p:nvPr/>
          </p:nvCxnSpPr>
          <p:spPr>
            <a:xfrm>
              <a:off x="1549401" y="660400"/>
              <a:ext cx="0" cy="9906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41" idx="3"/>
            </p:cNvCxnSpPr>
            <p:nvPr/>
          </p:nvCxnSpPr>
          <p:spPr>
            <a:xfrm>
              <a:off x="2197101" y="1803400"/>
              <a:ext cx="3048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1" idx="3"/>
              <a:endCxn id="39" idx="1"/>
            </p:cNvCxnSpPr>
            <p:nvPr/>
          </p:nvCxnSpPr>
          <p:spPr>
            <a:xfrm>
              <a:off x="2197101" y="1803400"/>
              <a:ext cx="304800" cy="4572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 rot="19705889">
              <a:off x="222487" y="466617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1. Graph</a:t>
              </a:r>
              <a:endParaRPr lang="en-US" sz="105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38200" y="685885"/>
              <a:ext cx="7617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2. Allocate</a:t>
              </a:r>
              <a:endParaRPr lang="en-US" sz="105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37183" y="-16934"/>
              <a:ext cx="90601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4. Instantiate</a:t>
              </a:r>
            </a:p>
            <a:p>
              <a:r>
                <a:rPr lang="en-US" sz="1050" dirty="0" smtClean="0"/>
                <a:t>5. Wiring</a:t>
              </a:r>
              <a:endParaRPr lang="en-US" sz="105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813781">
              <a:off x="710349" y="1237077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6. Execute</a:t>
              </a:r>
              <a:endParaRPr lang="en-US" sz="1050" dirty="0"/>
            </a:p>
          </p:txBody>
        </p:sp>
        <p:sp>
          <p:nvSpPr>
            <p:cNvPr id="134" name="Arc 133"/>
            <p:cNvSpPr/>
            <p:nvPr/>
          </p:nvSpPr>
          <p:spPr>
            <a:xfrm rot="16200000" flipV="1">
              <a:off x="1630581" y="1782981"/>
              <a:ext cx="254913" cy="598725"/>
            </a:xfrm>
            <a:prstGeom prst="arc">
              <a:avLst>
                <a:gd name="adj1" fmla="val 3252153"/>
                <a:gd name="adj2" fmla="val 19487749"/>
              </a:avLst>
            </a:prstGeom>
            <a:ln w="19685">
              <a:solidFill>
                <a:schemeClr val="accent4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pic>
          <p:nvPicPr>
            <p:cNvPr id="1029" name="Picture 5" descr="C:\Users\Simmhan\AppData\Local\Microsoft\Windows\Temporary Internet Files\Content.IE5\RDTVH8Q1\MC900432591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575" y="2016874"/>
              <a:ext cx="548526" cy="54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702734" y="1955884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3. Provision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7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9055" y="762000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57055" y="1066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1429205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66855" y="914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3000" y="1493736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1233489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6310" y="762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82455" y="112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81339" y="1066800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1859" y="1157272"/>
            <a:ext cx="514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/>
              <a:t>{A1,B1}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4168" y="621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4168" y="9286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66992" y="1198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01982" y="1137195"/>
            <a:ext cx="5949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{X1,y1,Z1}</a:t>
            </a:r>
            <a:endParaRPr lang="en-US" sz="700" dirty="0"/>
          </a:p>
        </p:txBody>
      </p:sp>
      <p:cxnSp>
        <p:nvCxnSpPr>
          <p:cNvPr id="28" name="Straight Arrow Connector 27"/>
          <p:cNvCxnSpPr>
            <a:endCxn id="18" idx="3"/>
          </p:cNvCxnSpPr>
          <p:nvPr/>
        </p:nvCxnSpPr>
        <p:spPr>
          <a:xfrm>
            <a:off x="3858623" y="1257299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38346" y="1240392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29018" y="903864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25411" y="1302670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29303" y="1066799"/>
            <a:ext cx="66063" cy="12542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10594" y="1309070"/>
            <a:ext cx="83741" cy="1158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7137" y="1233488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11550" y="2160269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749550" y="2465069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735695" y="2827474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59350" y="2312669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945495" y="2892005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45495" y="2631758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88805" y="21602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74950" y="25226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973834" y="2465069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6431" y="2200870"/>
            <a:ext cx="514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{A1,B1},</a:t>
            </a:r>
          </a:p>
          <a:p>
            <a:r>
              <a:rPr lang="en-US" dirty="0"/>
              <a:t>{</a:t>
            </a:r>
            <a:r>
              <a:rPr lang="en-US" dirty="0" smtClean="0"/>
              <a:t>A2,B2},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An,Bn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46663" y="2019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46663" y="23269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59487" y="25962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01982" y="2200870"/>
            <a:ext cx="59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[</a:t>
            </a:r>
          </a:p>
          <a:p>
            <a:r>
              <a:rPr lang="en-US" sz="600" dirty="0" smtClean="0"/>
              <a:t>{X1,Y1,Z1},</a:t>
            </a:r>
          </a:p>
          <a:p>
            <a:r>
              <a:rPr lang="en-US" sz="600" dirty="0"/>
              <a:t>{</a:t>
            </a:r>
            <a:r>
              <a:rPr lang="en-US" sz="600" dirty="0" smtClean="0"/>
              <a:t>X2,Y2,Z2}</a:t>
            </a:r>
            <a:endParaRPr lang="en-US" sz="600" dirty="0"/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r>
              <a:rPr lang="en-US" sz="600" dirty="0"/>
              <a:t>{</a:t>
            </a:r>
            <a:r>
              <a:rPr lang="en-US" sz="600" dirty="0" err="1" smtClean="0"/>
              <a:t>Xm,Ym,Zm</a:t>
            </a:r>
            <a:r>
              <a:rPr lang="en-US" sz="600" dirty="0" smtClean="0"/>
              <a:t>}</a:t>
            </a:r>
            <a:endParaRPr lang="en-US" sz="600" dirty="0"/>
          </a:p>
          <a:p>
            <a:r>
              <a:rPr lang="en-US" sz="700" dirty="0" smtClean="0"/>
              <a:t>]</a:t>
            </a:r>
          </a:p>
          <a:p>
            <a:endParaRPr lang="en-US" sz="7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30841" y="2638661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821513" y="2302133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817906" y="2700939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69632" y="2631757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833532" y="2640261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05200" y="2465069"/>
            <a:ext cx="118923" cy="1974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05705" y="2703137"/>
            <a:ext cx="112189" cy="1200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84451" y="3668705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722451" y="3973505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08596" y="433591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932251" y="3821105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18396" y="440044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918396" y="4140194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61706" y="3668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47851" y="4031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981339" y="4002080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5019564" y="35279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19564" y="38353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032388" y="41047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803742" y="4147097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794414" y="3810569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790807" y="4209375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478101" y="3973505"/>
            <a:ext cx="118923" cy="1974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478606" y="4211573"/>
            <a:ext cx="112189" cy="1200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>
            <a:off x="3602869" y="4046624"/>
            <a:ext cx="447805" cy="271622"/>
          </a:xfrm>
          <a:prstGeom prst="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ysClr val="windowText" lastClr="000000"/>
                </a:solidFill>
              </a:rPr>
              <a:t>{</a:t>
            </a:r>
            <a:r>
              <a:rPr lang="en-US" sz="500" dirty="0" err="1" smtClean="0">
                <a:solidFill>
                  <a:sysClr val="windowText" lastClr="000000"/>
                </a:solidFill>
              </a:rPr>
              <a:t>Ai,Bi</a:t>
            </a:r>
            <a:r>
              <a:rPr lang="en-US" sz="500" dirty="0" smtClean="0">
                <a:solidFill>
                  <a:sysClr val="windowText" lastClr="000000"/>
                </a:solidFill>
              </a:rPr>
              <a:t>}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>
            <a:off x="4348097" y="4040103"/>
            <a:ext cx="447805" cy="271622"/>
          </a:xfrm>
          <a:prstGeom prst="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{</a:t>
            </a:r>
            <a:r>
              <a:rPr lang="en-US" sz="400" dirty="0" err="1" smtClean="0">
                <a:solidFill>
                  <a:sysClr val="windowText" lastClr="000000"/>
                </a:solidFill>
              </a:rPr>
              <a:t>Xi,Yi,Zi</a:t>
            </a:r>
            <a:r>
              <a:rPr lang="en-US" sz="400" dirty="0" smtClean="0">
                <a:solidFill>
                  <a:sysClr val="windowText" lastClr="000000"/>
                </a:solidFill>
              </a:rPr>
              <a:t>}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90795" y="3810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573633" y="18283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561799" y="33190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277" y="697916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277" y="1002716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422" y="1365121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54949" y="850316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1094" y="1429652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1094" y="1169405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532" y="6979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677" y="10603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73561" y="1002716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64081" y="1093188"/>
            <a:ext cx="5142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/>
              <a:t>{A1,B1}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6390" y="5571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46390" y="8646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14" y="11339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94204" y="1073111"/>
            <a:ext cx="5949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{X1,y1,Z1}</a:t>
            </a:r>
            <a:endParaRPr lang="en-US" sz="700" dirty="0"/>
          </a:p>
        </p:txBody>
      </p:sp>
      <p:cxnSp>
        <p:nvCxnSpPr>
          <p:cNvPr id="28" name="Straight Arrow Connector 27"/>
          <p:cNvCxnSpPr>
            <a:endCxn id="18" idx="3"/>
          </p:cNvCxnSpPr>
          <p:nvPr/>
        </p:nvCxnSpPr>
        <p:spPr>
          <a:xfrm>
            <a:off x="1250845" y="1193215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30568" y="1176308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21240" y="839780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17633" y="1238586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21525" y="1002715"/>
            <a:ext cx="66063" cy="12542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2816" y="1244986"/>
            <a:ext cx="83741" cy="1158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69359" y="1169404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46914" y="695938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484914" y="1000738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71059" y="1363143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90586" y="848338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76731" y="1427674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6731" y="1167427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24169" y="6959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10314" y="10583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709198" y="1000738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4241795" y="736539"/>
            <a:ext cx="514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{A1,B1},</a:t>
            </a:r>
          </a:p>
          <a:p>
            <a:r>
              <a:rPr lang="en-US" dirty="0"/>
              <a:t>{</a:t>
            </a:r>
            <a:r>
              <a:rPr lang="en-US" dirty="0" smtClean="0"/>
              <a:t>A2,B2},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An,Bn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82027" y="55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82027" y="8626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794851" y="11319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37346" y="736539"/>
            <a:ext cx="59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[</a:t>
            </a:r>
          </a:p>
          <a:p>
            <a:r>
              <a:rPr lang="en-US" sz="600" dirty="0" smtClean="0"/>
              <a:t>{X1,Y1,Z1},</a:t>
            </a:r>
          </a:p>
          <a:p>
            <a:r>
              <a:rPr lang="en-US" sz="600" dirty="0"/>
              <a:t>{</a:t>
            </a:r>
            <a:r>
              <a:rPr lang="en-US" sz="600" dirty="0" smtClean="0"/>
              <a:t>X2,Y2,Z2}</a:t>
            </a:r>
            <a:endParaRPr lang="en-US" sz="600" dirty="0"/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pPr algn="ctr"/>
            <a:r>
              <a:rPr lang="en-US" sz="500" b="1" dirty="0" smtClean="0"/>
              <a:t>.</a:t>
            </a:r>
          </a:p>
          <a:p>
            <a:r>
              <a:rPr lang="en-US" sz="600" dirty="0"/>
              <a:t>{</a:t>
            </a:r>
            <a:r>
              <a:rPr lang="en-US" sz="600" dirty="0" err="1" smtClean="0"/>
              <a:t>Xm,Ym,Zm</a:t>
            </a:r>
            <a:r>
              <a:rPr lang="en-US" sz="600" dirty="0" smtClean="0"/>
              <a:t>}</a:t>
            </a:r>
            <a:endParaRPr lang="en-US" sz="600" dirty="0"/>
          </a:p>
          <a:p>
            <a:r>
              <a:rPr lang="en-US" sz="700" dirty="0" smtClean="0"/>
              <a:t>]</a:t>
            </a:r>
          </a:p>
          <a:p>
            <a:endParaRPr lang="en-US" sz="7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66205" y="1174330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556877" y="837802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53270" y="1236608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104996" y="1167426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68896" y="1175930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40564" y="1000738"/>
            <a:ext cx="118923" cy="1974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241069" y="1238806"/>
            <a:ext cx="112189" cy="1200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30138" y="2144782"/>
            <a:ext cx="14339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68138" y="2449582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854283" y="2811987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073810" y="2297182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059955" y="2876518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59955" y="2616271"/>
            <a:ext cx="473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393" y="21447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93538" y="2507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27026" y="2478157"/>
            <a:ext cx="400560" cy="358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165251" y="20040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65251" y="23114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78075" y="25807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49429" y="2623174"/>
            <a:ext cx="12747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40101" y="2286646"/>
            <a:ext cx="136806" cy="2883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36494" y="2685452"/>
            <a:ext cx="126863" cy="1910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623788" y="2449582"/>
            <a:ext cx="118923" cy="1974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624293" y="2687650"/>
            <a:ext cx="112189" cy="1200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>
            <a:off x="2748556" y="2522701"/>
            <a:ext cx="447805" cy="271622"/>
          </a:xfrm>
          <a:prstGeom prst="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ysClr val="windowText" lastClr="000000"/>
                </a:solidFill>
              </a:rPr>
              <a:t>{</a:t>
            </a:r>
            <a:r>
              <a:rPr lang="en-US" sz="500" dirty="0" err="1" smtClean="0">
                <a:solidFill>
                  <a:sysClr val="windowText" lastClr="000000"/>
                </a:solidFill>
              </a:rPr>
              <a:t>Ai,Bi</a:t>
            </a:r>
            <a:r>
              <a:rPr lang="en-US" sz="500" dirty="0" smtClean="0">
                <a:solidFill>
                  <a:sysClr val="windowText" lastClr="000000"/>
                </a:solidFill>
              </a:rPr>
              <a:t>}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>
            <a:off x="3493784" y="2516180"/>
            <a:ext cx="447805" cy="271622"/>
          </a:xfrm>
          <a:prstGeom prst="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{</a:t>
            </a:r>
            <a:r>
              <a:rPr lang="en-US" sz="400" dirty="0" err="1" smtClean="0">
                <a:solidFill>
                  <a:sysClr val="windowText" lastClr="000000"/>
                </a:solidFill>
              </a:rPr>
              <a:t>Xi,Yi,Zi</a:t>
            </a:r>
            <a:r>
              <a:rPr lang="en-US" sz="400" dirty="0" smtClean="0">
                <a:solidFill>
                  <a:sysClr val="windowText" lastClr="000000"/>
                </a:solidFill>
              </a:rPr>
              <a:t>}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33021" y="15989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768233" y="1597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6800" y="3048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207</Words>
  <Application>Microsoft Office PowerPoint</Application>
  <PresentationFormat>On-screen Show (4:3)</PresentationFormat>
  <Paragraphs>135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Consolas</vt:lpstr>
      <vt:lpstr>Museo 300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YS;AK</dc:creator>
  <cp:lastModifiedBy>Alok Kumbhare</cp:lastModifiedBy>
  <cp:revision>51</cp:revision>
  <dcterms:created xsi:type="dcterms:W3CDTF">2012-02-22T16:33:10Z</dcterms:created>
  <dcterms:modified xsi:type="dcterms:W3CDTF">2012-10-04T05:13:25Z</dcterms:modified>
</cp:coreProperties>
</file>