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0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793EC-0D4E-4E99-97AD-337CEB7BA162}" type="datetimeFigureOut">
              <a:rPr lang="en-US" smtClean="0"/>
              <a:t>11/7/2012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A747-CAD0-4F85-AA05-94143890F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882968" y="2917371"/>
            <a:ext cx="2988945" cy="1922010"/>
            <a:chOff x="1706880" y="3040515"/>
            <a:chExt cx="2988945" cy="1922010"/>
          </a:xfrm>
        </p:grpSpPr>
        <p:sp>
          <p:nvSpPr>
            <p:cNvPr id="17" name="Rectangle 16"/>
            <p:cNvSpPr/>
            <p:nvPr/>
          </p:nvSpPr>
          <p:spPr>
            <a:xfrm>
              <a:off x="1706880" y="3040515"/>
              <a:ext cx="2988945" cy="1922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N2</a:t>
              </a:r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1757361" y="359092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324</a:t>
              </a:r>
              <a:endParaRPr lang="en-US" sz="1400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2781299" y="359092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153</a:t>
              </a:r>
              <a:endParaRPr lang="en-US" sz="1400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3805237" y="359092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786</a:t>
              </a:r>
              <a:endParaRPr lang="en-US" sz="1400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1757361" y="410527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243</a:t>
              </a:r>
              <a:endParaRPr lang="en-US" sz="1400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2781299" y="410527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564</a:t>
              </a:r>
              <a:endParaRPr lang="en-US" sz="1400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3805237" y="410527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123</a:t>
              </a:r>
              <a:endParaRPr lang="en-US" sz="14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554480" y="2917371"/>
            <a:ext cx="2988945" cy="1892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1604961" y="3438525"/>
            <a:ext cx="847725" cy="3429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Bid: 411</a:t>
            </a:r>
            <a:endParaRPr lang="en-US" sz="14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628899" y="3438525"/>
            <a:ext cx="847725" cy="3429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Bid: 212</a:t>
            </a:r>
            <a:endParaRPr lang="en-US" sz="14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3652837" y="3438525"/>
            <a:ext cx="847725" cy="3429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Bid: 422</a:t>
            </a:r>
            <a:endParaRPr lang="en-US" sz="14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604961" y="3952875"/>
            <a:ext cx="847725" cy="3429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Bid: 234</a:t>
            </a:r>
            <a:endParaRPr lang="en-US" sz="1400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628899" y="3952875"/>
            <a:ext cx="847725" cy="3429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Bid: 756</a:t>
            </a:r>
            <a:endParaRPr lang="en-US" sz="1400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3652837" y="3952875"/>
            <a:ext cx="847725" cy="34290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Bid: 344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8137862" y="4168608"/>
            <a:ext cx="185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…</a:t>
            </a:r>
            <a:endParaRPr lang="en-US" sz="4800" dirty="0"/>
          </a:p>
        </p:txBody>
      </p:sp>
      <p:sp>
        <p:nvSpPr>
          <p:cNvPr id="27" name="TextBox 26"/>
          <p:cNvSpPr txBox="1"/>
          <p:nvPr/>
        </p:nvSpPr>
        <p:spPr>
          <a:xfrm>
            <a:off x="4076699" y="508000"/>
            <a:ext cx="128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Query 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667608" y="910282"/>
                <a:ext cx="17516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08" y="910282"/>
                <a:ext cx="175163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787" t="-2174" r="-453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2717800" y="1187281"/>
            <a:ext cx="1825625" cy="173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2"/>
          </p:cNvCxnSpPr>
          <p:nvPr/>
        </p:nvCxnSpPr>
        <p:spPr>
          <a:xfrm flipH="1">
            <a:off x="3276600" y="1187281"/>
            <a:ext cx="1266825" cy="173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2"/>
          </p:cNvCxnSpPr>
          <p:nvPr/>
        </p:nvCxnSpPr>
        <p:spPr>
          <a:xfrm>
            <a:off x="4543425" y="1187281"/>
            <a:ext cx="1413962" cy="173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2"/>
          </p:cNvCxnSpPr>
          <p:nvPr/>
        </p:nvCxnSpPr>
        <p:spPr>
          <a:xfrm>
            <a:off x="4543425" y="1187281"/>
            <a:ext cx="1834015" cy="173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2"/>
          </p:cNvCxnSpPr>
          <p:nvPr/>
        </p:nvCxnSpPr>
        <p:spPr>
          <a:xfrm>
            <a:off x="4543425" y="1187281"/>
            <a:ext cx="2261687" cy="173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2"/>
          </p:cNvCxnSpPr>
          <p:nvPr/>
        </p:nvCxnSpPr>
        <p:spPr>
          <a:xfrm>
            <a:off x="4543425" y="1187281"/>
            <a:ext cx="5629275" cy="1505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910012" y="5863771"/>
            <a:ext cx="2326051" cy="856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Aggregator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" idx="2"/>
            <a:endCxn id="45" idx="0"/>
          </p:cNvCxnSpPr>
          <p:nvPr/>
        </p:nvCxnSpPr>
        <p:spPr>
          <a:xfrm>
            <a:off x="3048953" y="4810125"/>
            <a:ext cx="2024085" cy="105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7" idx="2"/>
            <a:endCxn id="45" idx="0"/>
          </p:cNvCxnSpPr>
          <p:nvPr/>
        </p:nvCxnSpPr>
        <p:spPr>
          <a:xfrm flipH="1">
            <a:off x="5073038" y="4839381"/>
            <a:ext cx="1304403" cy="102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5" idx="0"/>
          </p:cNvCxnSpPr>
          <p:nvPr/>
        </p:nvCxnSpPr>
        <p:spPr>
          <a:xfrm flipH="1">
            <a:off x="5073038" y="4984578"/>
            <a:ext cx="5335790" cy="87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8914355" y="2820420"/>
            <a:ext cx="2988945" cy="1922010"/>
            <a:chOff x="1706880" y="3040515"/>
            <a:chExt cx="2988945" cy="1922010"/>
          </a:xfrm>
        </p:grpSpPr>
        <p:sp>
          <p:nvSpPr>
            <p:cNvPr id="53" name="Rectangle 52"/>
            <p:cNvSpPr/>
            <p:nvPr/>
          </p:nvSpPr>
          <p:spPr>
            <a:xfrm>
              <a:off x="1706880" y="3040515"/>
              <a:ext cx="2988945" cy="19220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 smtClean="0"/>
                <a:t>N_x</a:t>
              </a:r>
              <a:endParaRPr lang="en-US" dirty="0"/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1757361" y="359092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453</a:t>
              </a:r>
              <a:endParaRPr lang="en-US" sz="1400" dirty="0"/>
            </a:p>
          </p:txBody>
        </p:sp>
        <p:sp>
          <p:nvSpPr>
            <p:cNvPr id="55" name="Flowchart: Magnetic Disk 54"/>
            <p:cNvSpPr/>
            <p:nvPr/>
          </p:nvSpPr>
          <p:spPr>
            <a:xfrm>
              <a:off x="2781299" y="359092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422</a:t>
              </a:r>
              <a:endParaRPr lang="en-US" sz="1400" dirty="0"/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3805237" y="359092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53</a:t>
              </a:r>
              <a:endParaRPr lang="en-US" sz="1400" dirty="0"/>
            </a:p>
          </p:txBody>
        </p:sp>
        <p:sp>
          <p:nvSpPr>
            <p:cNvPr id="57" name="Flowchart: Magnetic Disk 56"/>
            <p:cNvSpPr/>
            <p:nvPr/>
          </p:nvSpPr>
          <p:spPr>
            <a:xfrm>
              <a:off x="1757361" y="410527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865</a:t>
              </a:r>
              <a:endParaRPr lang="en-US" sz="1400" dirty="0"/>
            </a:p>
          </p:txBody>
        </p:sp>
        <p:sp>
          <p:nvSpPr>
            <p:cNvPr id="58" name="Flowchart: Magnetic Disk 57"/>
            <p:cNvSpPr/>
            <p:nvPr/>
          </p:nvSpPr>
          <p:spPr>
            <a:xfrm>
              <a:off x="2781299" y="410527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136</a:t>
              </a:r>
              <a:endParaRPr lang="en-US" sz="1400" dirty="0"/>
            </a:p>
          </p:txBody>
        </p:sp>
        <p:sp>
          <p:nvSpPr>
            <p:cNvPr id="59" name="Flowchart: Magnetic Disk 58"/>
            <p:cNvSpPr/>
            <p:nvPr/>
          </p:nvSpPr>
          <p:spPr>
            <a:xfrm>
              <a:off x="3805237" y="4105275"/>
              <a:ext cx="847725" cy="342900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Bid: 466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94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1143" y="2971800"/>
            <a:ext cx="101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60685" y="3672114"/>
            <a:ext cx="101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60914" y="2971800"/>
            <a:ext cx="101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BKT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760685" y="2423885"/>
            <a:ext cx="101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760685" y="1132113"/>
            <a:ext cx="101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760685" y="5094514"/>
            <a:ext cx="101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60456" y="2881085"/>
            <a:ext cx="1016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6"/>
            <a:endCxn id="8" idx="2"/>
          </p:cNvCxnSpPr>
          <p:nvPr/>
        </p:nvCxnSpPr>
        <p:spPr>
          <a:xfrm>
            <a:off x="2177143" y="3429000"/>
            <a:ext cx="7837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11" idx="2"/>
          </p:cNvCxnSpPr>
          <p:nvPr/>
        </p:nvCxnSpPr>
        <p:spPr>
          <a:xfrm flipV="1">
            <a:off x="3976914" y="1589313"/>
            <a:ext cx="783771" cy="1839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2"/>
          </p:cNvCxnSpPr>
          <p:nvPr/>
        </p:nvCxnSpPr>
        <p:spPr>
          <a:xfrm flipV="1">
            <a:off x="3976914" y="2881085"/>
            <a:ext cx="783771" cy="547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5" idx="2"/>
          </p:cNvCxnSpPr>
          <p:nvPr/>
        </p:nvCxnSpPr>
        <p:spPr>
          <a:xfrm>
            <a:off x="3976914" y="3429000"/>
            <a:ext cx="783771" cy="700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6"/>
            <a:endCxn id="12" idx="2"/>
          </p:cNvCxnSpPr>
          <p:nvPr/>
        </p:nvCxnSpPr>
        <p:spPr>
          <a:xfrm>
            <a:off x="3976914" y="3429000"/>
            <a:ext cx="783771" cy="2122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6"/>
            <a:endCxn id="15" idx="1"/>
          </p:cNvCxnSpPr>
          <p:nvPr/>
        </p:nvCxnSpPr>
        <p:spPr>
          <a:xfrm>
            <a:off x="5776685" y="1589313"/>
            <a:ext cx="932561" cy="1425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6"/>
            <a:endCxn id="15" idx="2"/>
          </p:cNvCxnSpPr>
          <p:nvPr/>
        </p:nvCxnSpPr>
        <p:spPr>
          <a:xfrm>
            <a:off x="5776685" y="2881085"/>
            <a:ext cx="783771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6"/>
            <a:endCxn id="15" idx="3"/>
          </p:cNvCxnSpPr>
          <p:nvPr/>
        </p:nvCxnSpPr>
        <p:spPr>
          <a:xfrm flipV="1">
            <a:off x="5776685" y="3661574"/>
            <a:ext cx="932561" cy="467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6"/>
            <a:endCxn id="15" idx="4"/>
          </p:cNvCxnSpPr>
          <p:nvPr/>
        </p:nvCxnSpPr>
        <p:spPr>
          <a:xfrm flipV="1">
            <a:off x="5776685" y="3795485"/>
            <a:ext cx="1291771" cy="1756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5" idx="6"/>
            <a:endCxn id="11" idx="2"/>
          </p:cNvCxnSpPr>
          <p:nvPr/>
        </p:nvCxnSpPr>
        <p:spPr>
          <a:xfrm flipH="1" flipV="1">
            <a:off x="4760685" y="1589313"/>
            <a:ext cx="2815771" cy="1748972"/>
          </a:xfrm>
          <a:prstGeom prst="curvedConnector5">
            <a:avLst>
              <a:gd name="adj1" fmla="val -8119"/>
              <a:gd name="adj2" fmla="val 142116"/>
              <a:gd name="adj3" fmla="val 10811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" idx="2"/>
          </p:cNvCxnSpPr>
          <p:nvPr/>
        </p:nvCxnSpPr>
        <p:spPr>
          <a:xfrm>
            <a:off x="508000" y="3429000"/>
            <a:ext cx="653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5" idx="6"/>
            <a:endCxn id="10" idx="2"/>
          </p:cNvCxnSpPr>
          <p:nvPr/>
        </p:nvCxnSpPr>
        <p:spPr>
          <a:xfrm flipH="1" flipV="1">
            <a:off x="4760685" y="2881085"/>
            <a:ext cx="2815771" cy="457200"/>
          </a:xfrm>
          <a:prstGeom prst="curvedConnector5">
            <a:avLst>
              <a:gd name="adj1" fmla="val -8119"/>
              <a:gd name="adj2" fmla="val 250000"/>
              <a:gd name="adj3" fmla="val 10811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15" idx="6"/>
            <a:endCxn id="5" idx="2"/>
          </p:cNvCxnSpPr>
          <p:nvPr/>
        </p:nvCxnSpPr>
        <p:spPr>
          <a:xfrm flipH="1">
            <a:off x="4760685" y="3338285"/>
            <a:ext cx="2815771" cy="791029"/>
          </a:xfrm>
          <a:prstGeom prst="curvedConnector5">
            <a:avLst>
              <a:gd name="adj1" fmla="val -8119"/>
              <a:gd name="adj2" fmla="val 186697"/>
              <a:gd name="adj3" fmla="val 10811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5" idx="6"/>
            <a:endCxn id="12" idx="2"/>
          </p:cNvCxnSpPr>
          <p:nvPr/>
        </p:nvCxnSpPr>
        <p:spPr>
          <a:xfrm flipH="1">
            <a:off x="4760685" y="3338285"/>
            <a:ext cx="2815771" cy="2213429"/>
          </a:xfrm>
          <a:prstGeom prst="curvedConnector5">
            <a:avLst>
              <a:gd name="adj1" fmla="val -8119"/>
              <a:gd name="adj2" fmla="val 142459"/>
              <a:gd name="adj3" fmla="val 10811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5" idx="6"/>
          </p:cNvCxnSpPr>
          <p:nvPr/>
        </p:nvCxnSpPr>
        <p:spPr>
          <a:xfrm>
            <a:off x="7576456" y="3338285"/>
            <a:ext cx="17997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976914" y="223779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51085" y="313768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19454" y="370295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76913" y="447118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C3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794171" y="146594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859810" y="26964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820638" y="3701534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L3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995389" y="34769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620904" y="56395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4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Kumbhare</dc:creator>
  <cp:lastModifiedBy>Alok Kumbhare</cp:lastModifiedBy>
  <cp:revision>3</cp:revision>
  <dcterms:created xsi:type="dcterms:W3CDTF">2012-11-08T03:14:27Z</dcterms:created>
  <dcterms:modified xsi:type="dcterms:W3CDTF">2012-11-08T03:48:21Z</dcterms:modified>
</cp:coreProperties>
</file>