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11F3-32F0-42F6-83FA-BC5623DD3C9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6B00-3BE5-4B31-AC11-4D2C0CAF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5205716" y="2762317"/>
            <a:ext cx="663219" cy="57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34" name="Right Arrow 233"/>
          <p:cNvSpPr/>
          <p:nvPr/>
        </p:nvSpPr>
        <p:spPr>
          <a:xfrm>
            <a:off x="4500222" y="2889250"/>
            <a:ext cx="825238" cy="335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821198" y="2865071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8" name="Rectangle 207"/>
          <p:cNvSpPr/>
          <p:nvPr/>
        </p:nvSpPr>
        <p:spPr>
          <a:xfrm>
            <a:off x="1307148" y="2923169"/>
            <a:ext cx="641311" cy="184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026" y="604838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6097" y="595313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803277" y="746426"/>
            <a:ext cx="912821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20191" y="581026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34666" y="169650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3296442" y="320763"/>
            <a:ext cx="1038225" cy="41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4666" y="918331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3"/>
            <a:endCxn id="14" idx="1"/>
          </p:cNvCxnSpPr>
          <p:nvPr/>
        </p:nvCxnSpPr>
        <p:spPr>
          <a:xfrm>
            <a:off x="3296442" y="732138"/>
            <a:ext cx="1038225" cy="33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3538" y="1864955"/>
            <a:ext cx="457200" cy="13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X&gt;1</a:t>
            </a:r>
            <a:endParaRPr lang="en-US" sz="1050" dirty="0"/>
          </a:p>
        </p:txBody>
      </p:sp>
      <p:sp>
        <p:nvSpPr>
          <p:cNvPr id="26" name="Rectangle 25"/>
          <p:cNvSpPr/>
          <p:nvPr/>
        </p:nvSpPr>
        <p:spPr>
          <a:xfrm>
            <a:off x="1970689" y="1377188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 flipV="1">
            <a:off x="1100739" y="1528301"/>
            <a:ext cx="869951" cy="40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45289" y="2195822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2385" y="1867550"/>
            <a:ext cx="400050" cy="3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43538" y="2087185"/>
            <a:ext cx="457200" cy="13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X&lt;=1</a:t>
            </a:r>
            <a:endParaRPr lang="en-US" sz="1050" dirty="0"/>
          </a:p>
        </p:txBody>
      </p:sp>
      <p:cxnSp>
        <p:nvCxnSpPr>
          <p:cNvPr id="39" name="Straight Arrow Connector 38"/>
          <p:cNvCxnSpPr>
            <a:stCxn id="38" idx="3"/>
            <a:endCxn id="28" idx="1"/>
          </p:cNvCxnSpPr>
          <p:nvPr/>
        </p:nvCxnSpPr>
        <p:spPr>
          <a:xfrm>
            <a:off x="1100739" y="2157045"/>
            <a:ext cx="844551" cy="18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62600" y="129362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H="1" flipV="1">
            <a:off x="6038851" y="280475"/>
            <a:ext cx="1174749" cy="44612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562600" y="1043762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3"/>
          </p:cNvCxnSpPr>
          <p:nvPr/>
        </p:nvCxnSpPr>
        <p:spPr>
          <a:xfrm flipH="1">
            <a:off x="6038851" y="732138"/>
            <a:ext cx="1174749" cy="4627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781550" y="1846320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20191" y="1371600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 flipV="1">
            <a:off x="3296441" y="1522713"/>
            <a:ext cx="981074" cy="46320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820191" y="2286001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66" idx="3"/>
          </p:cNvCxnSpPr>
          <p:nvPr/>
        </p:nvCxnSpPr>
        <p:spPr>
          <a:xfrm flipH="1">
            <a:off x="3296441" y="1985917"/>
            <a:ext cx="981074" cy="45119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8425" y="31908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18569" y="21830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46953" y="19487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512" y="152005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48332" y="14863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CDP5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38200" y="634187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35050" y="634186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Curved Connector 99"/>
          <p:cNvCxnSpPr>
            <a:stCxn id="5" idx="1"/>
            <a:endCxn id="5" idx="3"/>
          </p:cNvCxnSpPr>
          <p:nvPr/>
        </p:nvCxnSpPr>
        <p:spPr>
          <a:xfrm rot="10800000" flipH="1">
            <a:off x="1716097" y="746426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225550" y="628650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372641" y="513387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582190" y="441949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782216" y="360661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372641" y="834275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575841" y="892650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988590" y="1045824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785390" y="979725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Curved Connector 113"/>
          <p:cNvCxnSpPr>
            <a:stCxn id="9" idx="1"/>
            <a:endCxn id="9" idx="3"/>
          </p:cNvCxnSpPr>
          <p:nvPr/>
        </p:nvCxnSpPr>
        <p:spPr>
          <a:xfrm rot="10800000" flipH="1">
            <a:off x="4334666" y="320762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14" idx="1"/>
            <a:endCxn id="14" idx="3"/>
          </p:cNvCxnSpPr>
          <p:nvPr/>
        </p:nvCxnSpPr>
        <p:spPr>
          <a:xfrm rot="10800000" flipH="1">
            <a:off x="4334666" y="1069443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075339" y="1674198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4888" y="1602760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484914" y="1521472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345353" y="579737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192953" y="623887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143625" y="413888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346825" y="472263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759574" y="625437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556374" y="559338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235699" y="1135537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445248" y="1064100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851648" y="911313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645274" y="982812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194549" y="732138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463129" y="2392967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72678" y="2321529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79078" y="2168742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872704" y="2240241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458367" y="1499025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661567" y="1557400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074316" y="1710574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871116" y="1644475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628354" y="1948458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4471192" y="1948797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312441" y="1950319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Curved Connector 167"/>
          <p:cNvCxnSpPr>
            <a:stCxn id="130" idx="1"/>
            <a:endCxn id="130" idx="3"/>
          </p:cNvCxnSpPr>
          <p:nvPr/>
        </p:nvCxnSpPr>
        <p:spPr>
          <a:xfrm rot="10800000" flipH="1">
            <a:off x="7345353" y="730850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>
            <a:stCxn id="26" idx="1"/>
            <a:endCxn id="26" idx="3"/>
          </p:cNvCxnSpPr>
          <p:nvPr/>
        </p:nvCxnSpPr>
        <p:spPr>
          <a:xfrm rot="10800000" flipH="1">
            <a:off x="1970689" y="1528301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63" idx="1"/>
            <a:endCxn id="63" idx="3"/>
          </p:cNvCxnSpPr>
          <p:nvPr/>
        </p:nvCxnSpPr>
        <p:spPr>
          <a:xfrm rot="10800000" flipH="1">
            <a:off x="4781550" y="1997433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586421" y="1897276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7100896" y="1485901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179" name="Straight Arrow Connector 178"/>
          <p:cNvCxnSpPr>
            <a:stCxn id="177" idx="3"/>
            <a:endCxn id="178" idx="1"/>
          </p:cNvCxnSpPr>
          <p:nvPr/>
        </p:nvCxnSpPr>
        <p:spPr>
          <a:xfrm flipV="1">
            <a:off x="6062672" y="1637013"/>
            <a:ext cx="1038225" cy="41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100896" y="2234581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T2’</a:t>
            </a:r>
            <a:endParaRPr lang="en-US" dirty="0"/>
          </a:p>
        </p:txBody>
      </p:sp>
      <p:cxnSp>
        <p:nvCxnSpPr>
          <p:cNvPr id="181" name="Straight Arrow Connector 180"/>
          <p:cNvCxnSpPr>
            <a:stCxn id="177" idx="3"/>
            <a:endCxn id="180" idx="1"/>
          </p:cNvCxnSpPr>
          <p:nvPr/>
        </p:nvCxnSpPr>
        <p:spPr>
          <a:xfrm>
            <a:off x="6062672" y="2048389"/>
            <a:ext cx="1038225" cy="33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562600" y="153455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CDP10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6138871" y="1829637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348420" y="1758200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6754820" y="1605413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548446" y="1676912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6138871" y="2150526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6342071" y="2208900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6754820" y="2362074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6551620" y="2295975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Curved Connector 190"/>
          <p:cNvCxnSpPr>
            <a:stCxn id="178" idx="1"/>
            <a:endCxn id="178" idx="3"/>
          </p:cNvCxnSpPr>
          <p:nvPr/>
        </p:nvCxnSpPr>
        <p:spPr>
          <a:xfrm rot="10800000" flipH="1">
            <a:off x="7100896" y="1637013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180" idx="1"/>
            <a:endCxn id="180" idx="3"/>
          </p:cNvCxnSpPr>
          <p:nvPr/>
        </p:nvCxnSpPr>
        <p:spPr>
          <a:xfrm rot="10800000" flipH="1">
            <a:off x="7100896" y="2385694"/>
            <a:ext cx="476250" cy="9525"/>
          </a:xfrm>
          <a:prstGeom prst="curvedConnector5">
            <a:avLst>
              <a:gd name="adj1" fmla="val -48000"/>
              <a:gd name="adj2" fmla="val 3386480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432410" y="2879898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95" name="Straight Arrow Connector 194"/>
          <p:cNvCxnSpPr>
            <a:stCxn id="193" idx="3"/>
            <a:endCxn id="194" idx="1"/>
          </p:cNvCxnSpPr>
          <p:nvPr/>
        </p:nvCxnSpPr>
        <p:spPr>
          <a:xfrm flipV="1">
            <a:off x="908660" y="3016184"/>
            <a:ext cx="912538" cy="14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03809" y="25941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CDP6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943584" y="2902896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377853" y="2966395"/>
            <a:ext cx="138545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758853" y="2965108"/>
            <a:ext cx="138545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574703" y="2967209"/>
            <a:ext cx="138545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651000" y="677625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988590" y="289162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4258465" y="283049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4258467" y="1000687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888139" y="1498374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7034203" y="1599149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7024696" y="2322730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Curved Connector 208"/>
          <p:cNvCxnSpPr>
            <a:stCxn id="194" idx="1"/>
            <a:endCxn id="194" idx="3"/>
          </p:cNvCxnSpPr>
          <p:nvPr/>
        </p:nvCxnSpPr>
        <p:spPr>
          <a:xfrm rot="10800000" flipH="1">
            <a:off x="1821198" y="3016184"/>
            <a:ext cx="476250" cy="12700"/>
          </a:xfrm>
          <a:prstGeom prst="curvedConnector5">
            <a:avLst>
              <a:gd name="adj1" fmla="val -48000"/>
              <a:gd name="adj2" fmla="val 2989858"/>
              <a:gd name="adj3" fmla="val 148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810001" y="2912606"/>
            <a:ext cx="476250" cy="30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219" name="Straight Arrow Connector 218"/>
          <p:cNvCxnSpPr>
            <a:stCxn id="218" idx="3"/>
            <a:endCxn id="234" idx="1"/>
          </p:cNvCxnSpPr>
          <p:nvPr/>
        </p:nvCxnSpPr>
        <p:spPr>
          <a:xfrm flipV="1">
            <a:off x="4286251" y="3056930"/>
            <a:ext cx="213971" cy="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581400" y="262685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CDP8</a:t>
            </a:r>
            <a:endParaRPr lang="en-US" dirty="0"/>
          </a:p>
        </p:txBody>
      </p:sp>
      <p:sp>
        <p:nvSpPr>
          <p:cNvPr id="221" name="Rectangle 220"/>
          <p:cNvSpPr/>
          <p:nvPr/>
        </p:nvSpPr>
        <p:spPr>
          <a:xfrm>
            <a:off x="4561875" y="3011803"/>
            <a:ext cx="152400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755444" y="3011803"/>
            <a:ext cx="138545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68785" y="3010516"/>
            <a:ext cx="138545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952294" y="3012617"/>
            <a:ext cx="138545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Arc 232"/>
          <p:cNvSpPr/>
          <p:nvPr/>
        </p:nvSpPr>
        <p:spPr>
          <a:xfrm>
            <a:off x="5268248" y="2805171"/>
            <a:ext cx="491397" cy="506441"/>
          </a:xfrm>
          <a:prstGeom prst="arc">
            <a:avLst>
              <a:gd name="adj1" fmla="val 13197878"/>
              <a:gd name="adj2" fmla="val 89647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ight Arrow 235"/>
          <p:cNvSpPr/>
          <p:nvPr/>
        </p:nvSpPr>
        <p:spPr>
          <a:xfrm>
            <a:off x="5679476" y="2907439"/>
            <a:ext cx="700084" cy="335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5731865" y="3029286"/>
            <a:ext cx="152400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5925434" y="3029286"/>
            <a:ext cx="138545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122284" y="3030100"/>
            <a:ext cx="138545" cy="97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4389524" y="3004164"/>
            <a:ext cx="138545" cy="97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025" y="604838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6096" y="595313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1165226" y="823913"/>
            <a:ext cx="550871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71800" y="5810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1238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3810000" y="352425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10382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10" idx="1"/>
          </p:cNvCxnSpPr>
          <p:nvPr/>
        </p:nvCxnSpPr>
        <p:spPr>
          <a:xfrm>
            <a:off x="3810000" y="809625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38600" y="409575"/>
            <a:ext cx="3048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64000" y="1014413"/>
            <a:ext cx="30480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33600" y="2218685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X&gt;1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00400" y="1763866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 flipV="1">
            <a:off x="2743200" y="1992467"/>
            <a:ext cx="457200" cy="34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8500" y="267588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2221067"/>
            <a:ext cx="533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2561585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X&lt;=1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9" idx="3"/>
            <a:endCxn id="17" idx="1"/>
          </p:cNvCxnSpPr>
          <p:nvPr/>
        </p:nvCxnSpPr>
        <p:spPr>
          <a:xfrm>
            <a:off x="2743200" y="2675885"/>
            <a:ext cx="4953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48600" y="634187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45200" y="12936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  <a:endCxn id="22" idx="3"/>
          </p:cNvCxnSpPr>
          <p:nvPr/>
        </p:nvCxnSpPr>
        <p:spPr>
          <a:xfrm flipH="1" flipV="1">
            <a:off x="6883400" y="357962"/>
            <a:ext cx="965200" cy="5048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45200" y="104376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1" idx="1"/>
            <a:endCxn id="24" idx="3"/>
          </p:cNvCxnSpPr>
          <p:nvPr/>
        </p:nvCxnSpPr>
        <p:spPr>
          <a:xfrm flipH="1">
            <a:off x="6883400" y="862787"/>
            <a:ext cx="965200" cy="4095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62800" y="429399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04075" y="1143774"/>
            <a:ext cx="203200" cy="78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4475" y="229173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91075" y="178690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1"/>
            <a:endCxn id="29" idx="3"/>
          </p:cNvCxnSpPr>
          <p:nvPr/>
        </p:nvCxnSpPr>
        <p:spPr>
          <a:xfrm flipH="1" flipV="1">
            <a:off x="5629275" y="2015505"/>
            <a:ext cx="965200" cy="5048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91075" y="270130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1"/>
            <a:endCxn id="31" idx="3"/>
          </p:cNvCxnSpPr>
          <p:nvPr/>
        </p:nvCxnSpPr>
        <p:spPr>
          <a:xfrm flipH="1">
            <a:off x="5629275" y="2520330"/>
            <a:ext cx="965200" cy="4095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08675" y="2086943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425" y="31908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0179" y="218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9554" y="19487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12854" y="185396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64300" y="184189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WP5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25750" y="2059335"/>
            <a:ext cx="203200" cy="143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5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57</Words>
  <Application>Microsoft Office PowerPoint</Application>
  <PresentationFormat>On-screen Show (16:9)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2012-10-06T03:48:40Z</dcterms:created>
  <dcterms:modified xsi:type="dcterms:W3CDTF">2012-10-06T23:12:07Z</dcterms:modified>
</cp:coreProperties>
</file>