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16A5"/>
    <a:srgbClr val="000035"/>
    <a:srgbClr val="000036"/>
    <a:srgbClr val="010138"/>
    <a:srgbClr val="A725FF"/>
    <a:srgbClr val="000034"/>
    <a:srgbClr val="BACBFD"/>
    <a:srgbClr val="9900CC"/>
    <a:srgbClr val="FF8001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050DD-5AFD-4331-A9CC-0998FF1B786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38FDD87-D40B-4A15-AD97-A2590C35AB39}">
      <dgm:prSet phldrT="[Text]"/>
      <dgm:spPr>
        <a:solidFill>
          <a:srgbClr val="000035"/>
        </a:solidFill>
      </dgm:spPr>
      <dgm:t>
        <a:bodyPr/>
        <a:lstStyle/>
        <a:p>
          <a:r>
            <a:rPr lang="en-US" b="1" dirty="0"/>
            <a:t>Research</a:t>
          </a:r>
        </a:p>
      </dgm:t>
    </dgm:pt>
    <dgm:pt modelId="{CB578BAB-33AE-4A70-BDFD-7B4A69E96FB1}" type="parTrans" cxnId="{77D6C9E1-EDE6-49E7-99AE-E60049CABF0B}">
      <dgm:prSet/>
      <dgm:spPr/>
      <dgm:t>
        <a:bodyPr/>
        <a:lstStyle/>
        <a:p>
          <a:endParaRPr lang="en-US"/>
        </a:p>
      </dgm:t>
    </dgm:pt>
    <dgm:pt modelId="{41993DD9-1027-481E-815F-5AED1CC0BE6D}" type="sibTrans" cxnId="{77D6C9E1-EDE6-49E7-99AE-E60049CABF0B}">
      <dgm:prSet/>
      <dgm:spPr/>
      <dgm:t>
        <a:bodyPr/>
        <a:lstStyle/>
        <a:p>
          <a:endParaRPr lang="en-US"/>
        </a:p>
      </dgm:t>
    </dgm:pt>
    <dgm:pt modelId="{0B018638-6004-4D9D-A671-AAFC44177ECD}">
      <dgm:prSet phldrT="[Text]"/>
      <dgm:spPr>
        <a:solidFill>
          <a:srgbClr val="000035"/>
        </a:solidFill>
      </dgm:spPr>
      <dgm:t>
        <a:bodyPr/>
        <a:lstStyle/>
        <a:p>
          <a:r>
            <a:rPr lang="en-US" b="1" dirty="0"/>
            <a:t>Design</a:t>
          </a:r>
        </a:p>
      </dgm:t>
    </dgm:pt>
    <dgm:pt modelId="{64B09368-712C-4761-9A2B-19A64186849A}" type="parTrans" cxnId="{D34FA6E9-375A-4BD8-BC0D-DE94142A7E5F}">
      <dgm:prSet/>
      <dgm:spPr/>
      <dgm:t>
        <a:bodyPr/>
        <a:lstStyle/>
        <a:p>
          <a:endParaRPr lang="en-US"/>
        </a:p>
      </dgm:t>
    </dgm:pt>
    <dgm:pt modelId="{2F7EC162-0012-43EA-87B0-6F182A8FCBFA}" type="sibTrans" cxnId="{D34FA6E9-375A-4BD8-BC0D-DE94142A7E5F}">
      <dgm:prSet/>
      <dgm:spPr/>
      <dgm:t>
        <a:bodyPr/>
        <a:lstStyle/>
        <a:p>
          <a:endParaRPr lang="en-US"/>
        </a:p>
      </dgm:t>
    </dgm:pt>
    <dgm:pt modelId="{97B8BBFA-18A6-49D2-A826-98B87A077683}">
      <dgm:prSet phldrT="[Text]"/>
      <dgm:spPr>
        <a:solidFill>
          <a:srgbClr val="000035"/>
        </a:solidFill>
      </dgm:spPr>
      <dgm:t>
        <a:bodyPr/>
        <a:lstStyle/>
        <a:p>
          <a:r>
            <a:rPr lang="en-US" b="1" dirty="0"/>
            <a:t>Deployment</a:t>
          </a:r>
        </a:p>
      </dgm:t>
    </dgm:pt>
    <dgm:pt modelId="{D5FF5973-FD9C-4944-8359-024FB676FDF1}" type="parTrans" cxnId="{0474DF17-7113-41BA-91E7-6F71D14F1ECC}">
      <dgm:prSet/>
      <dgm:spPr/>
      <dgm:t>
        <a:bodyPr/>
        <a:lstStyle/>
        <a:p>
          <a:endParaRPr lang="en-US"/>
        </a:p>
      </dgm:t>
    </dgm:pt>
    <dgm:pt modelId="{F8978A89-B0D7-4645-A227-4633A7E9E444}" type="sibTrans" cxnId="{0474DF17-7113-41BA-91E7-6F71D14F1ECC}">
      <dgm:prSet/>
      <dgm:spPr/>
      <dgm:t>
        <a:bodyPr/>
        <a:lstStyle/>
        <a:p>
          <a:endParaRPr lang="en-US"/>
        </a:p>
      </dgm:t>
    </dgm:pt>
    <dgm:pt modelId="{95856BD4-5997-4B9A-8F77-2D62BD6E4DAC}">
      <dgm:prSet phldrT="[Text]"/>
      <dgm:spPr>
        <a:solidFill>
          <a:srgbClr val="000035"/>
        </a:solidFill>
      </dgm:spPr>
      <dgm:t>
        <a:bodyPr/>
        <a:lstStyle/>
        <a:p>
          <a:r>
            <a:rPr lang="en-US" b="1" dirty="0"/>
            <a:t>Developmen</a:t>
          </a:r>
          <a:r>
            <a:rPr lang="en-US" dirty="0"/>
            <a:t>t</a:t>
          </a:r>
        </a:p>
      </dgm:t>
    </dgm:pt>
    <dgm:pt modelId="{02699460-6A40-4542-B147-2E1EA4D3E5D3}" type="parTrans" cxnId="{61A813C1-42FC-42DE-960D-E8D64C856AFF}">
      <dgm:prSet/>
      <dgm:spPr/>
      <dgm:t>
        <a:bodyPr/>
        <a:lstStyle/>
        <a:p>
          <a:endParaRPr lang="en-US"/>
        </a:p>
      </dgm:t>
    </dgm:pt>
    <dgm:pt modelId="{5212632B-A12B-4ADE-8625-6352AF3C4B0B}" type="sibTrans" cxnId="{61A813C1-42FC-42DE-960D-E8D64C856AFF}">
      <dgm:prSet/>
      <dgm:spPr/>
      <dgm:t>
        <a:bodyPr/>
        <a:lstStyle/>
        <a:p>
          <a:endParaRPr lang="en-US"/>
        </a:p>
      </dgm:t>
    </dgm:pt>
    <dgm:pt modelId="{8EF70A0A-1492-4AC9-AA9D-84A57AEBADF5}" type="pres">
      <dgm:prSet presAssocID="{235050DD-5AFD-4331-A9CC-0998FF1B786C}" presName="CompostProcess" presStyleCnt="0">
        <dgm:presLayoutVars>
          <dgm:dir/>
          <dgm:resizeHandles val="exact"/>
        </dgm:presLayoutVars>
      </dgm:prSet>
      <dgm:spPr/>
    </dgm:pt>
    <dgm:pt modelId="{C283967A-75D2-4063-ACAD-1FF23313921C}" type="pres">
      <dgm:prSet presAssocID="{235050DD-5AFD-4331-A9CC-0998FF1B786C}" presName="arrow" presStyleLbl="bgShp" presStyleIdx="0" presStyleCnt="1" custLinFactNeighborX="2266" custLinFactNeighborY="281"/>
      <dgm:spPr>
        <a:solidFill>
          <a:srgbClr val="6216A5"/>
        </a:solidFill>
      </dgm:spPr>
    </dgm:pt>
    <dgm:pt modelId="{FCDB5867-AA0A-4626-B3FF-C5A27E1EED5B}" type="pres">
      <dgm:prSet presAssocID="{235050DD-5AFD-4331-A9CC-0998FF1B786C}" presName="linearProcess" presStyleCnt="0"/>
      <dgm:spPr/>
    </dgm:pt>
    <dgm:pt modelId="{A48B71D0-1BFE-4E67-85F6-045CA6D884E2}" type="pres">
      <dgm:prSet presAssocID="{F38FDD87-D40B-4A15-AD97-A2590C35AB39}" presName="textNode" presStyleLbl="node1" presStyleIdx="0" presStyleCnt="4" custLinFactNeighborX="-430" custLinFactNeighborY="-866">
        <dgm:presLayoutVars>
          <dgm:bulletEnabled val="1"/>
        </dgm:presLayoutVars>
      </dgm:prSet>
      <dgm:spPr/>
    </dgm:pt>
    <dgm:pt modelId="{A667DD5F-07AC-4F2A-916D-A05EEC838542}" type="pres">
      <dgm:prSet presAssocID="{41993DD9-1027-481E-815F-5AED1CC0BE6D}" presName="sibTrans" presStyleCnt="0"/>
      <dgm:spPr/>
    </dgm:pt>
    <dgm:pt modelId="{6D3E6F19-5241-4C3F-BC8D-8B111143B241}" type="pres">
      <dgm:prSet presAssocID="{0B018638-6004-4D9D-A671-AAFC44177ECD}" presName="textNode" presStyleLbl="node1" presStyleIdx="1" presStyleCnt="4" custLinFactNeighborX="-430" custLinFactNeighborY="-866">
        <dgm:presLayoutVars>
          <dgm:bulletEnabled val="1"/>
        </dgm:presLayoutVars>
      </dgm:prSet>
      <dgm:spPr/>
    </dgm:pt>
    <dgm:pt modelId="{693FCF98-53F3-47B7-A1D1-D35D50657EF9}" type="pres">
      <dgm:prSet presAssocID="{2F7EC162-0012-43EA-87B0-6F182A8FCBFA}" presName="sibTrans" presStyleCnt="0"/>
      <dgm:spPr/>
    </dgm:pt>
    <dgm:pt modelId="{BE34C692-48B0-42DF-8138-70431CA0E44B}" type="pres">
      <dgm:prSet presAssocID="{95856BD4-5997-4B9A-8F77-2D62BD6E4DAC}" presName="textNode" presStyleLbl="node1" presStyleIdx="2" presStyleCnt="4" custLinFactNeighborX="-430" custLinFactNeighborY="-866">
        <dgm:presLayoutVars>
          <dgm:bulletEnabled val="1"/>
        </dgm:presLayoutVars>
      </dgm:prSet>
      <dgm:spPr/>
    </dgm:pt>
    <dgm:pt modelId="{B82ACC97-A540-4D20-BC33-5EAAFFA990C4}" type="pres">
      <dgm:prSet presAssocID="{5212632B-A12B-4ADE-8625-6352AF3C4B0B}" presName="sibTrans" presStyleCnt="0"/>
      <dgm:spPr/>
    </dgm:pt>
    <dgm:pt modelId="{315BA717-989D-4277-966E-FB9DB2B471F8}" type="pres">
      <dgm:prSet presAssocID="{97B8BBFA-18A6-49D2-A826-98B87A077683}" presName="textNode" presStyleLbl="node1" presStyleIdx="3" presStyleCnt="4" custLinFactNeighborX="-430" custLinFactNeighborY="-866">
        <dgm:presLayoutVars>
          <dgm:bulletEnabled val="1"/>
        </dgm:presLayoutVars>
      </dgm:prSet>
      <dgm:spPr/>
    </dgm:pt>
  </dgm:ptLst>
  <dgm:cxnLst>
    <dgm:cxn modelId="{0474DF17-7113-41BA-91E7-6F71D14F1ECC}" srcId="{235050DD-5AFD-4331-A9CC-0998FF1B786C}" destId="{97B8BBFA-18A6-49D2-A826-98B87A077683}" srcOrd="3" destOrd="0" parTransId="{D5FF5973-FD9C-4944-8359-024FB676FDF1}" sibTransId="{F8978A89-B0D7-4645-A227-4633A7E9E444}"/>
    <dgm:cxn modelId="{5A184A43-DEFD-4551-9116-2629C922A8DE}" type="presOf" srcId="{97B8BBFA-18A6-49D2-A826-98B87A077683}" destId="{315BA717-989D-4277-966E-FB9DB2B471F8}" srcOrd="0" destOrd="0" presId="urn:microsoft.com/office/officeart/2005/8/layout/hProcess9"/>
    <dgm:cxn modelId="{75E8E5A6-2AE6-4B95-A406-E63B9DCB7416}" type="presOf" srcId="{0B018638-6004-4D9D-A671-AAFC44177ECD}" destId="{6D3E6F19-5241-4C3F-BC8D-8B111143B241}" srcOrd="0" destOrd="0" presId="urn:microsoft.com/office/officeart/2005/8/layout/hProcess9"/>
    <dgm:cxn modelId="{A00CB9B2-CD6F-4113-9810-57589A2FB3CC}" type="presOf" srcId="{235050DD-5AFD-4331-A9CC-0998FF1B786C}" destId="{8EF70A0A-1492-4AC9-AA9D-84A57AEBADF5}" srcOrd="0" destOrd="0" presId="urn:microsoft.com/office/officeart/2005/8/layout/hProcess9"/>
    <dgm:cxn modelId="{8FF748C0-EAF8-432B-B191-1FE8EAECA5DE}" type="presOf" srcId="{95856BD4-5997-4B9A-8F77-2D62BD6E4DAC}" destId="{BE34C692-48B0-42DF-8138-70431CA0E44B}" srcOrd="0" destOrd="0" presId="urn:microsoft.com/office/officeart/2005/8/layout/hProcess9"/>
    <dgm:cxn modelId="{61A813C1-42FC-42DE-960D-E8D64C856AFF}" srcId="{235050DD-5AFD-4331-A9CC-0998FF1B786C}" destId="{95856BD4-5997-4B9A-8F77-2D62BD6E4DAC}" srcOrd="2" destOrd="0" parTransId="{02699460-6A40-4542-B147-2E1EA4D3E5D3}" sibTransId="{5212632B-A12B-4ADE-8625-6352AF3C4B0B}"/>
    <dgm:cxn modelId="{A45EECC4-1E6B-40C5-A9E6-73E473905A45}" type="presOf" srcId="{F38FDD87-D40B-4A15-AD97-A2590C35AB39}" destId="{A48B71D0-1BFE-4E67-85F6-045CA6D884E2}" srcOrd="0" destOrd="0" presId="urn:microsoft.com/office/officeart/2005/8/layout/hProcess9"/>
    <dgm:cxn modelId="{77D6C9E1-EDE6-49E7-99AE-E60049CABF0B}" srcId="{235050DD-5AFD-4331-A9CC-0998FF1B786C}" destId="{F38FDD87-D40B-4A15-AD97-A2590C35AB39}" srcOrd="0" destOrd="0" parTransId="{CB578BAB-33AE-4A70-BDFD-7B4A69E96FB1}" sibTransId="{41993DD9-1027-481E-815F-5AED1CC0BE6D}"/>
    <dgm:cxn modelId="{D34FA6E9-375A-4BD8-BC0D-DE94142A7E5F}" srcId="{235050DD-5AFD-4331-A9CC-0998FF1B786C}" destId="{0B018638-6004-4D9D-A671-AAFC44177ECD}" srcOrd="1" destOrd="0" parTransId="{64B09368-712C-4761-9A2B-19A64186849A}" sibTransId="{2F7EC162-0012-43EA-87B0-6F182A8FCBFA}"/>
    <dgm:cxn modelId="{25D6F7CC-8674-4E2E-BDAC-DA13C440E3CF}" type="presParOf" srcId="{8EF70A0A-1492-4AC9-AA9D-84A57AEBADF5}" destId="{C283967A-75D2-4063-ACAD-1FF23313921C}" srcOrd="0" destOrd="0" presId="urn:microsoft.com/office/officeart/2005/8/layout/hProcess9"/>
    <dgm:cxn modelId="{95C5C502-D5C2-4E6D-95E0-8AB441495D82}" type="presParOf" srcId="{8EF70A0A-1492-4AC9-AA9D-84A57AEBADF5}" destId="{FCDB5867-AA0A-4626-B3FF-C5A27E1EED5B}" srcOrd="1" destOrd="0" presId="urn:microsoft.com/office/officeart/2005/8/layout/hProcess9"/>
    <dgm:cxn modelId="{28EB5D60-A77D-46D3-864D-2F08022CD83D}" type="presParOf" srcId="{FCDB5867-AA0A-4626-B3FF-C5A27E1EED5B}" destId="{A48B71D0-1BFE-4E67-85F6-045CA6D884E2}" srcOrd="0" destOrd="0" presId="urn:microsoft.com/office/officeart/2005/8/layout/hProcess9"/>
    <dgm:cxn modelId="{CB1FDD85-CC98-46A6-AF9B-61E1F26C4B49}" type="presParOf" srcId="{FCDB5867-AA0A-4626-B3FF-C5A27E1EED5B}" destId="{A667DD5F-07AC-4F2A-916D-A05EEC838542}" srcOrd="1" destOrd="0" presId="urn:microsoft.com/office/officeart/2005/8/layout/hProcess9"/>
    <dgm:cxn modelId="{9DEA4D46-608C-4A10-AE3B-2E5F78A4F835}" type="presParOf" srcId="{FCDB5867-AA0A-4626-B3FF-C5A27E1EED5B}" destId="{6D3E6F19-5241-4C3F-BC8D-8B111143B241}" srcOrd="2" destOrd="0" presId="urn:microsoft.com/office/officeart/2005/8/layout/hProcess9"/>
    <dgm:cxn modelId="{436ED135-938F-4352-B391-FEF97F2BADE7}" type="presParOf" srcId="{FCDB5867-AA0A-4626-B3FF-C5A27E1EED5B}" destId="{693FCF98-53F3-47B7-A1D1-D35D50657EF9}" srcOrd="3" destOrd="0" presId="urn:microsoft.com/office/officeart/2005/8/layout/hProcess9"/>
    <dgm:cxn modelId="{69C16CF3-FD97-4261-AED9-272863A25C87}" type="presParOf" srcId="{FCDB5867-AA0A-4626-B3FF-C5A27E1EED5B}" destId="{BE34C692-48B0-42DF-8138-70431CA0E44B}" srcOrd="4" destOrd="0" presId="urn:microsoft.com/office/officeart/2005/8/layout/hProcess9"/>
    <dgm:cxn modelId="{FD04F931-FF8D-434E-8A19-DBADFC0A40C2}" type="presParOf" srcId="{FCDB5867-AA0A-4626-B3FF-C5A27E1EED5B}" destId="{B82ACC97-A540-4D20-BC33-5EAAFFA990C4}" srcOrd="5" destOrd="0" presId="urn:microsoft.com/office/officeart/2005/8/layout/hProcess9"/>
    <dgm:cxn modelId="{65ECD4FD-0ABE-42EC-8A3F-345433DEB465}" type="presParOf" srcId="{FCDB5867-AA0A-4626-B3FF-C5A27E1EED5B}" destId="{315BA717-989D-4277-966E-FB9DB2B471F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3967A-75D2-4063-ACAD-1FF23313921C}">
      <dsp:nvSpPr>
        <dsp:cNvPr id="0" name=""/>
        <dsp:cNvSpPr/>
      </dsp:nvSpPr>
      <dsp:spPr>
        <a:xfrm>
          <a:off x="762313" y="0"/>
          <a:ext cx="6874175" cy="3526552"/>
        </a:xfrm>
        <a:prstGeom prst="rightArrow">
          <a:avLst/>
        </a:prstGeom>
        <a:solidFill>
          <a:srgbClr val="6216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B71D0-1BFE-4E67-85F6-045CA6D884E2}">
      <dsp:nvSpPr>
        <dsp:cNvPr id="0" name=""/>
        <dsp:cNvSpPr/>
      </dsp:nvSpPr>
      <dsp:spPr>
        <a:xfrm>
          <a:off x="1052" y="1045749"/>
          <a:ext cx="1903227" cy="1410620"/>
        </a:xfrm>
        <a:prstGeom prst="roundRect">
          <a:avLst/>
        </a:prstGeom>
        <a:solidFill>
          <a:srgbClr val="0000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Research</a:t>
          </a:r>
        </a:p>
      </dsp:txBody>
      <dsp:txXfrm>
        <a:off x="69913" y="1114610"/>
        <a:ext cx="1765505" cy="1272898"/>
      </dsp:txXfrm>
    </dsp:sp>
    <dsp:sp modelId="{6D3E6F19-5241-4C3F-BC8D-8B111143B241}">
      <dsp:nvSpPr>
        <dsp:cNvPr id="0" name=""/>
        <dsp:cNvSpPr/>
      </dsp:nvSpPr>
      <dsp:spPr>
        <a:xfrm>
          <a:off x="2061246" y="1045749"/>
          <a:ext cx="1903227" cy="1410620"/>
        </a:xfrm>
        <a:prstGeom prst="roundRect">
          <a:avLst/>
        </a:prstGeom>
        <a:solidFill>
          <a:srgbClr val="0000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Design</a:t>
          </a:r>
        </a:p>
      </dsp:txBody>
      <dsp:txXfrm>
        <a:off x="2130107" y="1114610"/>
        <a:ext cx="1765505" cy="1272898"/>
      </dsp:txXfrm>
    </dsp:sp>
    <dsp:sp modelId="{BE34C692-48B0-42DF-8138-70431CA0E44B}">
      <dsp:nvSpPr>
        <dsp:cNvPr id="0" name=""/>
        <dsp:cNvSpPr/>
      </dsp:nvSpPr>
      <dsp:spPr>
        <a:xfrm>
          <a:off x="4121441" y="1045749"/>
          <a:ext cx="1903227" cy="1410620"/>
        </a:xfrm>
        <a:prstGeom prst="roundRect">
          <a:avLst/>
        </a:prstGeom>
        <a:solidFill>
          <a:srgbClr val="0000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Developmen</a:t>
          </a:r>
          <a:r>
            <a:rPr lang="en-US" sz="2200" kern="1200" dirty="0"/>
            <a:t>t</a:t>
          </a:r>
        </a:p>
      </dsp:txBody>
      <dsp:txXfrm>
        <a:off x="4190302" y="1114610"/>
        <a:ext cx="1765505" cy="1272898"/>
      </dsp:txXfrm>
    </dsp:sp>
    <dsp:sp modelId="{315BA717-989D-4277-966E-FB9DB2B471F8}">
      <dsp:nvSpPr>
        <dsp:cNvPr id="0" name=""/>
        <dsp:cNvSpPr/>
      </dsp:nvSpPr>
      <dsp:spPr>
        <a:xfrm>
          <a:off x="6181635" y="1045749"/>
          <a:ext cx="1903227" cy="1410620"/>
        </a:xfrm>
        <a:prstGeom prst="roundRect">
          <a:avLst/>
        </a:prstGeom>
        <a:solidFill>
          <a:srgbClr val="0000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Deployment</a:t>
          </a:r>
        </a:p>
      </dsp:txBody>
      <dsp:txXfrm>
        <a:off x="6250496" y="1114610"/>
        <a:ext cx="1765505" cy="1272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960930"/>
            <a:ext cx="8246070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A725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70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960930"/>
            <a:ext cx="6566315" cy="152705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Georgia" panose="02040502050405020303" pitchFamily="18" charset="0"/>
              </a:rPr>
              <a:t>Online Integrated Platform for </a:t>
            </a:r>
            <a:br>
              <a:rPr lang="en-US" sz="3500" dirty="0">
                <a:latin typeface="Georgia" panose="02040502050405020303" pitchFamily="18" charset="0"/>
              </a:rPr>
            </a:br>
            <a:r>
              <a:rPr lang="en-US" sz="3500" dirty="0">
                <a:latin typeface="Georgia" panose="02040502050405020303" pitchFamily="18" charset="0"/>
              </a:rPr>
              <a:t>Inter-Department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777" y="3640684"/>
            <a:ext cx="4428445" cy="61082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Fostering </a:t>
            </a:r>
            <a:r>
              <a:rPr lang="en-US" sz="1800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Collaboration</a:t>
            </a:r>
            <a:r>
              <a:rPr lang="en-US" sz="1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398774" cy="3359506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the project topic: The project aims to address the challenges faced by students from various departments in collaborating on projects by providing them with an online integrated platform.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collaboration among students from various departmental Collaboration promotes diverse perspectives, interdisciplinary learning, and the exchange of ideas, leading to innovative solutions to real-world problems.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benefits of an integrated platform: Enhanced communication, streamlined project management, increased visibility for projects, and improved access to resources and expertise.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398774" cy="3359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Description of the challenges faced by students: </a:t>
            </a:r>
            <a:r>
              <a:rPr lang="en-US" sz="2000" b="1" dirty="0"/>
              <a:t>Current collaboration methods are fragmented and inefficient, lacking a centralized platform for project management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90179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398774" cy="27729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To develop an online platform that facilitates seamless collaboration among students from various departments.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To enhance interdisciplinary learning and skill development through project-based collaboration.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Emphasize the goal of fostering a vibrant community of students engaged in meaningful projects across disciplines and institutions. </a:t>
            </a:r>
          </a:p>
        </p:txBody>
      </p:sp>
    </p:spTree>
    <p:extLst>
      <p:ext uri="{BB962C8B-B14F-4D97-AF65-F5344CB8AC3E}">
        <p14:creationId xmlns:p14="http://schemas.microsoft.com/office/powerpoint/2010/main" val="230861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398774" cy="3359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BA9FCD3-1797-4B4D-B092-57C6CADDB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759810"/>
              </p:ext>
            </p:extLst>
          </p:nvPr>
        </p:nvGraphicFramePr>
        <p:xfrm>
          <a:off x="448965" y="1502815"/>
          <a:ext cx="8087265" cy="352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88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7704" y="294473"/>
            <a:ext cx="8246071" cy="763525"/>
          </a:xfrm>
        </p:spPr>
        <p:txBody>
          <a:bodyPr/>
          <a:lstStyle/>
          <a:p>
            <a:pPr algn="ctr"/>
            <a:r>
              <a:rPr lang="en-US" b="1" dirty="0"/>
              <a:t>Expected Outcomes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8246070" cy="259598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Anticipated outcomes of implementing the platform : Increased collaboration among students from diverse departments.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Enhanced project visibility and impact through improved access to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Strengthened skills in teamwork, communication, and project management among participants.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7704" y="294473"/>
            <a:ext cx="8246071" cy="763525"/>
          </a:xfrm>
        </p:spPr>
        <p:txBody>
          <a:bodyPr/>
          <a:lstStyle/>
          <a:p>
            <a:pPr algn="ctr"/>
            <a:r>
              <a:rPr lang="en-US" b="1" dirty="0"/>
              <a:t>Anticipated Challenges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884577"/>
            <a:ext cx="8246070" cy="198516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Technical hurdles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adaptation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Sustainability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Inter-departmental integration</a:t>
            </a:r>
          </a:p>
        </p:txBody>
      </p:sp>
    </p:spTree>
    <p:extLst>
      <p:ext uri="{BB962C8B-B14F-4D97-AF65-F5344CB8AC3E}">
        <p14:creationId xmlns:p14="http://schemas.microsoft.com/office/powerpoint/2010/main" val="47581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47BB91-F5CE-45D6-9A4C-378E3FACD3CE}"/>
              </a:ext>
            </a:extLst>
          </p:cNvPr>
          <p:cNvSpPr txBox="1"/>
          <p:nvPr/>
        </p:nvSpPr>
        <p:spPr>
          <a:xfrm>
            <a:off x="2281425" y="2419045"/>
            <a:ext cx="5497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52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232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</vt:lpstr>
      <vt:lpstr>Calibri</vt:lpstr>
      <vt:lpstr>Georgia</vt:lpstr>
      <vt:lpstr>Mongolian Baiti</vt:lpstr>
      <vt:lpstr>Times New Roman</vt:lpstr>
      <vt:lpstr>Wingdings</vt:lpstr>
      <vt:lpstr>Office Theme</vt:lpstr>
      <vt:lpstr>Online Integrated Platform for  Inter-Department</vt:lpstr>
      <vt:lpstr>Introduction</vt:lpstr>
      <vt:lpstr>Problem Statement</vt:lpstr>
      <vt:lpstr>Objectives</vt:lpstr>
      <vt:lpstr>Methodology</vt:lpstr>
      <vt:lpstr>Expected Outcomes</vt:lpstr>
      <vt:lpstr>Anticipated Challenges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MANOJIT KARAR</cp:lastModifiedBy>
  <cp:revision>172</cp:revision>
  <dcterms:created xsi:type="dcterms:W3CDTF">2013-08-21T19:17:07Z</dcterms:created>
  <dcterms:modified xsi:type="dcterms:W3CDTF">2024-05-06T01:16:45Z</dcterms:modified>
</cp:coreProperties>
</file>