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1" r:id="rId6"/>
    <p:sldId id="276" r:id="rId7"/>
    <p:sldId id="279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9F0C1-1710-4049-A6F3-DE3F937F4655}" v="8" dt="2023-08-16T17:42:32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lyn Gutteridge" userId="e29b4a0b-c4be-48ec-89f6-808917410259" providerId="ADAL" clId="{D619F0C1-1710-4049-A6F3-DE3F937F4655}"/>
    <pc:docChg chg="undo custSel addSld delSld modSld">
      <pc:chgData name="Katelyn Gutteridge" userId="e29b4a0b-c4be-48ec-89f6-808917410259" providerId="ADAL" clId="{D619F0C1-1710-4049-A6F3-DE3F937F4655}" dt="2023-08-16T17:50:05.584" v="3057" actId="47"/>
      <pc:docMkLst>
        <pc:docMk/>
      </pc:docMkLst>
      <pc:sldChg chg="modSp mod">
        <pc:chgData name="Katelyn Gutteridge" userId="e29b4a0b-c4be-48ec-89f6-808917410259" providerId="ADAL" clId="{D619F0C1-1710-4049-A6F3-DE3F937F4655}" dt="2023-08-16T17:00:54.197" v="104" actId="20577"/>
        <pc:sldMkLst>
          <pc:docMk/>
          <pc:sldMk cId="3529084698" sldId="256"/>
        </pc:sldMkLst>
        <pc:spChg chg="mod">
          <ac:chgData name="Katelyn Gutteridge" userId="e29b4a0b-c4be-48ec-89f6-808917410259" providerId="ADAL" clId="{D619F0C1-1710-4049-A6F3-DE3F937F4655}" dt="2023-08-16T17:00:54.197" v="104" actId="20577"/>
          <ac:spMkLst>
            <pc:docMk/>
            <pc:sldMk cId="3529084698" sldId="256"/>
            <ac:spMk id="3" creationId="{77A3EF85-1CA7-4E20-BB2C-594FA1F7AD14}"/>
          </ac:spMkLst>
        </pc:spChg>
      </pc:sldChg>
      <pc:sldChg chg="addSp modSp del mod">
        <pc:chgData name="Katelyn Gutteridge" userId="e29b4a0b-c4be-48ec-89f6-808917410259" providerId="ADAL" clId="{D619F0C1-1710-4049-A6F3-DE3F937F4655}" dt="2023-08-16T17:50:05.584" v="3057" actId="47"/>
        <pc:sldMkLst>
          <pc:docMk/>
          <pc:sldMk cId="1066813528" sldId="258"/>
        </pc:sldMkLst>
        <pc:spChg chg="mod">
          <ac:chgData name="Katelyn Gutteridge" userId="e29b4a0b-c4be-48ec-89f6-808917410259" providerId="ADAL" clId="{D619F0C1-1710-4049-A6F3-DE3F937F4655}" dt="2023-08-16T17:01:17.891" v="137" actId="20577"/>
          <ac:spMkLst>
            <pc:docMk/>
            <pc:sldMk cId="1066813528" sldId="258"/>
            <ac:spMk id="2" creationId="{F6F0E914-8F87-44BB-9CF6-43F5F3F0D683}"/>
          </ac:spMkLst>
        </pc:spChg>
        <pc:spChg chg="add mod">
          <ac:chgData name="Katelyn Gutteridge" userId="e29b4a0b-c4be-48ec-89f6-808917410259" providerId="ADAL" clId="{D619F0C1-1710-4049-A6F3-DE3F937F4655}" dt="2023-08-16T17:01:53.283" v="193" actId="20577"/>
          <ac:spMkLst>
            <pc:docMk/>
            <pc:sldMk cId="1066813528" sldId="258"/>
            <ac:spMk id="3" creationId="{C89AF03E-D262-29E7-5EE8-CD220D72F61F}"/>
          </ac:spMkLst>
        </pc:spChg>
      </pc:sldChg>
      <pc:sldChg chg="del">
        <pc:chgData name="Katelyn Gutteridge" userId="e29b4a0b-c4be-48ec-89f6-808917410259" providerId="ADAL" clId="{D619F0C1-1710-4049-A6F3-DE3F937F4655}" dt="2023-08-16T17:49:51.292" v="3056" actId="2696"/>
        <pc:sldMkLst>
          <pc:docMk/>
          <pc:sldMk cId="3851383673" sldId="274"/>
        </pc:sldMkLst>
      </pc:sldChg>
      <pc:sldChg chg="addSp modSp del mod">
        <pc:chgData name="Katelyn Gutteridge" userId="e29b4a0b-c4be-48ec-89f6-808917410259" providerId="ADAL" clId="{D619F0C1-1710-4049-A6F3-DE3F937F4655}" dt="2023-08-16T17:12:07.981" v="804" actId="47"/>
        <pc:sldMkLst>
          <pc:docMk/>
          <pc:sldMk cId="2944728133" sldId="275"/>
        </pc:sldMkLst>
        <pc:spChg chg="add mod">
          <ac:chgData name="Katelyn Gutteridge" userId="e29b4a0b-c4be-48ec-89f6-808917410259" providerId="ADAL" clId="{D619F0C1-1710-4049-A6F3-DE3F937F4655}" dt="2023-08-16T17:04:15.118" v="296" actId="20577"/>
          <ac:spMkLst>
            <pc:docMk/>
            <pc:sldMk cId="2944728133" sldId="275"/>
            <ac:spMk id="3" creationId="{A84F98D7-7874-AFBE-026C-8934DE0FB669}"/>
          </ac:spMkLst>
        </pc:spChg>
        <pc:picChg chg="mod">
          <ac:chgData name="Katelyn Gutteridge" userId="e29b4a0b-c4be-48ec-89f6-808917410259" providerId="ADAL" clId="{D619F0C1-1710-4049-A6F3-DE3F937F4655}" dt="2023-08-16T17:02:24.082" v="195" actId="1076"/>
          <ac:picMkLst>
            <pc:docMk/>
            <pc:sldMk cId="2944728133" sldId="275"/>
            <ac:picMk id="5" creationId="{8104C58C-50BA-4CC6-8DB3-DE7A82B947E9}"/>
          </ac:picMkLst>
        </pc:picChg>
      </pc:sldChg>
      <pc:sldChg chg="addSp delSp modSp mod">
        <pc:chgData name="Katelyn Gutteridge" userId="e29b4a0b-c4be-48ec-89f6-808917410259" providerId="ADAL" clId="{D619F0C1-1710-4049-A6F3-DE3F937F4655}" dt="2023-08-16T17:27:15.445" v="1738" actId="1035"/>
        <pc:sldMkLst>
          <pc:docMk/>
          <pc:sldMk cId="786294774" sldId="276"/>
        </pc:sldMkLst>
        <pc:spChg chg="del">
          <ac:chgData name="Katelyn Gutteridge" userId="e29b4a0b-c4be-48ec-89f6-808917410259" providerId="ADAL" clId="{D619F0C1-1710-4049-A6F3-DE3F937F4655}" dt="2023-08-16T17:13:03.379" v="810" actId="478"/>
          <ac:spMkLst>
            <pc:docMk/>
            <pc:sldMk cId="786294774" sldId="276"/>
            <ac:spMk id="2" creationId="{F6F0E914-8F87-44BB-9CF6-43F5F3F0D683}"/>
          </ac:spMkLst>
        </pc:spChg>
        <pc:spChg chg="add del mod">
          <ac:chgData name="Katelyn Gutteridge" userId="e29b4a0b-c4be-48ec-89f6-808917410259" providerId="ADAL" clId="{D619F0C1-1710-4049-A6F3-DE3F937F4655}" dt="2023-08-16T17:13:06.141" v="811" actId="478"/>
          <ac:spMkLst>
            <pc:docMk/>
            <pc:sldMk cId="786294774" sldId="276"/>
            <ac:spMk id="5" creationId="{6A71821C-BF98-E24E-356A-9B64ADB72A06}"/>
          </ac:spMkLst>
        </pc:spChg>
        <pc:spChg chg="add mod">
          <ac:chgData name="Katelyn Gutteridge" userId="e29b4a0b-c4be-48ec-89f6-808917410259" providerId="ADAL" clId="{D619F0C1-1710-4049-A6F3-DE3F937F4655}" dt="2023-08-16T17:13:36.557" v="826" actId="20577"/>
          <ac:spMkLst>
            <pc:docMk/>
            <pc:sldMk cId="786294774" sldId="276"/>
            <ac:spMk id="6" creationId="{EC53E287-44FC-8C1E-37C0-E9BA00D22D79}"/>
          </ac:spMkLst>
        </pc:spChg>
        <pc:spChg chg="mod">
          <ac:chgData name="Katelyn Gutteridge" userId="e29b4a0b-c4be-48ec-89f6-808917410259" providerId="ADAL" clId="{D619F0C1-1710-4049-A6F3-DE3F937F4655}" dt="2023-08-16T17:22:48.228" v="1543" actId="20577"/>
          <ac:spMkLst>
            <pc:docMk/>
            <pc:sldMk cId="786294774" sldId="276"/>
            <ac:spMk id="9" creationId="{5A03F09D-29EC-4F96-A27A-34E27D066783}"/>
          </ac:spMkLst>
        </pc:spChg>
        <pc:picChg chg="del">
          <ac:chgData name="Katelyn Gutteridge" userId="e29b4a0b-c4be-48ec-89f6-808917410259" providerId="ADAL" clId="{D619F0C1-1710-4049-A6F3-DE3F937F4655}" dt="2023-08-16T17:14:49.224" v="928" actId="478"/>
          <ac:picMkLst>
            <pc:docMk/>
            <pc:sldMk cId="786294774" sldId="276"/>
            <ac:picMk id="4" creationId="{5958395D-63FC-428B-AEDB-B7620D0023BB}"/>
          </ac:picMkLst>
        </pc:picChg>
        <pc:picChg chg="mod ord">
          <ac:chgData name="Katelyn Gutteridge" userId="e29b4a0b-c4be-48ec-89f6-808917410259" providerId="ADAL" clId="{D619F0C1-1710-4049-A6F3-DE3F937F4655}" dt="2023-08-16T17:27:01.985" v="1718" actId="1076"/>
          <ac:picMkLst>
            <pc:docMk/>
            <pc:sldMk cId="786294774" sldId="276"/>
            <ac:picMk id="8" creationId="{6A5BE387-99A9-40D7-8904-E07C93546F36}"/>
          </ac:picMkLst>
        </pc:picChg>
        <pc:picChg chg="add del mod">
          <ac:chgData name="Katelyn Gutteridge" userId="e29b4a0b-c4be-48ec-89f6-808917410259" providerId="ADAL" clId="{D619F0C1-1710-4049-A6F3-DE3F937F4655}" dt="2023-08-16T17:14:57.564" v="932" actId="478"/>
          <ac:picMkLst>
            <pc:docMk/>
            <pc:sldMk cId="786294774" sldId="276"/>
            <ac:picMk id="10" creationId="{C5539196-4D3E-7447-5644-51462FB94E1D}"/>
          </ac:picMkLst>
        </pc:picChg>
        <pc:picChg chg="add mod">
          <ac:chgData name="Katelyn Gutteridge" userId="e29b4a0b-c4be-48ec-89f6-808917410259" providerId="ADAL" clId="{D619F0C1-1710-4049-A6F3-DE3F937F4655}" dt="2023-08-16T17:27:00.359" v="1717" actId="1076"/>
          <ac:picMkLst>
            <pc:docMk/>
            <pc:sldMk cId="786294774" sldId="276"/>
            <ac:picMk id="12" creationId="{B3DC860C-4A2D-1E45-1485-875E32A0B7EF}"/>
          </ac:picMkLst>
        </pc:picChg>
        <pc:picChg chg="add del mod">
          <ac:chgData name="Katelyn Gutteridge" userId="e29b4a0b-c4be-48ec-89f6-808917410259" providerId="ADAL" clId="{D619F0C1-1710-4049-A6F3-DE3F937F4655}" dt="2023-08-16T17:17:25.926" v="1080" actId="478"/>
          <ac:picMkLst>
            <pc:docMk/>
            <pc:sldMk cId="786294774" sldId="276"/>
            <ac:picMk id="14" creationId="{9ADA72F5-6AF9-0CC7-3D05-CA0C9B2FA59F}"/>
          </ac:picMkLst>
        </pc:picChg>
        <pc:picChg chg="add del mod">
          <ac:chgData name="Katelyn Gutteridge" userId="e29b4a0b-c4be-48ec-89f6-808917410259" providerId="ADAL" clId="{D619F0C1-1710-4049-A6F3-DE3F937F4655}" dt="2023-08-16T17:20:28.253" v="1211" actId="478"/>
          <ac:picMkLst>
            <pc:docMk/>
            <pc:sldMk cId="786294774" sldId="276"/>
            <ac:picMk id="16" creationId="{CE4A3991-3072-AA4F-1396-1CC9926A7AF8}"/>
          </ac:picMkLst>
        </pc:picChg>
        <pc:picChg chg="add mod">
          <ac:chgData name="Katelyn Gutteridge" userId="e29b4a0b-c4be-48ec-89f6-808917410259" providerId="ADAL" clId="{D619F0C1-1710-4049-A6F3-DE3F937F4655}" dt="2023-08-16T17:26:57.862" v="1716" actId="1076"/>
          <ac:picMkLst>
            <pc:docMk/>
            <pc:sldMk cId="786294774" sldId="276"/>
            <ac:picMk id="18" creationId="{7CB9CACD-0EE8-CE7A-55A8-B311317E844F}"/>
          </ac:picMkLst>
        </pc:picChg>
        <pc:picChg chg="add del">
          <ac:chgData name="Katelyn Gutteridge" userId="e29b4a0b-c4be-48ec-89f6-808917410259" providerId="ADAL" clId="{D619F0C1-1710-4049-A6F3-DE3F937F4655}" dt="2023-08-16T17:23:57.915" v="1545" actId="478"/>
          <ac:picMkLst>
            <pc:docMk/>
            <pc:sldMk cId="786294774" sldId="276"/>
            <ac:picMk id="20" creationId="{75593E5F-38D2-7A2A-4219-3DC5798C0998}"/>
          </ac:picMkLst>
        </pc:picChg>
        <pc:picChg chg="add mod">
          <ac:chgData name="Katelyn Gutteridge" userId="e29b4a0b-c4be-48ec-89f6-808917410259" providerId="ADAL" clId="{D619F0C1-1710-4049-A6F3-DE3F937F4655}" dt="2023-08-16T17:27:11.213" v="1720" actId="14100"/>
          <ac:picMkLst>
            <pc:docMk/>
            <pc:sldMk cId="786294774" sldId="276"/>
            <ac:picMk id="22" creationId="{670DFF31-D683-5863-9AFE-8E92A221AB38}"/>
          </ac:picMkLst>
        </pc:picChg>
        <pc:picChg chg="add mod">
          <ac:chgData name="Katelyn Gutteridge" userId="e29b4a0b-c4be-48ec-89f6-808917410259" providerId="ADAL" clId="{D619F0C1-1710-4049-A6F3-DE3F937F4655}" dt="2023-08-16T17:27:15.445" v="1738" actId="1035"/>
          <ac:picMkLst>
            <pc:docMk/>
            <pc:sldMk cId="786294774" sldId="276"/>
            <ac:picMk id="24" creationId="{41227FA5-7758-DD3D-7EEE-4EBA0CE8876D}"/>
          </ac:picMkLst>
        </pc:picChg>
      </pc:sldChg>
      <pc:sldChg chg="del">
        <pc:chgData name="Katelyn Gutteridge" userId="e29b4a0b-c4be-48ec-89f6-808917410259" providerId="ADAL" clId="{D619F0C1-1710-4049-A6F3-DE3F937F4655}" dt="2023-08-16T17:27:20.399" v="1739" actId="47"/>
        <pc:sldMkLst>
          <pc:docMk/>
          <pc:sldMk cId="1282149921" sldId="277"/>
        </pc:sldMkLst>
      </pc:sldChg>
      <pc:sldChg chg="del">
        <pc:chgData name="Katelyn Gutteridge" userId="e29b4a0b-c4be-48ec-89f6-808917410259" providerId="ADAL" clId="{D619F0C1-1710-4049-A6F3-DE3F937F4655}" dt="2023-08-16T17:27:23.441" v="1740" actId="47"/>
        <pc:sldMkLst>
          <pc:docMk/>
          <pc:sldMk cId="3771372837" sldId="278"/>
        </pc:sldMkLst>
      </pc:sldChg>
      <pc:sldChg chg="addSp delSp modSp mod setClrOvrMap">
        <pc:chgData name="Katelyn Gutteridge" userId="e29b4a0b-c4be-48ec-89f6-808917410259" providerId="ADAL" clId="{D619F0C1-1710-4049-A6F3-DE3F937F4655}" dt="2023-08-16T17:49:27.024" v="3055" actId="1076"/>
        <pc:sldMkLst>
          <pc:docMk/>
          <pc:sldMk cId="1110881614" sldId="279"/>
        </pc:sldMkLst>
        <pc:spChg chg="mod">
          <ac:chgData name="Katelyn Gutteridge" userId="e29b4a0b-c4be-48ec-89f6-808917410259" providerId="ADAL" clId="{D619F0C1-1710-4049-A6F3-DE3F937F4655}" dt="2023-08-16T17:48:25.671" v="3035" actId="255"/>
          <ac:spMkLst>
            <pc:docMk/>
            <pc:sldMk cId="1110881614" sldId="279"/>
            <ac:spMk id="2" creationId="{F6F0E914-8F87-44BB-9CF6-43F5F3F0D683}"/>
          </ac:spMkLst>
        </pc:spChg>
        <pc:spChg chg="mod">
          <ac:chgData name="Katelyn Gutteridge" userId="e29b4a0b-c4be-48ec-89f6-808917410259" providerId="ADAL" clId="{D619F0C1-1710-4049-A6F3-DE3F937F4655}" dt="2023-08-16T17:49:27.024" v="3055" actId="1076"/>
          <ac:spMkLst>
            <pc:docMk/>
            <pc:sldMk cId="1110881614" sldId="279"/>
            <ac:spMk id="9" creationId="{5A03F09D-29EC-4F96-A27A-34E27D066783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52" creationId="{643780CE-2BE5-46F6-97B2-60DF30217ED3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54" creationId="{61A87A49-68E6-459E-A5A6-46229FF42125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56" creationId="{F6ACD5FC-CAFE-48EB-B765-60EED2E052F0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58" creationId="{9F33B405-D785-4738-B1C0-6A0AA5E98286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60" creationId="{4233DC0E-DE6C-4FB6-A529-51B162641AB8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62" creationId="{3870477F-E451-4BC3-863F-0E2FC572884B}"/>
          </ac:spMkLst>
        </pc:spChg>
        <pc:spChg chg="add del">
          <ac:chgData name="Katelyn Gutteridge" userId="e29b4a0b-c4be-48ec-89f6-808917410259" providerId="ADAL" clId="{D619F0C1-1710-4049-A6F3-DE3F937F4655}" dt="2023-08-16T17:33:09.453" v="1910" actId="26606"/>
          <ac:spMkLst>
            <pc:docMk/>
            <pc:sldMk cId="1110881614" sldId="279"/>
            <ac:spMk id="64" creationId="{B4A81DE1-E2BC-4A31-99EE-71350421B0EA}"/>
          </ac:spMkLst>
        </pc:spChg>
        <pc:spChg chg="add del">
          <ac:chgData name="Katelyn Gutteridge" userId="e29b4a0b-c4be-48ec-89f6-808917410259" providerId="ADAL" clId="{D619F0C1-1710-4049-A6F3-DE3F937F4655}" dt="2023-08-16T17:33:39.314" v="1914" actId="26606"/>
          <ac:spMkLst>
            <pc:docMk/>
            <pc:sldMk cId="1110881614" sldId="279"/>
            <ac:spMk id="66" creationId="{E4F17063-EDA4-417B-946F-BA357F3B390D}"/>
          </ac:spMkLst>
        </pc:spChg>
        <pc:spChg chg="add del">
          <ac:chgData name="Katelyn Gutteridge" userId="e29b4a0b-c4be-48ec-89f6-808917410259" providerId="ADAL" clId="{D619F0C1-1710-4049-A6F3-DE3F937F4655}" dt="2023-08-16T17:33:39.314" v="1914" actId="26606"/>
          <ac:spMkLst>
            <pc:docMk/>
            <pc:sldMk cId="1110881614" sldId="279"/>
            <ac:spMk id="67" creationId="{D36F3EEA-55D4-4677-80E7-92D00B8F343B}"/>
          </ac:spMkLst>
        </pc:spChg>
        <pc:spChg chg="add del">
          <ac:chgData name="Katelyn Gutteridge" userId="e29b4a0b-c4be-48ec-89f6-808917410259" providerId="ADAL" clId="{D619F0C1-1710-4049-A6F3-DE3F937F4655}" dt="2023-08-16T17:33:39.314" v="1914" actId="26606"/>
          <ac:spMkLst>
            <pc:docMk/>
            <pc:sldMk cId="1110881614" sldId="279"/>
            <ac:spMk id="68" creationId="{C91E93A7-6C7F-4F77-9CB0-280D958EF4D2}"/>
          </ac:spMkLst>
        </pc:spChg>
        <pc:spChg chg="add del">
          <ac:chgData name="Katelyn Gutteridge" userId="e29b4a0b-c4be-48ec-89f6-808917410259" providerId="ADAL" clId="{D619F0C1-1710-4049-A6F3-DE3F937F4655}" dt="2023-08-16T17:31:22.982" v="1907" actId="26606"/>
          <ac:spMkLst>
            <pc:docMk/>
            <pc:sldMk cId="1110881614" sldId="279"/>
            <ac:spMk id="69" creationId="{E4F17063-EDA4-417B-946F-BA357F3B390D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70" creationId="{643780CE-2BE5-46F6-97B2-60DF30217ED3}"/>
          </ac:spMkLst>
        </pc:spChg>
        <pc:spChg chg="add del">
          <ac:chgData name="Katelyn Gutteridge" userId="e29b4a0b-c4be-48ec-89f6-808917410259" providerId="ADAL" clId="{D619F0C1-1710-4049-A6F3-DE3F937F4655}" dt="2023-08-16T17:31:22.982" v="1907" actId="26606"/>
          <ac:spMkLst>
            <pc:docMk/>
            <pc:sldMk cId="1110881614" sldId="279"/>
            <ac:spMk id="71" creationId="{D36F3EEA-55D4-4677-80E7-92D00B8F343B}"/>
          </ac:spMkLst>
        </pc:spChg>
        <pc:spChg chg="add del">
          <ac:chgData name="Katelyn Gutteridge" userId="e29b4a0b-c4be-48ec-89f6-808917410259" providerId="ADAL" clId="{D619F0C1-1710-4049-A6F3-DE3F937F4655}" dt="2023-08-16T17:31:22.982" v="1907" actId="26606"/>
          <ac:spMkLst>
            <pc:docMk/>
            <pc:sldMk cId="1110881614" sldId="279"/>
            <ac:spMk id="73" creationId="{C91E93A7-6C7F-4F77-9CB0-280D958EF4D2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75" creationId="{61A87A49-68E6-459E-A5A6-46229FF42125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77" creationId="{F6ACD5FC-CAFE-48EB-B765-60EED2E052F0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79" creationId="{9F33B405-D785-4738-B1C0-6A0AA5E98286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81" creationId="{4233DC0E-DE6C-4FB6-A529-51B162641AB8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83" creationId="{3870477F-E451-4BC3-863F-0E2FC572884B}"/>
          </ac:spMkLst>
        </pc:spChg>
        <pc:spChg chg="add del">
          <ac:chgData name="Katelyn Gutteridge" userId="e29b4a0b-c4be-48ec-89f6-808917410259" providerId="ADAL" clId="{D619F0C1-1710-4049-A6F3-DE3F937F4655}" dt="2023-08-16T17:47:54.874" v="3031" actId="26606"/>
          <ac:spMkLst>
            <pc:docMk/>
            <pc:sldMk cId="1110881614" sldId="279"/>
            <ac:spMk id="85" creationId="{B4A81DE1-E2BC-4A31-99EE-71350421B0EA}"/>
          </ac:spMkLst>
        </pc:spChg>
        <pc:picChg chg="add del mod ord">
          <ac:chgData name="Katelyn Gutteridge" userId="e29b4a0b-c4be-48ec-89f6-808917410259" providerId="ADAL" clId="{D619F0C1-1710-4049-A6F3-DE3F937F4655}" dt="2023-08-16T17:31:27.104" v="1908" actId="478"/>
          <ac:picMkLst>
            <pc:docMk/>
            <pc:sldMk cId="1110881614" sldId="279"/>
            <ac:picMk id="4" creationId="{AD2FBA66-4FC6-062C-219A-64BCF9736262}"/>
          </ac:picMkLst>
        </pc:picChg>
        <pc:picChg chg="del">
          <ac:chgData name="Katelyn Gutteridge" userId="e29b4a0b-c4be-48ec-89f6-808917410259" providerId="ADAL" clId="{D619F0C1-1710-4049-A6F3-DE3F937F4655}" dt="2023-08-16T17:27:38.801" v="1741" actId="478"/>
          <ac:picMkLst>
            <pc:docMk/>
            <pc:sldMk cId="1110881614" sldId="279"/>
            <ac:picMk id="5" creationId="{D04A0C09-3C53-413A-8E60-E324BC535B21}"/>
          </ac:picMkLst>
        </pc:picChg>
        <pc:picChg chg="add del mod ord">
          <ac:chgData name="Katelyn Gutteridge" userId="e29b4a0b-c4be-48ec-89f6-808917410259" providerId="ADAL" clId="{D619F0C1-1710-4049-A6F3-DE3F937F4655}" dt="2023-08-16T17:47:56.857" v="3032" actId="478"/>
          <ac:picMkLst>
            <pc:docMk/>
            <pc:sldMk cId="1110881614" sldId="279"/>
            <ac:picMk id="7" creationId="{07286D11-CC71-8722-CCAA-4741B904A55B}"/>
          </ac:picMkLst>
        </pc:picChg>
        <pc:picChg chg="add mod">
          <ac:chgData name="Katelyn Gutteridge" userId="e29b4a0b-c4be-48ec-89f6-808917410259" providerId="ADAL" clId="{D619F0C1-1710-4049-A6F3-DE3F937F4655}" dt="2023-08-16T17:48:35.584" v="3038" actId="1076"/>
          <ac:picMkLst>
            <pc:docMk/>
            <pc:sldMk cId="1110881614" sldId="279"/>
            <ac:picMk id="10" creationId="{37FA3F88-ED95-5F23-EF9E-63F066CC7200}"/>
          </ac:picMkLst>
        </pc:picChg>
      </pc:sldChg>
      <pc:sldChg chg="addSp delSp modSp mod">
        <pc:chgData name="Katelyn Gutteridge" userId="e29b4a0b-c4be-48ec-89f6-808917410259" providerId="ADAL" clId="{D619F0C1-1710-4049-A6F3-DE3F937F4655}" dt="2023-08-16T17:47:11.969" v="3028" actId="1076"/>
        <pc:sldMkLst>
          <pc:docMk/>
          <pc:sldMk cId="4246061881" sldId="280"/>
        </pc:sldMkLst>
        <pc:spChg chg="mod">
          <ac:chgData name="Katelyn Gutteridge" userId="e29b4a0b-c4be-48ec-89f6-808917410259" providerId="ADAL" clId="{D619F0C1-1710-4049-A6F3-DE3F937F4655}" dt="2023-08-16T17:34:39.745" v="1950" actId="255"/>
          <ac:spMkLst>
            <pc:docMk/>
            <pc:sldMk cId="4246061881" sldId="280"/>
            <ac:spMk id="2" creationId="{F6F0E914-8F87-44BB-9CF6-43F5F3F0D683}"/>
          </ac:spMkLst>
        </pc:spChg>
        <pc:spChg chg="mod">
          <ac:chgData name="Katelyn Gutteridge" userId="e29b4a0b-c4be-48ec-89f6-808917410259" providerId="ADAL" clId="{D619F0C1-1710-4049-A6F3-DE3F937F4655}" dt="2023-08-16T17:47:06.888" v="3027" actId="313"/>
          <ac:spMkLst>
            <pc:docMk/>
            <pc:sldMk cId="4246061881" sldId="280"/>
            <ac:spMk id="9" creationId="{5A03F09D-29EC-4F96-A27A-34E27D066783}"/>
          </ac:spMkLst>
        </pc:spChg>
        <pc:picChg chg="add mod">
          <ac:chgData name="Katelyn Gutteridge" userId="e29b4a0b-c4be-48ec-89f6-808917410259" providerId="ADAL" clId="{D619F0C1-1710-4049-A6F3-DE3F937F4655}" dt="2023-08-16T17:47:11.969" v="3028" actId="1076"/>
          <ac:picMkLst>
            <pc:docMk/>
            <pc:sldMk cId="4246061881" sldId="280"/>
            <ac:picMk id="4" creationId="{D5C9EB9B-30C9-6E83-0BA5-C797530BC99C}"/>
          </ac:picMkLst>
        </pc:picChg>
        <pc:picChg chg="del">
          <ac:chgData name="Katelyn Gutteridge" userId="e29b4a0b-c4be-48ec-89f6-808917410259" providerId="ADAL" clId="{D619F0C1-1710-4049-A6F3-DE3F937F4655}" dt="2023-08-16T17:34:20.357" v="1915" actId="478"/>
          <ac:picMkLst>
            <pc:docMk/>
            <pc:sldMk cId="4246061881" sldId="280"/>
            <ac:picMk id="5" creationId="{6EA0AAF2-916E-42AB-B259-591C055DCB90}"/>
          </ac:picMkLst>
        </pc:picChg>
        <pc:picChg chg="add del">
          <ac:chgData name="Katelyn Gutteridge" userId="e29b4a0b-c4be-48ec-89f6-808917410259" providerId="ADAL" clId="{D619F0C1-1710-4049-A6F3-DE3F937F4655}" dt="2023-08-16T17:34:54.647" v="1952" actId="478"/>
          <ac:picMkLst>
            <pc:docMk/>
            <pc:sldMk cId="4246061881" sldId="280"/>
            <ac:picMk id="7" creationId="{56E62C13-8080-69B0-A8F3-027678E9D5FF}"/>
          </ac:picMkLst>
        </pc:picChg>
      </pc:sldChg>
      <pc:sldChg chg="addSp modSp new mod setBg setClrOvrMap">
        <pc:chgData name="Katelyn Gutteridge" userId="e29b4a0b-c4be-48ec-89f6-808917410259" providerId="ADAL" clId="{D619F0C1-1710-4049-A6F3-DE3F937F4655}" dt="2023-08-16T17:12:53.698" v="809" actId="1076"/>
        <pc:sldMkLst>
          <pc:docMk/>
          <pc:sldMk cId="2395544366" sldId="281"/>
        </pc:sldMkLst>
        <pc:spChg chg="mod">
          <ac:chgData name="Katelyn Gutteridge" userId="e29b4a0b-c4be-48ec-89f6-808917410259" providerId="ADAL" clId="{D619F0C1-1710-4049-A6F3-DE3F937F4655}" dt="2023-08-16T17:12:53.698" v="809" actId="1076"/>
          <ac:spMkLst>
            <pc:docMk/>
            <pc:sldMk cId="2395544366" sldId="281"/>
            <ac:spMk id="2" creationId="{A1AA1A11-B7A3-FE6F-8D8F-F938E701552B}"/>
          </ac:spMkLst>
        </pc:spChg>
        <pc:spChg chg="mod ord">
          <ac:chgData name="Katelyn Gutteridge" userId="e29b4a0b-c4be-48ec-89f6-808917410259" providerId="ADAL" clId="{D619F0C1-1710-4049-A6F3-DE3F937F4655}" dt="2023-08-16T17:11:47.188" v="803" actId="20577"/>
          <ac:spMkLst>
            <pc:docMk/>
            <pc:sldMk cId="2395544366" sldId="281"/>
            <ac:spMk id="3" creationId="{DFF507CE-23E1-32B6-FDE0-C0FC39F2E7A3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10" creationId="{643780CE-2BE5-46F6-97B2-60DF30217ED3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12" creationId="{61A87A49-68E6-459E-A5A6-46229FF42125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14" creationId="{F6ACD5FC-CAFE-48EB-B765-60EED2E052F0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16" creationId="{9F33B405-D785-4738-B1C0-6A0AA5E98286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18" creationId="{4233DC0E-DE6C-4FB6-A529-51B162641AB8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20" creationId="{3870477F-E451-4BC3-863F-0E2FC572884B}"/>
          </ac:spMkLst>
        </pc:spChg>
        <pc:spChg chg="add">
          <ac:chgData name="Katelyn Gutteridge" userId="e29b4a0b-c4be-48ec-89f6-808917410259" providerId="ADAL" clId="{D619F0C1-1710-4049-A6F3-DE3F937F4655}" dt="2023-08-16T17:05:47.514" v="317" actId="26606"/>
          <ac:spMkLst>
            <pc:docMk/>
            <pc:sldMk cId="2395544366" sldId="281"/>
            <ac:spMk id="22" creationId="{B4A81DE1-E2BC-4A31-99EE-71350421B0EA}"/>
          </ac:spMkLst>
        </pc:spChg>
        <pc:picChg chg="add mod">
          <ac:chgData name="Katelyn Gutteridge" userId="e29b4a0b-c4be-48ec-89f6-808917410259" providerId="ADAL" clId="{D619F0C1-1710-4049-A6F3-DE3F937F4655}" dt="2023-08-16T17:05:47.514" v="317" actId="26606"/>
          <ac:picMkLst>
            <pc:docMk/>
            <pc:sldMk cId="2395544366" sldId="281"/>
            <ac:picMk id="5" creationId="{3933B127-7FD0-88BD-893B-30A217E561A7}"/>
          </ac:picMkLst>
        </pc:picChg>
      </pc:sldChg>
      <pc:sldChg chg="delSp add del mod setBg delDesignElem">
        <pc:chgData name="Katelyn Gutteridge" userId="e29b4a0b-c4be-48ec-89f6-808917410259" providerId="ADAL" clId="{D619F0C1-1710-4049-A6F3-DE3F937F4655}" dt="2023-08-16T17:12:48.891" v="808" actId="47"/>
        <pc:sldMkLst>
          <pc:docMk/>
          <pc:sldMk cId="1838447629" sldId="282"/>
        </pc:sldMkLst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10" creationId="{643780CE-2BE5-46F6-97B2-60DF30217ED3}"/>
          </ac:spMkLst>
        </pc:spChg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12" creationId="{61A87A49-68E6-459E-A5A6-46229FF42125}"/>
          </ac:spMkLst>
        </pc:spChg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14" creationId="{F6ACD5FC-CAFE-48EB-B765-60EED2E052F0}"/>
          </ac:spMkLst>
        </pc:spChg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16" creationId="{9F33B405-D785-4738-B1C0-6A0AA5E98286}"/>
          </ac:spMkLst>
        </pc:spChg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18" creationId="{4233DC0E-DE6C-4FB6-A529-51B162641AB8}"/>
          </ac:spMkLst>
        </pc:spChg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20" creationId="{3870477F-E451-4BC3-863F-0E2FC572884B}"/>
          </ac:spMkLst>
        </pc:spChg>
        <pc:spChg chg="del">
          <ac:chgData name="Katelyn Gutteridge" userId="e29b4a0b-c4be-48ec-89f6-808917410259" providerId="ADAL" clId="{D619F0C1-1710-4049-A6F3-DE3F937F4655}" dt="2023-08-16T17:12:24.927" v="806"/>
          <ac:spMkLst>
            <pc:docMk/>
            <pc:sldMk cId="1838447629" sldId="282"/>
            <ac:spMk id="22" creationId="{B4A81DE1-E2BC-4A31-99EE-71350421B0EA}"/>
          </ac:spMkLst>
        </pc:spChg>
        <pc:picChg chg="del">
          <ac:chgData name="Katelyn Gutteridge" userId="e29b4a0b-c4be-48ec-89f6-808917410259" providerId="ADAL" clId="{D619F0C1-1710-4049-A6F3-DE3F937F4655}" dt="2023-08-16T17:12:41.795" v="807" actId="478"/>
          <ac:picMkLst>
            <pc:docMk/>
            <pc:sldMk cId="1838447629" sldId="282"/>
            <ac:picMk id="5" creationId="{3933B127-7FD0-88BD-893B-30A217E561A7}"/>
          </ac:picMkLst>
        </pc:picChg>
      </pc:sldChg>
      <pc:sldChg chg="addSp delSp modSp add mod setBg setClrOvrMap delDesignElem">
        <pc:chgData name="Katelyn Gutteridge" userId="e29b4a0b-c4be-48ec-89f6-808917410259" providerId="ADAL" clId="{D619F0C1-1710-4049-A6F3-DE3F937F4655}" dt="2023-08-16T17:45:53.430" v="2908" actId="1035"/>
        <pc:sldMkLst>
          <pc:docMk/>
          <pc:sldMk cId="2543379978" sldId="282"/>
        </pc:sldMkLst>
        <pc:spChg chg="mod">
          <ac:chgData name="Katelyn Gutteridge" userId="e29b4a0b-c4be-48ec-89f6-808917410259" providerId="ADAL" clId="{D619F0C1-1710-4049-A6F3-DE3F937F4655}" dt="2023-08-16T17:45:49.013" v="2895" actId="1035"/>
          <ac:spMkLst>
            <pc:docMk/>
            <pc:sldMk cId="2543379978" sldId="282"/>
            <ac:spMk id="2" creationId="{F6F0E914-8F87-44BB-9CF6-43F5F3F0D683}"/>
          </ac:spMkLst>
        </pc:spChg>
        <pc:spChg chg="mod ord">
          <ac:chgData name="Katelyn Gutteridge" userId="e29b4a0b-c4be-48ec-89f6-808917410259" providerId="ADAL" clId="{D619F0C1-1710-4049-A6F3-DE3F937F4655}" dt="2023-08-16T17:45:53.430" v="2908" actId="1035"/>
          <ac:spMkLst>
            <pc:docMk/>
            <pc:sldMk cId="2543379978" sldId="282"/>
            <ac:spMk id="9" creationId="{5A03F09D-29EC-4F96-A27A-34E27D066783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14" creationId="{643780CE-2BE5-46F6-97B2-60DF30217ED3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16" creationId="{61A87A49-68E6-459E-A5A6-46229FF42125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18" creationId="{F6ACD5FC-CAFE-48EB-B765-60EED2E052F0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20" creationId="{9F33B405-D785-4738-B1C0-6A0AA5E98286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22" creationId="{4233DC0E-DE6C-4FB6-A529-51B162641AB8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24" creationId="{3870477F-E451-4BC3-863F-0E2FC572884B}"/>
          </ac:spMkLst>
        </pc:spChg>
        <pc:spChg chg="add">
          <ac:chgData name="Katelyn Gutteridge" userId="e29b4a0b-c4be-48ec-89f6-808917410259" providerId="ADAL" clId="{D619F0C1-1710-4049-A6F3-DE3F937F4655}" dt="2023-08-16T17:36:35.845" v="1957" actId="26606"/>
          <ac:spMkLst>
            <pc:docMk/>
            <pc:sldMk cId="2543379978" sldId="282"/>
            <ac:spMk id="26" creationId="{B4A81DE1-E2BC-4A31-99EE-71350421B0EA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82" creationId="{643780CE-2BE5-46F6-97B2-60DF30217ED3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84" creationId="{61A87A49-68E6-459E-A5A6-46229FF42125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86" creationId="{F6ACD5FC-CAFE-48EB-B765-60EED2E052F0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88" creationId="{9F33B405-D785-4738-B1C0-6A0AA5E98286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90" creationId="{4233DC0E-DE6C-4FB6-A529-51B162641AB8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92" creationId="{3870477F-E451-4BC3-863F-0E2FC572884B}"/>
          </ac:spMkLst>
        </pc:spChg>
        <pc:spChg chg="del">
          <ac:chgData name="Katelyn Gutteridge" userId="e29b4a0b-c4be-48ec-89f6-808917410259" providerId="ADAL" clId="{D619F0C1-1710-4049-A6F3-DE3F937F4655}" dt="2023-08-16T17:34:58.803" v="1954"/>
          <ac:spMkLst>
            <pc:docMk/>
            <pc:sldMk cId="2543379978" sldId="282"/>
            <ac:spMk id="94" creationId="{B4A81DE1-E2BC-4A31-99EE-71350421B0EA}"/>
          </ac:spMkLst>
        </pc:spChg>
        <pc:picChg chg="del">
          <ac:chgData name="Katelyn Gutteridge" userId="e29b4a0b-c4be-48ec-89f6-808917410259" providerId="ADAL" clId="{D619F0C1-1710-4049-A6F3-DE3F937F4655}" dt="2023-08-16T17:35:36.807" v="1955" actId="478"/>
          <ac:picMkLst>
            <pc:docMk/>
            <pc:sldMk cId="2543379978" sldId="282"/>
            <ac:picMk id="4" creationId="{D5C9EB9B-30C9-6E83-0BA5-C797530BC99C}"/>
          </ac:picMkLst>
        </pc:picChg>
        <pc:picChg chg="add mod">
          <ac:chgData name="Katelyn Gutteridge" userId="e29b4a0b-c4be-48ec-89f6-808917410259" providerId="ADAL" clId="{D619F0C1-1710-4049-A6F3-DE3F937F4655}" dt="2023-08-16T17:44:50.796" v="2785" actId="1076"/>
          <ac:picMkLst>
            <pc:docMk/>
            <pc:sldMk cId="2543379978" sldId="282"/>
            <ac:picMk id="5" creationId="{DA46BB6E-9327-F8DE-82E1-DECC4930F334}"/>
          </ac:picMkLst>
        </pc:picChg>
        <pc:picChg chg="add mod">
          <ac:chgData name="Katelyn Gutteridge" userId="e29b4a0b-c4be-48ec-89f6-808917410259" providerId="ADAL" clId="{D619F0C1-1710-4049-A6F3-DE3F937F4655}" dt="2023-08-16T17:44:52.770" v="2786" actId="1076"/>
          <ac:picMkLst>
            <pc:docMk/>
            <pc:sldMk cId="2543379978" sldId="282"/>
            <ac:picMk id="6" creationId="{C4FB3BF9-B04D-C9BE-801C-8572B1B4B4B2}"/>
          </ac:picMkLst>
        </pc:picChg>
        <pc:picChg chg="add mod">
          <ac:chgData name="Katelyn Gutteridge" userId="e29b4a0b-c4be-48ec-89f6-808917410259" providerId="ADAL" clId="{D619F0C1-1710-4049-A6F3-DE3F937F4655}" dt="2023-08-16T17:44:58.237" v="2787" actId="1076"/>
          <ac:picMkLst>
            <pc:docMk/>
            <pc:sldMk cId="2543379978" sldId="282"/>
            <ac:picMk id="8" creationId="{CB358A68-2B34-8626-97DB-50372F9494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lope-function-11fb8f97-3117-4813-98aa-61d7e01276b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intercept-function-2a9b74e2-9d47-4772-b663-3bca70bf63e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6202-B367-4544-B69B-38F68A29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Major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EF85-1CA7-4E20-BB2C-594FA1F7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INCOME ANALYSIS, UNIT CONVERSIONS, AND CURRENCY CONVERSIONS</a:t>
            </a:r>
          </a:p>
        </p:txBody>
      </p:sp>
    </p:spTree>
    <p:extLst>
      <p:ext uri="{BB962C8B-B14F-4D97-AF65-F5344CB8AC3E}">
        <p14:creationId xmlns:p14="http://schemas.microsoft.com/office/powerpoint/2010/main" val="3529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86" y="694268"/>
            <a:ext cx="3473978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Income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3B127-7FD0-88BD-893B-30A217E5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7" y="803751"/>
            <a:ext cx="572261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828800"/>
            <a:ext cx="3893437" cy="443285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Enter your name in the blue cell in Part 1.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Find the Best-Fit Line Parameters using the SLOPE() and INTERCEPT() functions.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200" dirty="0">
                <a:solidFill>
                  <a:schemeClr val="tx1"/>
                </a:solidFill>
              </a:rPr>
              <a:t>Slope is explained here: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https://support.microsoft.com/en-us/office/slope-function-11fb8f97-3117-4813-98aa-61d7e01276b9</a:t>
            </a:r>
            <a:endParaRPr lang="en-US" sz="12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200" dirty="0">
                <a:solidFill>
                  <a:schemeClr val="tx1"/>
                </a:solidFill>
              </a:rPr>
              <a:t>Intercept is explained here: </a:t>
            </a:r>
            <a:r>
              <a:rPr lang="en-US" sz="1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https://support.microsoft.com/en-us/office/intercept-function-2a9b74e2-9d47-4772-b663-3bca70bf63ef</a:t>
            </a:r>
            <a:endParaRPr lang="en-US" sz="1200" dirty="0">
              <a:solidFill>
                <a:schemeClr val="tx1"/>
              </a:solidFill>
            </a:endParaRPr>
          </a:p>
          <a:p>
            <a:pPr marL="40005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For the Predicted Incomes Based on Best Fit, use the Best-Fit Line Parameters to predict the Average Weekly Incomes for the Years of Education (X) in column D. Follow the slope-intercept form of the line: Y=m*</a:t>
            </a:r>
            <a:r>
              <a:rPr lang="en-US" sz="1400" dirty="0" err="1">
                <a:solidFill>
                  <a:schemeClr val="tx1"/>
                </a:solidFill>
              </a:rPr>
              <a:t>X+b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9554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86" y="2120900"/>
            <a:ext cx="3667031" cy="3898900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endParaRPr lang="en-US" dirty="0">
              <a:solidFill>
                <a:srgbClr val="FFFFFE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E"/>
                </a:solidFill>
              </a:rPr>
              <a:t>Insert a scatterplot modeling the BLS Data from columns A and B.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E"/>
                </a:solidFill>
              </a:rPr>
              <a:t>After the chart is inserted, used the Add Chart Element under Chart Design on your toolbar to include an appropriate title, axis labels, and linear trendline.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E"/>
                </a:solidFill>
              </a:rPr>
              <a:t>Right-click on the trendline and go to Format Trendline… to adjust the forecasting. Forecast the trendline so the line starts at 8 and ends at 24 on the x-axis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rgbClr val="FFFFFE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53E287-44FC-8C1E-37C0-E9BA00D2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86" y="694268"/>
            <a:ext cx="3473978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Income Analysis - Scatterplot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C860C-4A2D-1E45-1485-875E32A0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50" y="401409"/>
            <a:ext cx="2744787" cy="1854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BE387-99A9-40D7-8904-E07C9354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50" y="738534"/>
            <a:ext cx="3441250" cy="1161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B9CACD-0EE8-CE7A-55A8-B311317E8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61" y="2255493"/>
            <a:ext cx="3278519" cy="23470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0DFF31-D683-5863-9AFE-8E92A221A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020" y="4564510"/>
            <a:ext cx="4113563" cy="2234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227FA5-7758-DD3D-7EEE-4EBA0CE8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713" y="4889004"/>
            <a:ext cx="2976081" cy="17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9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Unit Conversions</a:t>
            </a:r>
            <a:br>
              <a:rPr lang="en-US" sz="2800" dirty="0">
                <a:solidFill>
                  <a:srgbClr val="EBEBEB"/>
                </a:solidFill>
              </a:rPr>
            </a:br>
            <a:endParaRPr lang="en-US" sz="28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6" y="2042605"/>
            <a:ext cx="10444570" cy="15308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Make sure to look for appropriate factors from the Conversion Factor Table.</a:t>
            </a:r>
          </a:p>
          <a:p>
            <a:r>
              <a:rPr lang="en-US" sz="1600" dirty="0"/>
              <a:t>In yellow cells, you need to enter formulas that reference the conversion factor table above.</a:t>
            </a:r>
          </a:p>
          <a:p>
            <a:r>
              <a:rPr lang="en-US" sz="1600" dirty="0"/>
              <a:t>In blue cells, you need to enter units as ratios.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A3F88-ED95-5F23-EF9E-63F066CC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6" y="3603660"/>
            <a:ext cx="10240290" cy="30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Unit Conversions - Temperatures</a:t>
            </a:r>
            <a:br>
              <a:rPr lang="en-US" sz="2400" dirty="0">
                <a:solidFill>
                  <a:srgbClr val="EBEBEB"/>
                </a:solidFill>
              </a:rPr>
            </a:br>
            <a:endParaRPr lang="en-US" sz="2400" dirty="0">
              <a:solidFill>
                <a:srgbClr val="EBEBE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Make sure to enter the formulas (Do not use your calculator).</a:t>
            </a:r>
          </a:p>
          <a:p>
            <a:r>
              <a:rPr lang="en-US" dirty="0">
                <a:solidFill>
                  <a:srgbClr val="FFFFFF"/>
                </a:solidFill>
              </a:rPr>
              <a:t>Follow =(5/9)*(F-32) to find the Celsius temperature</a:t>
            </a:r>
          </a:p>
          <a:p>
            <a:r>
              <a:rPr lang="en-US" dirty="0">
                <a:solidFill>
                  <a:srgbClr val="FFFFFF"/>
                </a:solidFill>
              </a:rPr>
              <a:t>Follow =(9/5)*C+32 to find the Fahrenheit temperature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EB9B-30C9-6E83-0BA5-C797530B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46" y="2291488"/>
            <a:ext cx="4180211" cy="22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78" y="698696"/>
            <a:ext cx="2942210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Currency Conversions</a:t>
            </a:r>
            <a:br>
              <a:rPr lang="en-US" sz="2800" dirty="0">
                <a:solidFill>
                  <a:srgbClr val="EBEBEB"/>
                </a:solidFill>
              </a:rPr>
            </a:br>
            <a:endParaRPr lang="en-US" sz="2800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6BB6E-9327-F8DE-82E1-DECC4930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58" y="156237"/>
            <a:ext cx="4457356" cy="3780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54" y="1588874"/>
            <a:ext cx="3133726" cy="341312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Use the Currency Converter website to look up the three-letter currency code and exchange rate for your four countries.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Include the date you looked up the exchange.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Follow this formula to convert the trip budget amount to the country’s currency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100" dirty="0"/>
              <a:t>=trip budget* Exchange rate with $1.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100" dirty="0">
                <a:solidFill>
                  <a:srgbClr val="FFFFFF"/>
                </a:solidFill>
              </a:rPr>
              <a:t>Format the cells to display the three letter currency code by right-clicking on the cell and going to Format Cells…. Choose Currency as the category and change the Symbol to the three letter code</a:t>
            </a:r>
          </a:p>
          <a:p>
            <a:pPr marL="40005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Follow this formula to convert the foreign currency into US dollars</a:t>
            </a: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r>
              <a:rPr lang="en-US" sz="1100" dirty="0"/>
              <a:t>=foreign currency* (1/Exchange rate with $1).</a:t>
            </a:r>
            <a:endParaRPr lang="en-US" sz="11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B3BF9-B04D-C9BE-801C-8572B1B4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5" y="3936842"/>
            <a:ext cx="3172093" cy="2767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358A68-2B34-8626-97DB-50372F94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076" y="3954575"/>
            <a:ext cx="2637831" cy="27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9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89946819CFF499E91D197BC975371" ma:contentTypeVersion="11" ma:contentTypeDescription="Create a new document." ma:contentTypeScope="" ma:versionID="de2bd5e5ea5c6a265058c5efa4ddba81">
  <xsd:schema xmlns:xsd="http://www.w3.org/2001/XMLSchema" xmlns:xs="http://www.w3.org/2001/XMLSchema" xmlns:p="http://schemas.microsoft.com/office/2006/metadata/properties" xmlns:ns2="cca9fd2d-ef84-45c9-8063-8f4bd4c29606" xmlns:ns3="18557d39-01b8-4d71-9479-3fad465290ae" targetNamespace="http://schemas.microsoft.com/office/2006/metadata/properties" ma:root="true" ma:fieldsID="5e49ffdde20fbfa7e998ce41529926de" ns2:_="" ns3:_="">
    <xsd:import namespace="cca9fd2d-ef84-45c9-8063-8f4bd4c29606"/>
    <xsd:import namespace="18557d39-01b8-4d71-9479-3fad46529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9fd2d-ef84-45c9-8063-8f4bd4c29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0da90ab-5b1a-4986-95e0-cc9abc033a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57d39-01b8-4d71-9479-3fad46529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a9fd2d-ef84-45c9-8063-8f4bd4c2960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56B00-F7DC-4AE3-9E93-4793B5AAD830}"/>
</file>

<file path=customXml/itemProps2.xml><?xml version="1.0" encoding="utf-8"?>
<ds:datastoreItem xmlns:ds="http://schemas.openxmlformats.org/officeDocument/2006/customXml" ds:itemID="{67E7AF17-7275-446C-8D38-61017E3C450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d47695-dda2-48a2-87bc-2a1f7ac7fedc"/>
    <ds:schemaRef ds:uri="b457ba54-12e9-41a3-ab87-ffd5bc645430"/>
  </ds:schemaRefs>
</ds:datastoreItem>
</file>

<file path=customXml/itemProps3.xml><?xml version="1.0" encoding="utf-8"?>
<ds:datastoreItem xmlns:ds="http://schemas.openxmlformats.org/officeDocument/2006/customXml" ds:itemID="{7FC93113-49F1-4CE4-9FA4-BB0CE68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Major Assignment 1</vt:lpstr>
      <vt:lpstr>Income Analysis</vt:lpstr>
      <vt:lpstr>Income Analysis - Scatterplot</vt:lpstr>
      <vt:lpstr>Unit Conversions </vt:lpstr>
      <vt:lpstr>Unit Conversions - Temperatures </vt:lpstr>
      <vt:lpstr>Currency Conversions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Assignment 1</dc:title>
  <dc:creator>Robert Mamada</dc:creator>
  <cp:lastModifiedBy>Katelyn Gutteridge</cp:lastModifiedBy>
  <cp:revision>4</cp:revision>
  <dcterms:created xsi:type="dcterms:W3CDTF">2020-08-06T03:13:15Z</dcterms:created>
  <dcterms:modified xsi:type="dcterms:W3CDTF">2023-08-16T17:50:09Z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0x0101002C289946819CFF499E91D197BC975371</vt:lpwstr>
  </property>
  <property fmtid="{D5CDD505-2E9C-101B-9397-08002B2CF9AE}" pid="3" name="MediaServiceImageTags">
    <vt:lpwstr/>
  </property>
</Properties>
</file>