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F5BB8-6DF6-490C-9161-AF64F977AB66}" v="6" dt="2023-08-24T20:13:13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lyn Gutteridge" userId="e29b4a0b-c4be-48ec-89f6-808917410259" providerId="ADAL" clId="{9C9F5BB8-6DF6-490C-9161-AF64F977AB66}"/>
    <pc:docChg chg="undo custSel addSld delSld modSld">
      <pc:chgData name="Katelyn Gutteridge" userId="e29b4a0b-c4be-48ec-89f6-808917410259" providerId="ADAL" clId="{9C9F5BB8-6DF6-490C-9161-AF64F977AB66}" dt="2023-08-24T20:23:22.974" v="4101" actId="20577"/>
      <pc:docMkLst>
        <pc:docMk/>
      </pc:docMkLst>
      <pc:sldChg chg="modSp mod">
        <pc:chgData name="Katelyn Gutteridge" userId="e29b4a0b-c4be-48ec-89f6-808917410259" providerId="ADAL" clId="{9C9F5BB8-6DF6-490C-9161-AF64F977AB66}" dt="2023-08-24T19:27:39.876" v="159" actId="20577"/>
        <pc:sldMkLst>
          <pc:docMk/>
          <pc:sldMk cId="3529084698" sldId="256"/>
        </pc:sldMkLst>
        <pc:spChg chg="mod">
          <ac:chgData name="Katelyn Gutteridge" userId="e29b4a0b-c4be-48ec-89f6-808917410259" providerId="ADAL" clId="{9C9F5BB8-6DF6-490C-9161-AF64F977AB66}" dt="2023-08-24T19:26:46.952" v="1" actId="20577"/>
          <ac:spMkLst>
            <pc:docMk/>
            <pc:sldMk cId="3529084698" sldId="256"/>
            <ac:spMk id="2" creationId="{62096202-B367-4544-B69B-38F68A296259}"/>
          </ac:spMkLst>
        </pc:spChg>
        <pc:spChg chg="mod">
          <ac:chgData name="Katelyn Gutteridge" userId="e29b4a0b-c4be-48ec-89f6-808917410259" providerId="ADAL" clId="{9C9F5BB8-6DF6-490C-9161-AF64F977AB66}" dt="2023-08-24T19:27:39.876" v="159" actId="20577"/>
          <ac:spMkLst>
            <pc:docMk/>
            <pc:sldMk cId="3529084698" sldId="256"/>
            <ac:spMk id="3" creationId="{77A3EF85-1CA7-4E20-BB2C-594FA1F7AD14}"/>
          </ac:spMkLst>
        </pc:spChg>
      </pc:sldChg>
      <pc:sldChg chg="del">
        <pc:chgData name="Katelyn Gutteridge" userId="e29b4a0b-c4be-48ec-89f6-808917410259" providerId="ADAL" clId="{9C9F5BB8-6DF6-490C-9161-AF64F977AB66}" dt="2023-08-24T19:33:09.278" v="684" actId="47"/>
        <pc:sldMkLst>
          <pc:docMk/>
          <pc:sldMk cId="786294774" sldId="276"/>
        </pc:sldMkLst>
      </pc:sldChg>
      <pc:sldChg chg="del">
        <pc:chgData name="Katelyn Gutteridge" userId="e29b4a0b-c4be-48ec-89f6-808917410259" providerId="ADAL" clId="{9C9F5BB8-6DF6-490C-9161-AF64F977AB66}" dt="2023-08-24T19:33:10.584" v="685" actId="47"/>
        <pc:sldMkLst>
          <pc:docMk/>
          <pc:sldMk cId="1110881614" sldId="279"/>
        </pc:sldMkLst>
      </pc:sldChg>
      <pc:sldChg chg="del">
        <pc:chgData name="Katelyn Gutteridge" userId="e29b4a0b-c4be-48ec-89f6-808917410259" providerId="ADAL" clId="{9C9F5BB8-6DF6-490C-9161-AF64F977AB66}" dt="2023-08-24T19:33:11.358" v="686" actId="47"/>
        <pc:sldMkLst>
          <pc:docMk/>
          <pc:sldMk cId="4246061881" sldId="280"/>
        </pc:sldMkLst>
      </pc:sldChg>
      <pc:sldChg chg="addSp delSp modSp mod">
        <pc:chgData name="Katelyn Gutteridge" userId="e29b4a0b-c4be-48ec-89f6-808917410259" providerId="ADAL" clId="{9C9F5BB8-6DF6-490C-9161-AF64F977AB66}" dt="2023-08-24T19:38:18.647" v="920" actId="255"/>
        <pc:sldMkLst>
          <pc:docMk/>
          <pc:sldMk cId="2395544366" sldId="281"/>
        </pc:sldMkLst>
        <pc:spChg chg="mod">
          <ac:chgData name="Katelyn Gutteridge" userId="e29b4a0b-c4be-48ec-89f6-808917410259" providerId="ADAL" clId="{9C9F5BB8-6DF6-490C-9161-AF64F977AB66}" dt="2023-08-24T19:28:04.774" v="189" actId="20577"/>
          <ac:spMkLst>
            <pc:docMk/>
            <pc:sldMk cId="2395544366" sldId="281"/>
            <ac:spMk id="2" creationId="{A1AA1A11-B7A3-FE6F-8D8F-F938E701552B}"/>
          </ac:spMkLst>
        </pc:spChg>
        <pc:spChg chg="mod">
          <ac:chgData name="Katelyn Gutteridge" userId="e29b4a0b-c4be-48ec-89f6-808917410259" providerId="ADAL" clId="{9C9F5BB8-6DF6-490C-9161-AF64F977AB66}" dt="2023-08-24T19:38:18.647" v="920" actId="255"/>
          <ac:spMkLst>
            <pc:docMk/>
            <pc:sldMk cId="2395544366" sldId="281"/>
            <ac:spMk id="3" creationId="{DFF507CE-23E1-32B6-FDE0-C0FC39F2E7A3}"/>
          </ac:spMkLst>
        </pc:spChg>
        <pc:picChg chg="del">
          <ac:chgData name="Katelyn Gutteridge" userId="e29b4a0b-c4be-48ec-89f6-808917410259" providerId="ADAL" clId="{9C9F5BB8-6DF6-490C-9161-AF64F977AB66}" dt="2023-08-24T19:28:20.672" v="252" actId="478"/>
          <ac:picMkLst>
            <pc:docMk/>
            <pc:sldMk cId="2395544366" sldId="281"/>
            <ac:picMk id="5" creationId="{3933B127-7FD0-88BD-893B-30A217E561A7}"/>
          </ac:picMkLst>
        </pc:picChg>
        <pc:picChg chg="add del mod">
          <ac:chgData name="Katelyn Gutteridge" userId="e29b4a0b-c4be-48ec-89f6-808917410259" providerId="ADAL" clId="{9C9F5BB8-6DF6-490C-9161-AF64F977AB66}" dt="2023-08-24T19:31:08.555" v="514" actId="478"/>
          <ac:picMkLst>
            <pc:docMk/>
            <pc:sldMk cId="2395544366" sldId="281"/>
            <ac:picMk id="6" creationId="{FA60168E-0428-0FBC-617C-26F5DA8FC4BF}"/>
          </ac:picMkLst>
        </pc:picChg>
        <pc:picChg chg="add del mod">
          <ac:chgData name="Katelyn Gutteridge" userId="e29b4a0b-c4be-48ec-89f6-808917410259" providerId="ADAL" clId="{9C9F5BB8-6DF6-490C-9161-AF64F977AB66}" dt="2023-08-24T19:31:07.141" v="513" actId="478"/>
          <ac:picMkLst>
            <pc:docMk/>
            <pc:sldMk cId="2395544366" sldId="281"/>
            <ac:picMk id="8" creationId="{1959424F-5CA8-4AE8-494D-165C8FBE0E20}"/>
          </ac:picMkLst>
        </pc:picChg>
        <pc:picChg chg="add mod">
          <ac:chgData name="Katelyn Gutteridge" userId="e29b4a0b-c4be-48ec-89f6-808917410259" providerId="ADAL" clId="{9C9F5BB8-6DF6-490C-9161-AF64F977AB66}" dt="2023-08-24T19:37:36.964" v="915" actId="14100"/>
          <ac:picMkLst>
            <pc:docMk/>
            <pc:sldMk cId="2395544366" sldId="281"/>
            <ac:picMk id="11" creationId="{5A2C59BC-EB0F-6FCB-021C-56E37F3D87CE}"/>
          </ac:picMkLst>
        </pc:picChg>
        <pc:picChg chg="add mod ord">
          <ac:chgData name="Katelyn Gutteridge" userId="e29b4a0b-c4be-48ec-89f6-808917410259" providerId="ADAL" clId="{9C9F5BB8-6DF6-490C-9161-AF64F977AB66}" dt="2023-08-24T19:38:09.419" v="919" actId="170"/>
          <ac:picMkLst>
            <pc:docMk/>
            <pc:sldMk cId="2395544366" sldId="281"/>
            <ac:picMk id="13" creationId="{BAE96703-7F8E-A5C4-001A-C7BA8AC44082}"/>
          </ac:picMkLst>
        </pc:picChg>
      </pc:sldChg>
      <pc:sldChg chg="del">
        <pc:chgData name="Katelyn Gutteridge" userId="e29b4a0b-c4be-48ec-89f6-808917410259" providerId="ADAL" clId="{9C9F5BB8-6DF6-490C-9161-AF64F977AB66}" dt="2023-08-24T19:33:12.139" v="687" actId="47"/>
        <pc:sldMkLst>
          <pc:docMk/>
          <pc:sldMk cId="2543379978" sldId="282"/>
        </pc:sldMkLst>
      </pc:sldChg>
      <pc:sldChg chg="addSp delSp modSp add mod setBg setClrOvrMap delDesignElem">
        <pc:chgData name="Katelyn Gutteridge" userId="e29b4a0b-c4be-48ec-89f6-808917410259" providerId="ADAL" clId="{9C9F5BB8-6DF6-490C-9161-AF64F977AB66}" dt="2023-08-24T19:44:03.412" v="1401" actId="1076"/>
        <pc:sldMkLst>
          <pc:docMk/>
          <pc:sldMk cId="3021579327" sldId="282"/>
        </pc:sldMkLst>
        <pc:spChg chg="mod">
          <ac:chgData name="Katelyn Gutteridge" userId="e29b4a0b-c4be-48ec-89f6-808917410259" providerId="ADAL" clId="{9C9F5BB8-6DF6-490C-9161-AF64F977AB66}" dt="2023-08-24T19:38:36.613" v="939" actId="14100"/>
          <ac:spMkLst>
            <pc:docMk/>
            <pc:sldMk cId="3021579327" sldId="282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9C9F5BB8-6DF6-490C-9161-AF64F977AB66}" dt="2023-08-24T19:43:54.983" v="1400" actId="20577"/>
          <ac:spMkLst>
            <pc:docMk/>
            <pc:sldMk cId="3021579327" sldId="282"/>
            <ac:spMk id="3" creationId="{DFF507CE-23E1-32B6-FDE0-C0FC39F2E7A3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7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8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9" creationId="{F6ACD5FC-CAFE-48EB-B765-60EED2E052F0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10" creationId="{643780CE-2BE5-46F6-97B2-60DF30217ED3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12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13" creationId="{9F33B405-D785-4738-B1C0-6A0AA5E98286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14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15" creationId="{4233DC0E-DE6C-4FB6-A529-51B162641AB8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16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17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18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19:34:01.847" v="698" actId="26606"/>
          <ac:spMkLst>
            <pc:docMk/>
            <pc:sldMk cId="3021579327" sldId="282"/>
            <ac:spMk id="19" creationId="{B4A81DE1-E2BC-4A31-99EE-71350421B0EA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20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19:33:16.101" v="689"/>
          <ac:spMkLst>
            <pc:docMk/>
            <pc:sldMk cId="3021579327" sldId="282"/>
            <ac:spMk id="22" creationId="{B4A81DE1-E2BC-4A31-99EE-71350421B0EA}"/>
          </ac:spMkLst>
        </pc:spChg>
        <pc:picChg chg="add del mod">
          <ac:chgData name="Katelyn Gutteridge" userId="e29b4a0b-c4be-48ec-89f6-808917410259" providerId="ADAL" clId="{9C9F5BB8-6DF6-490C-9161-AF64F977AB66}" dt="2023-08-24T19:38:38.170" v="940" actId="478"/>
          <ac:picMkLst>
            <pc:docMk/>
            <pc:sldMk cId="3021579327" sldId="282"/>
            <ac:picMk id="5" creationId="{A9C1DBB9-612B-2445-59CA-A93F53E073EC}"/>
          </ac:picMkLst>
        </pc:picChg>
        <pc:picChg chg="del">
          <ac:chgData name="Katelyn Gutteridge" userId="e29b4a0b-c4be-48ec-89f6-808917410259" providerId="ADAL" clId="{9C9F5BB8-6DF6-490C-9161-AF64F977AB66}" dt="2023-08-24T19:33:24.854" v="696" actId="478"/>
          <ac:picMkLst>
            <pc:docMk/>
            <pc:sldMk cId="3021579327" sldId="282"/>
            <ac:picMk id="11" creationId="{5A2C59BC-EB0F-6FCB-021C-56E37F3D87CE}"/>
          </ac:picMkLst>
        </pc:picChg>
        <pc:picChg chg="add del mod">
          <ac:chgData name="Katelyn Gutteridge" userId="e29b4a0b-c4be-48ec-89f6-808917410259" providerId="ADAL" clId="{9C9F5BB8-6DF6-490C-9161-AF64F977AB66}" dt="2023-08-24T19:36:32.524" v="901" actId="478"/>
          <ac:picMkLst>
            <pc:docMk/>
            <pc:sldMk cId="3021579327" sldId="282"/>
            <ac:picMk id="21" creationId="{DE7F0086-B0DD-9C7C-469C-C98CBE590461}"/>
          </ac:picMkLst>
        </pc:picChg>
        <pc:picChg chg="add del mod">
          <ac:chgData name="Katelyn Gutteridge" userId="e29b4a0b-c4be-48ec-89f6-808917410259" providerId="ADAL" clId="{9C9F5BB8-6DF6-490C-9161-AF64F977AB66}" dt="2023-08-24T19:40:28.490" v="1151" actId="478"/>
          <ac:picMkLst>
            <pc:docMk/>
            <pc:sldMk cId="3021579327" sldId="282"/>
            <ac:picMk id="24" creationId="{4356CE7B-DE87-05A2-4362-DB43DAFBBC02}"/>
          </ac:picMkLst>
        </pc:picChg>
        <pc:picChg chg="add mod">
          <ac:chgData name="Katelyn Gutteridge" userId="e29b4a0b-c4be-48ec-89f6-808917410259" providerId="ADAL" clId="{9C9F5BB8-6DF6-490C-9161-AF64F977AB66}" dt="2023-08-24T19:44:03.412" v="1401" actId="1076"/>
          <ac:picMkLst>
            <pc:docMk/>
            <pc:sldMk cId="3021579327" sldId="282"/>
            <ac:picMk id="26" creationId="{B74D1322-1C29-5913-2C79-D1513142D59C}"/>
          </ac:picMkLst>
        </pc:picChg>
      </pc:sldChg>
      <pc:sldChg chg="addSp delSp modSp add mod setBg setClrOvrMap delDesignElem">
        <pc:chgData name="Katelyn Gutteridge" userId="e29b4a0b-c4be-48ec-89f6-808917410259" providerId="ADAL" clId="{9C9F5BB8-6DF6-490C-9161-AF64F977AB66}" dt="2023-08-24T19:53:59.403" v="2104" actId="22"/>
        <pc:sldMkLst>
          <pc:docMk/>
          <pc:sldMk cId="836204050" sldId="283"/>
        </pc:sldMkLst>
        <pc:spChg chg="mo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9C9F5BB8-6DF6-490C-9161-AF64F977AB66}" dt="2023-08-24T19:53:16.177" v="2058" actId="1076"/>
          <ac:spMkLst>
            <pc:docMk/>
            <pc:sldMk cId="836204050" sldId="283"/>
            <ac:spMk id="3" creationId="{DFF507CE-23E1-32B6-FDE0-C0FC39F2E7A3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7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8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9" creationId="{F6ACD5FC-CAFE-48EB-B765-60EED2E052F0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10" creationId="{643780CE-2BE5-46F6-97B2-60DF30217ED3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12" creationId="{61A87A49-68E6-459E-A5A6-46229FF42125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14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15" creationId="{9F33B405-D785-4738-B1C0-6A0AA5E98286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16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17" creationId="{4233DC0E-DE6C-4FB6-A529-51B162641AB8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18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19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20" creationId="{3870477F-E451-4BC3-863F-0E2FC572884B}"/>
          </ac:spMkLst>
        </pc:spChg>
        <pc:spChg chg="add">
          <ac:chgData name="Katelyn Gutteridge" userId="e29b4a0b-c4be-48ec-89f6-808917410259" providerId="ADAL" clId="{9C9F5BB8-6DF6-490C-9161-AF64F977AB66}" dt="2023-08-24T19:47:40.245" v="1607" actId="26606"/>
          <ac:spMkLst>
            <pc:docMk/>
            <pc:sldMk cId="836204050" sldId="283"/>
            <ac:spMk id="21" creationId="{B4A81DE1-E2BC-4A31-99EE-71350421B0EA}"/>
          </ac:spMkLst>
        </pc:spChg>
        <pc:spChg chg="del">
          <ac:chgData name="Katelyn Gutteridge" userId="e29b4a0b-c4be-48ec-89f6-808917410259" providerId="ADAL" clId="{9C9F5BB8-6DF6-490C-9161-AF64F977AB66}" dt="2023-08-24T19:44:30.144" v="1403"/>
          <ac:spMkLst>
            <pc:docMk/>
            <pc:sldMk cId="836204050" sldId="283"/>
            <ac:spMk id="22" creationId="{B4A81DE1-E2BC-4A31-99EE-71350421B0EA}"/>
          </ac:spMkLst>
        </pc:spChg>
        <pc:spChg chg="add del">
          <ac:chgData name="Katelyn Gutteridge" userId="e29b4a0b-c4be-48ec-89f6-808917410259" providerId="ADAL" clId="{9C9F5BB8-6DF6-490C-9161-AF64F977AB66}" dt="2023-08-24T19:53:59.403" v="2104" actId="22"/>
          <ac:spMkLst>
            <pc:docMk/>
            <pc:sldMk cId="836204050" sldId="283"/>
            <ac:spMk id="25" creationId="{95F8143E-1FDD-2F40-724E-E0033B97F537}"/>
          </ac:spMkLst>
        </pc:spChg>
        <pc:picChg chg="add mod">
          <ac:chgData name="Katelyn Gutteridge" userId="e29b4a0b-c4be-48ec-89f6-808917410259" providerId="ADAL" clId="{9C9F5BB8-6DF6-490C-9161-AF64F977AB66}" dt="2023-08-24T19:53:35.692" v="2102" actId="1038"/>
          <ac:picMkLst>
            <pc:docMk/>
            <pc:sldMk cId="836204050" sldId="283"/>
            <ac:picMk id="5" creationId="{8A40FE85-93EF-42A3-69E4-39CE497988A6}"/>
          </ac:picMkLst>
        </pc:picChg>
        <pc:picChg chg="del">
          <ac:chgData name="Katelyn Gutteridge" userId="e29b4a0b-c4be-48ec-89f6-808917410259" providerId="ADAL" clId="{9C9F5BB8-6DF6-490C-9161-AF64F977AB66}" dt="2023-08-24T19:44:45.046" v="1419" actId="478"/>
          <ac:picMkLst>
            <pc:docMk/>
            <pc:sldMk cId="836204050" sldId="283"/>
            <ac:picMk id="11" creationId="{5A2C59BC-EB0F-6FCB-021C-56E37F3D87CE}"/>
          </ac:picMkLst>
        </pc:picChg>
        <pc:picChg chg="del">
          <ac:chgData name="Katelyn Gutteridge" userId="e29b4a0b-c4be-48ec-89f6-808917410259" providerId="ADAL" clId="{9C9F5BB8-6DF6-490C-9161-AF64F977AB66}" dt="2023-08-24T19:44:46.855" v="1420" actId="478"/>
          <ac:picMkLst>
            <pc:docMk/>
            <pc:sldMk cId="836204050" sldId="283"/>
            <ac:picMk id="13" creationId="{BAE96703-7F8E-A5C4-001A-C7BA8AC44082}"/>
          </ac:picMkLst>
        </pc:picChg>
        <pc:picChg chg="add mod">
          <ac:chgData name="Katelyn Gutteridge" userId="e29b4a0b-c4be-48ec-89f6-808917410259" providerId="ADAL" clId="{9C9F5BB8-6DF6-490C-9161-AF64F977AB66}" dt="2023-08-24T19:53:27.457" v="2085" actId="1038"/>
          <ac:picMkLst>
            <pc:docMk/>
            <pc:sldMk cId="836204050" sldId="283"/>
            <ac:picMk id="23" creationId="{2B6DA3C9-B45B-4E0D-92AD-CC4F1093A0E6}"/>
          </ac:picMkLst>
        </pc:picChg>
      </pc:sldChg>
      <pc:sldChg chg="addSp delSp modSp add mod setBg setClrOvrMap delDesignElem">
        <pc:chgData name="Katelyn Gutteridge" userId="e29b4a0b-c4be-48ec-89f6-808917410259" providerId="ADAL" clId="{9C9F5BB8-6DF6-490C-9161-AF64F977AB66}" dt="2023-08-24T20:00:57.405" v="2677" actId="1076"/>
        <pc:sldMkLst>
          <pc:docMk/>
          <pc:sldMk cId="3033396475" sldId="284"/>
        </pc:sldMkLst>
        <pc:spChg chg="mo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9C9F5BB8-6DF6-490C-9161-AF64F977AB66}" dt="2023-08-24T20:00:48.615" v="2676" actId="20577"/>
          <ac:spMkLst>
            <pc:docMk/>
            <pc:sldMk cId="3033396475" sldId="284"/>
            <ac:spMk id="3" creationId="{DFF507CE-23E1-32B6-FDE0-C0FC39F2E7A3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7" creationId="{643780CE-2BE5-46F6-97B2-60DF30217ED3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8" creationId="{61A87A49-68E6-459E-A5A6-46229FF42125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9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0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1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2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3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4" creationId="{4233DC0E-DE6C-4FB6-A529-51B162641AB8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15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6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17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19:54:55.141" v="2144" actId="26606"/>
          <ac:spMkLst>
            <pc:docMk/>
            <pc:sldMk cId="3033396475" sldId="284"/>
            <ac:spMk id="18" creationId="{B4A81DE1-E2BC-4A31-99EE-71350421B0EA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19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19:54:03.539" v="2106"/>
          <ac:spMkLst>
            <pc:docMk/>
            <pc:sldMk cId="3033396475" sldId="284"/>
            <ac:spMk id="21" creationId="{B4A81DE1-E2BC-4A31-99EE-71350421B0EA}"/>
          </ac:spMkLst>
        </pc:spChg>
        <pc:picChg chg="del">
          <ac:chgData name="Katelyn Gutteridge" userId="e29b4a0b-c4be-48ec-89f6-808917410259" providerId="ADAL" clId="{9C9F5BB8-6DF6-490C-9161-AF64F977AB66}" dt="2023-08-24T19:54:14.580" v="2133" actId="478"/>
          <ac:picMkLst>
            <pc:docMk/>
            <pc:sldMk cId="3033396475" sldId="284"/>
            <ac:picMk id="5" creationId="{8A40FE85-93EF-42A3-69E4-39CE497988A6}"/>
          </ac:picMkLst>
        </pc:picChg>
        <pc:picChg chg="add del mod">
          <ac:chgData name="Katelyn Gutteridge" userId="e29b4a0b-c4be-48ec-89f6-808917410259" providerId="ADAL" clId="{9C9F5BB8-6DF6-490C-9161-AF64F977AB66}" dt="2023-08-24T19:58:25.132" v="2201" actId="478"/>
          <ac:picMkLst>
            <pc:docMk/>
            <pc:sldMk cId="3033396475" sldId="284"/>
            <ac:picMk id="6" creationId="{16942999-3BDC-BA2C-26BD-AE960547158A}"/>
          </ac:picMkLst>
        </pc:picChg>
        <pc:picChg chg="add mod">
          <ac:chgData name="Katelyn Gutteridge" userId="e29b4a0b-c4be-48ec-89f6-808917410259" providerId="ADAL" clId="{9C9F5BB8-6DF6-490C-9161-AF64F977AB66}" dt="2023-08-24T20:00:57.405" v="2677" actId="1076"/>
          <ac:picMkLst>
            <pc:docMk/>
            <pc:sldMk cId="3033396475" sldId="284"/>
            <ac:picMk id="22" creationId="{B45FAF28-3D8C-C902-56E3-D77C91ABAD57}"/>
          </ac:picMkLst>
        </pc:picChg>
        <pc:picChg chg="del">
          <ac:chgData name="Katelyn Gutteridge" userId="e29b4a0b-c4be-48ec-89f6-808917410259" providerId="ADAL" clId="{9C9F5BB8-6DF6-490C-9161-AF64F977AB66}" dt="2023-08-24T19:54:15.856" v="2134" actId="478"/>
          <ac:picMkLst>
            <pc:docMk/>
            <pc:sldMk cId="3033396475" sldId="284"/>
            <ac:picMk id="23" creationId="{2B6DA3C9-B45B-4E0D-92AD-CC4F1093A0E6}"/>
          </ac:picMkLst>
        </pc:picChg>
      </pc:sldChg>
      <pc:sldChg chg="new del">
        <pc:chgData name="Katelyn Gutteridge" userId="e29b4a0b-c4be-48ec-89f6-808917410259" providerId="ADAL" clId="{9C9F5BB8-6DF6-490C-9161-AF64F977AB66}" dt="2023-08-24T20:01:10.658" v="2679" actId="47"/>
        <pc:sldMkLst>
          <pc:docMk/>
          <pc:sldMk cId="1092501938" sldId="285"/>
        </pc:sldMkLst>
      </pc:sldChg>
      <pc:sldChg chg="addSp delSp modSp add mod setBg setClrOvrMap delDesignElem">
        <pc:chgData name="Katelyn Gutteridge" userId="e29b4a0b-c4be-48ec-89f6-808917410259" providerId="ADAL" clId="{9C9F5BB8-6DF6-490C-9161-AF64F977AB66}" dt="2023-08-24T20:13:03.045" v="3293" actId="20577"/>
        <pc:sldMkLst>
          <pc:docMk/>
          <pc:sldMk cId="3086977585" sldId="285"/>
        </pc:sldMkLst>
        <pc:spChg chg="mo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9C9F5BB8-6DF6-490C-9161-AF64F977AB66}" dt="2023-08-24T20:13:03.045" v="3293" actId="20577"/>
          <ac:spMkLst>
            <pc:docMk/>
            <pc:sldMk cId="3086977585" sldId="285"/>
            <ac:spMk id="3" creationId="{DFF507CE-23E1-32B6-FDE0-C0FC39F2E7A3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9" creationId="{643780CE-2BE5-46F6-97B2-60DF30217ED3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0" creationId="{F6ACD5FC-CAFE-48EB-B765-60EED2E052F0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1" creationId="{643780CE-2BE5-46F6-97B2-60DF30217ED3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2" creationId="{9F33B405-D785-4738-B1C0-6A0AA5E98286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3" creationId="{61A87A49-68E6-459E-A5A6-46229FF42125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4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15" creationId="{61A87A49-68E6-459E-A5A6-46229FF42125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6" creationId="{3870477F-E451-4BC3-863F-0E2FC572884B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17" creationId="{F6ACD5FC-CAFE-48EB-B765-60EED2E052F0}"/>
          </ac:spMkLst>
        </pc:spChg>
        <pc:spChg chg="del">
          <ac:chgData name="Katelyn Gutteridge" userId="e29b4a0b-c4be-48ec-89f6-808917410259" providerId="ADAL" clId="{9C9F5BB8-6DF6-490C-9161-AF64F977AB66}" dt="2023-08-24T20:01:16.600" v="2681"/>
          <ac:spMkLst>
            <pc:docMk/>
            <pc:sldMk cId="3086977585" sldId="285"/>
            <ac:spMk id="18" creationId="{B4A81DE1-E2BC-4A31-99EE-71350421B0EA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19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20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21" creationId="{3870477F-E451-4BC3-863F-0E2FC572884B}"/>
          </ac:spMkLst>
        </pc:spChg>
        <pc:spChg chg="add">
          <ac:chgData name="Katelyn Gutteridge" userId="e29b4a0b-c4be-48ec-89f6-808917410259" providerId="ADAL" clId="{9C9F5BB8-6DF6-490C-9161-AF64F977AB66}" dt="2023-08-24T20:06:45.758" v="2720" actId="26606"/>
          <ac:spMkLst>
            <pc:docMk/>
            <pc:sldMk cId="3086977585" sldId="285"/>
            <ac:spMk id="24" creationId="{B4A81DE1-E2BC-4A31-99EE-71350421B0EA}"/>
          </ac:spMkLst>
        </pc:spChg>
        <pc:picChg chg="add del mod">
          <ac:chgData name="Katelyn Gutteridge" userId="e29b4a0b-c4be-48ec-89f6-808917410259" providerId="ADAL" clId="{9C9F5BB8-6DF6-490C-9161-AF64F977AB66}" dt="2023-08-24T20:06:25.436" v="2695" actId="478"/>
          <ac:picMkLst>
            <pc:docMk/>
            <pc:sldMk cId="3086977585" sldId="285"/>
            <ac:picMk id="5" creationId="{97EEFF6F-C6FB-951C-46E3-3FCF3924C822}"/>
          </ac:picMkLst>
        </pc:picChg>
        <pc:picChg chg="add mod">
          <ac:chgData name="Katelyn Gutteridge" userId="e29b4a0b-c4be-48ec-89f6-808917410259" providerId="ADAL" clId="{9C9F5BB8-6DF6-490C-9161-AF64F977AB66}" dt="2023-08-24T20:10:51.868" v="3170" actId="1076"/>
          <ac:picMkLst>
            <pc:docMk/>
            <pc:sldMk cId="3086977585" sldId="285"/>
            <ac:picMk id="7" creationId="{9429D21B-B2B5-15D0-C125-8C287EDFF823}"/>
          </ac:picMkLst>
        </pc:picChg>
        <pc:picChg chg="del">
          <ac:chgData name="Katelyn Gutteridge" userId="e29b4a0b-c4be-48ec-89f6-808917410259" providerId="ADAL" clId="{9C9F5BB8-6DF6-490C-9161-AF64F977AB66}" dt="2023-08-24T20:01:22.231" v="2689" actId="478"/>
          <ac:picMkLst>
            <pc:docMk/>
            <pc:sldMk cId="3086977585" sldId="285"/>
            <ac:picMk id="22" creationId="{B45FAF28-3D8C-C902-56E3-D77C91ABAD57}"/>
          </ac:picMkLst>
        </pc:picChg>
        <pc:picChg chg="add del mod">
          <ac:chgData name="Katelyn Gutteridge" userId="e29b4a0b-c4be-48ec-89f6-808917410259" providerId="ADAL" clId="{9C9F5BB8-6DF6-490C-9161-AF64F977AB66}" dt="2023-08-24T20:11:17.916" v="3172" actId="478"/>
          <ac:picMkLst>
            <pc:docMk/>
            <pc:sldMk cId="3086977585" sldId="285"/>
            <ac:picMk id="23" creationId="{1A5E3D6B-EB42-5FB7-5D20-11FBBBBB6C39}"/>
          </ac:picMkLst>
        </pc:picChg>
        <pc:picChg chg="add mod">
          <ac:chgData name="Katelyn Gutteridge" userId="e29b4a0b-c4be-48ec-89f6-808917410259" providerId="ADAL" clId="{9C9F5BB8-6DF6-490C-9161-AF64F977AB66}" dt="2023-08-24T20:11:43.433" v="3177" actId="1037"/>
          <ac:picMkLst>
            <pc:docMk/>
            <pc:sldMk cId="3086977585" sldId="285"/>
            <ac:picMk id="26" creationId="{05790CAB-79C7-053C-3CCF-CA6E9284792E}"/>
          </ac:picMkLst>
        </pc:picChg>
      </pc:sldChg>
      <pc:sldChg chg="addSp delSp modSp add mod setBg setClrOvrMap delDesignElem">
        <pc:chgData name="Katelyn Gutteridge" userId="e29b4a0b-c4be-48ec-89f6-808917410259" providerId="ADAL" clId="{9C9F5BB8-6DF6-490C-9161-AF64F977AB66}" dt="2023-08-24T20:16:18.826" v="3507" actId="20577"/>
        <pc:sldMkLst>
          <pc:docMk/>
          <pc:sldMk cId="3289637334" sldId="286"/>
        </pc:sldMkLst>
        <pc:spChg chg="mod">
          <ac:chgData name="Katelyn Gutteridge" userId="e29b4a0b-c4be-48ec-89f6-808917410259" providerId="ADAL" clId="{9C9F5BB8-6DF6-490C-9161-AF64F977AB66}" dt="2023-08-24T20:13:16.377" v="3297" actId="20577"/>
          <ac:spMkLst>
            <pc:docMk/>
            <pc:sldMk cId="3289637334" sldId="286"/>
            <ac:spMk id="2" creationId="{A1AA1A11-B7A3-FE6F-8D8F-F938E701552B}"/>
          </ac:spMkLst>
        </pc:spChg>
        <pc:spChg chg="mod ord">
          <ac:chgData name="Katelyn Gutteridge" userId="e29b4a0b-c4be-48ec-89f6-808917410259" providerId="ADAL" clId="{9C9F5BB8-6DF6-490C-9161-AF64F977AB66}" dt="2023-08-24T20:16:18.826" v="3507" actId="20577"/>
          <ac:spMkLst>
            <pc:docMk/>
            <pc:sldMk cId="3289637334" sldId="286"/>
            <ac:spMk id="3" creationId="{DFF507CE-23E1-32B6-FDE0-C0FC39F2E7A3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8" creationId="{3870477F-E451-4BC3-863F-0E2FC572884B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9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10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12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14" creationId="{F6ACD5FC-CAFE-48EB-B765-60EED2E052F0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15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16" creationId="{9F33B405-D785-4738-B1C0-6A0AA5E98286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17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18" creationId="{4233DC0E-DE6C-4FB6-A529-51B162641AB8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19" creationId="{9F33B405-D785-4738-B1C0-6A0AA5E98286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20" creationId="{4233DC0E-DE6C-4FB6-A529-51B162641AB8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21" creationId="{3870477F-E451-4BC3-863F-0E2FC572884B}"/>
          </ac:spMkLst>
        </pc:spChg>
        <pc:spChg chg="add">
          <ac:chgData name="Katelyn Gutteridge" userId="e29b4a0b-c4be-48ec-89f6-808917410259" providerId="ADAL" clId="{9C9F5BB8-6DF6-490C-9161-AF64F977AB66}" dt="2023-08-24T20:14:05.518" v="3304" actId="26606"/>
          <ac:spMkLst>
            <pc:docMk/>
            <pc:sldMk cId="3289637334" sldId="286"/>
            <ac:spMk id="22" creationId="{B4A81DE1-E2BC-4A31-99EE-71350421B0EA}"/>
          </ac:spMkLst>
        </pc:spChg>
        <pc:spChg chg="del">
          <ac:chgData name="Katelyn Gutteridge" userId="e29b4a0b-c4be-48ec-89f6-808917410259" providerId="ADAL" clId="{9C9F5BB8-6DF6-490C-9161-AF64F977AB66}" dt="2023-08-24T20:13:13.290" v="3295"/>
          <ac:spMkLst>
            <pc:docMk/>
            <pc:sldMk cId="3289637334" sldId="286"/>
            <ac:spMk id="24" creationId="{B4A81DE1-E2BC-4A31-99EE-71350421B0EA}"/>
          </ac:spMkLst>
        </pc:spChg>
        <pc:picChg chg="add mod">
          <ac:chgData name="Katelyn Gutteridge" userId="e29b4a0b-c4be-48ec-89f6-808917410259" providerId="ADAL" clId="{9C9F5BB8-6DF6-490C-9161-AF64F977AB66}" dt="2023-08-24T20:14:07.886" v="3305" actId="14100"/>
          <ac:picMkLst>
            <pc:docMk/>
            <pc:sldMk cId="3289637334" sldId="286"/>
            <ac:picMk id="5" creationId="{A3AA773A-6656-5D54-34A2-87B4C79883D0}"/>
          </ac:picMkLst>
        </pc:picChg>
        <pc:picChg chg="del">
          <ac:chgData name="Katelyn Gutteridge" userId="e29b4a0b-c4be-48ec-89f6-808917410259" providerId="ADAL" clId="{9C9F5BB8-6DF6-490C-9161-AF64F977AB66}" dt="2023-08-24T20:13:17.886" v="3298" actId="478"/>
          <ac:picMkLst>
            <pc:docMk/>
            <pc:sldMk cId="3289637334" sldId="286"/>
            <ac:picMk id="7" creationId="{9429D21B-B2B5-15D0-C125-8C287EDFF823}"/>
          </ac:picMkLst>
        </pc:picChg>
        <pc:picChg chg="del">
          <ac:chgData name="Katelyn Gutteridge" userId="e29b4a0b-c4be-48ec-89f6-808917410259" providerId="ADAL" clId="{9C9F5BB8-6DF6-490C-9161-AF64F977AB66}" dt="2023-08-24T20:13:19.208" v="3299" actId="478"/>
          <ac:picMkLst>
            <pc:docMk/>
            <pc:sldMk cId="3289637334" sldId="286"/>
            <ac:picMk id="26" creationId="{05790CAB-79C7-053C-3CCF-CA6E9284792E}"/>
          </ac:picMkLst>
        </pc:picChg>
      </pc:sldChg>
      <pc:sldChg chg="addSp modSp new mod setBg setClrOvrMap">
        <pc:chgData name="Katelyn Gutteridge" userId="e29b4a0b-c4be-48ec-89f6-808917410259" providerId="ADAL" clId="{9C9F5BB8-6DF6-490C-9161-AF64F977AB66}" dt="2023-08-24T20:23:22.974" v="4101" actId="20577"/>
        <pc:sldMkLst>
          <pc:docMk/>
          <pc:sldMk cId="1506247995" sldId="287"/>
        </pc:sldMkLst>
        <pc:spChg chg="mod">
          <ac:chgData name="Katelyn Gutteridge" userId="e29b4a0b-c4be-48ec-89f6-808917410259" providerId="ADAL" clId="{9C9F5BB8-6DF6-490C-9161-AF64F977AB66}" dt="2023-08-24T20:17:55.723" v="3524" actId="20577"/>
          <ac:spMkLst>
            <pc:docMk/>
            <pc:sldMk cId="1506247995" sldId="287"/>
            <ac:spMk id="2" creationId="{71FA7DA4-F09D-D2D1-655B-288F025837BC}"/>
          </ac:spMkLst>
        </pc:spChg>
        <pc:spChg chg="mod ord">
          <ac:chgData name="Katelyn Gutteridge" userId="e29b4a0b-c4be-48ec-89f6-808917410259" providerId="ADAL" clId="{9C9F5BB8-6DF6-490C-9161-AF64F977AB66}" dt="2023-08-24T20:23:22.974" v="4101" actId="20577"/>
          <ac:spMkLst>
            <pc:docMk/>
            <pc:sldMk cId="1506247995" sldId="287"/>
            <ac:spMk id="3" creationId="{AD4CD203-9BB7-3CA3-2E8B-08A669BC555A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10" creationId="{643780CE-2BE5-46F6-97B2-60DF30217ED3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12" creationId="{61A87A49-68E6-459E-A5A6-46229FF42125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14" creationId="{F6ACD5FC-CAFE-48EB-B765-60EED2E052F0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16" creationId="{9F33B405-D785-4738-B1C0-6A0AA5E98286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18" creationId="{4233DC0E-DE6C-4FB6-A529-51B162641AB8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20" creationId="{3870477F-E451-4BC3-863F-0E2FC572884B}"/>
          </ac:spMkLst>
        </pc:spChg>
        <pc:spChg chg="add">
          <ac:chgData name="Katelyn Gutteridge" userId="e29b4a0b-c4be-48ec-89f6-808917410259" providerId="ADAL" clId="{9C9F5BB8-6DF6-490C-9161-AF64F977AB66}" dt="2023-08-24T20:17:45.074" v="3510" actId="26606"/>
          <ac:spMkLst>
            <pc:docMk/>
            <pc:sldMk cId="1506247995" sldId="287"/>
            <ac:spMk id="22" creationId="{B4A81DE1-E2BC-4A31-99EE-71350421B0EA}"/>
          </ac:spMkLst>
        </pc:spChg>
        <pc:picChg chg="add mod">
          <ac:chgData name="Katelyn Gutteridge" userId="e29b4a0b-c4be-48ec-89f6-808917410259" providerId="ADAL" clId="{9C9F5BB8-6DF6-490C-9161-AF64F977AB66}" dt="2023-08-24T20:22:46.290" v="4005" actId="1076"/>
          <ac:picMkLst>
            <pc:docMk/>
            <pc:sldMk cId="1506247995" sldId="287"/>
            <ac:picMk id="5" creationId="{74E9FA6F-9B61-2EED-AFBF-B8609321CC7A}"/>
          </ac:picMkLst>
        </pc:picChg>
        <pc:picChg chg="add mod">
          <ac:chgData name="Katelyn Gutteridge" userId="e29b4a0b-c4be-48ec-89f6-808917410259" providerId="ADAL" clId="{9C9F5BB8-6DF6-490C-9161-AF64F977AB66}" dt="2023-08-24T20:22:49.436" v="4006" actId="1076"/>
          <ac:picMkLst>
            <pc:docMk/>
            <pc:sldMk cId="1506247995" sldId="287"/>
            <ac:picMk id="7" creationId="{7B32EB2E-7332-7A92-D5DF-799A7ADF9D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202-B367-4544-B69B-38F68A29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Major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EF85-1CA7-4E20-BB2C-594FA1F7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Income and projection, student loans, credit cards, annual budget</a:t>
            </a:r>
          </a:p>
        </p:txBody>
      </p:sp>
    </p:spTree>
    <p:extLst>
      <p:ext uri="{BB962C8B-B14F-4D97-AF65-F5344CB8AC3E}">
        <p14:creationId xmlns:p14="http://schemas.microsoft.com/office/powerpoint/2010/main" val="3529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96703-7F8E-A5C4-001A-C7BA8AC4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042" y="5063522"/>
            <a:ext cx="4705105" cy="1593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86" y="694268"/>
            <a:ext cx="3473978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Income and Projection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96" y="1828800"/>
            <a:ext cx="3893437" cy="443285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Enter your name in the blue cell in part 1 and a current income will populate in part 2.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Use the CPI Values website to look up the CPI values for your given month and year in part 2a.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Then fill in the appropriate months, years, and CPI values. Each row of the table should advance one year.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For part 2b, use appropriate Excel functions to calculate the slope and y-intercept. (Hint: Look back at the Income Analysis tab on MA1)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2C59BC-EB0F-6FCB-021C-56E37F3D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80" y="329647"/>
            <a:ext cx="4289672" cy="51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44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325242" cy="10202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EBEBEB"/>
                </a:solidFill>
              </a:rPr>
              <a:t>Income and Projection – part 2c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The Year you are projecting to represents 5 years after the last year in the CPI values table.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Projected CPI Value for the Year you are Projecting to = slope*</a:t>
            </a:r>
            <a:r>
              <a:rPr lang="en-US" sz="1700" dirty="0" err="1">
                <a:solidFill>
                  <a:srgbClr val="FFFFFF"/>
                </a:solidFill>
              </a:rPr>
              <a:t>Year+y-intercept</a:t>
            </a: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The five-year inflation rate is =(The projected CPI – last CPI value from 2a)/</a:t>
            </a:r>
            <a:r>
              <a:rPr lang="en-US" sz="1800" dirty="0"/>
              <a:t> last CPI value from 2a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700" dirty="0">
                <a:solidFill>
                  <a:srgbClr val="FFFFFF"/>
                </a:solidFill>
              </a:rPr>
              <a:t>Cell reference the Current Income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/>
              <a:t>Your 5-year Income </a:t>
            </a:r>
            <a:r>
              <a:rPr lang="en-US" sz="1600" dirty="0" err="1"/>
              <a:t>Proection</a:t>
            </a:r>
            <a:r>
              <a:rPr lang="en-US" sz="1600" dirty="0"/>
              <a:t> is =your current income * (1 + inflation rate)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1600" dirty="0">
                <a:solidFill>
                  <a:srgbClr val="FFFFFF"/>
                </a:solidFill>
              </a:rPr>
              <a:t>Projected Monthly Budget = Your 5-year Income Projection/12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4D1322-1C29-5913-2C79-D1513142D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33" y="2753347"/>
            <a:ext cx="7060613" cy="19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Student Loans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0FE85-93EF-42A3-69E4-39CE49798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45" y="657225"/>
            <a:ext cx="4654372" cy="2715050"/>
          </a:xfrm>
          <a:prstGeom prst="rect">
            <a:avLst/>
          </a:prstGeom>
        </p:spPr>
      </p:pic>
      <p:sp>
        <p:nvSpPr>
          <p:cNvPr id="15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16" y="2095749"/>
            <a:ext cx="3960182" cy="38989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Start by looking up the mortgage rates for the given months and years. Enter your rate as a percentage.</a:t>
            </a:r>
          </a:p>
          <a:p>
            <a:pPr lvl="1">
              <a:buClr>
                <a:schemeClr val="tx1"/>
              </a:buClr>
            </a:pPr>
            <a:r>
              <a:rPr lang="en-US" sz="1200" dirty="0">
                <a:solidFill>
                  <a:srgbClr val="FFFFFF"/>
                </a:solidFill>
              </a:rPr>
              <a:t>Example: 4.03 should be entered as 4.03%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FFFFFF"/>
                </a:solidFill>
              </a:rPr>
              <a:t>Use the provided Student Loan Amount to complete parts 4a (subsidized loan) and 4b (unsubsidized loan).</a:t>
            </a:r>
          </a:p>
          <a:p>
            <a:pPr lvl="1">
              <a:buClr>
                <a:schemeClr val="tx1"/>
              </a:buClr>
            </a:pPr>
            <a:r>
              <a:rPr lang="pt-BR" sz="1200" dirty="0"/>
              <a:t>PMT = P*(r/n)/(1 - (1 + r/n)^(-n*t))</a:t>
            </a:r>
          </a:p>
          <a:p>
            <a:pPr lvl="1">
              <a:buClr>
                <a:schemeClr val="tx1"/>
              </a:buClr>
            </a:pPr>
            <a:r>
              <a:rPr lang="pt-BR" sz="1200" dirty="0">
                <a:solidFill>
                  <a:srgbClr val="FFFFFF"/>
                </a:solidFill>
              </a:rPr>
              <a:t>Total amount paid to the loan = PMT*n*t</a:t>
            </a:r>
          </a:p>
          <a:p>
            <a:pPr lvl="1">
              <a:buClr>
                <a:schemeClr val="tx1"/>
              </a:buClr>
            </a:pPr>
            <a:r>
              <a:rPr lang="pt-BR" sz="1200" dirty="0">
                <a:solidFill>
                  <a:srgbClr val="FFFFFF"/>
                </a:solidFill>
              </a:rPr>
              <a:t>Interest paid on loan = Total amount paid to the loan – Total principal amount to repay</a:t>
            </a:r>
          </a:p>
          <a:p>
            <a:pPr lvl="1">
              <a:buClr>
                <a:schemeClr val="tx1"/>
              </a:buClr>
            </a:pPr>
            <a:r>
              <a:rPr lang="pt-BR" sz="1200" dirty="0">
                <a:solidFill>
                  <a:srgbClr val="FFFFFF"/>
                </a:solidFill>
              </a:rPr>
              <a:t>Interest accrued while in school follows simple interest: I=P*r*t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6DA3C9-B45B-4E0D-92AD-CC4F1093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108" y="3543299"/>
            <a:ext cx="450595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0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Credit Cards</a:t>
            </a: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Enter your starting parameters into the appropriate green cells.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Use an Excel formula to calculate the Percentage Based Payment based on the percentage of the Starting Balance.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Use the MAX() function to calculate the Maximum of the Set Amount and Percentage Based Payment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FAF28-3D8C-C902-56E3-D77C91AB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13" y="1525844"/>
            <a:ext cx="6801799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96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Credit Cards – Part 5b</a:t>
            </a:r>
            <a:endParaRPr lang="en-US" sz="3300">
              <a:solidFill>
                <a:srgbClr val="EBEB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9D21B-B2B5-15D0-C125-8C287EDF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71" y="404901"/>
            <a:ext cx="5969822" cy="4253498"/>
          </a:xfrm>
          <a:prstGeom prst="rect">
            <a:avLst/>
          </a:prstGeom>
        </p:spPr>
      </p:pic>
      <p:sp>
        <p:nvSpPr>
          <p:cNvPr id="19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Payment is the Maximum of Set Amount and Percentage Based Payment.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 Final Payment amount must be a payment that results in a $0.00 Balance After Payment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Balance After Payment = Current Balance – Payment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Interest = Balance After Payment * APR / Payments per Year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790CAB-79C7-053C-3CCF-CA6E92847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123" y="4809946"/>
            <a:ext cx="6188520" cy="16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77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1A11-B7A3-FE6F-8D8F-F938E70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Credit Cards – Part 5c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A773A-6656-5D54-34A2-87B4C798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076" y="1851292"/>
            <a:ext cx="5812064" cy="35048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07CE-23E1-32B6-FDE0-C0FC39F2E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Number of Years to Pay Off = Period for Last Payment / Payments per Year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Total Amount Paid = SUM(all payments made in the table)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Amount of Total Interest Paid = Total Amount Paid – Starting Balance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963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A7DA4-F09D-D2D1-655B-288F025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Annual 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9FA6F-9B61-2EED-AFBF-B8609321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363" y="247287"/>
            <a:ext cx="5805349" cy="41943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D203-9BB7-3CA3-2E8B-08A669BC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Total Annual Cost = Frequency per Year * Cost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Total Annual Budget = SUM(Total Annual Costs)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Projected Total in 5 Years = Total Annual Budget * (1 + Inflation Rate)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Remaining Income = Your 5-year Income Projection – Projected Total in 5 Years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For the pie chart, highlight the Total Annual Costs, go to Insert in the toolbar, click on the pie chart icon, and choose your pie chart.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2EB2E-7332-7A92-D5DF-799A7ADF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623" y="4377256"/>
            <a:ext cx="4474013" cy="21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4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a9fd2d-ef84-45c9-8063-8f4bd4c2960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289946819CFF499E91D197BC975371" ma:contentTypeVersion="11" ma:contentTypeDescription="Create a new document." ma:contentTypeScope="" ma:versionID="de2bd5e5ea5c6a265058c5efa4ddba81">
  <xsd:schema xmlns:xsd="http://www.w3.org/2001/XMLSchema" xmlns:xs="http://www.w3.org/2001/XMLSchema" xmlns:p="http://schemas.microsoft.com/office/2006/metadata/properties" xmlns:ns2="cca9fd2d-ef84-45c9-8063-8f4bd4c29606" xmlns:ns3="18557d39-01b8-4d71-9479-3fad465290ae" targetNamespace="http://schemas.microsoft.com/office/2006/metadata/properties" ma:root="true" ma:fieldsID="5e49ffdde20fbfa7e998ce41529926de" ns2:_="" ns3:_="">
    <xsd:import namespace="cca9fd2d-ef84-45c9-8063-8f4bd4c29606"/>
    <xsd:import namespace="18557d39-01b8-4d71-9479-3fad46529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9fd2d-ef84-45c9-8063-8f4bd4c29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0da90ab-5b1a-4986-95e0-cc9abc033a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57d39-01b8-4d71-9479-3fad46529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E7AF17-7275-446C-8D38-61017E3C450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d47695-dda2-48a2-87bc-2a1f7ac7fedc"/>
    <ds:schemaRef ds:uri="b457ba54-12e9-41a3-ab87-ffd5bc645430"/>
  </ds:schemaRefs>
</ds:datastoreItem>
</file>

<file path=customXml/itemProps2.xml><?xml version="1.0" encoding="utf-8"?>
<ds:datastoreItem xmlns:ds="http://schemas.openxmlformats.org/officeDocument/2006/customXml" ds:itemID="{22D5C46D-780F-42FC-A4EB-29236281303D}"/>
</file>

<file path=customXml/itemProps3.xml><?xml version="1.0" encoding="utf-8"?>
<ds:datastoreItem xmlns:ds="http://schemas.openxmlformats.org/officeDocument/2006/customXml" ds:itemID="{7FC93113-49F1-4CE4-9FA4-BB0CE68FC9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Major Assignment 2</vt:lpstr>
      <vt:lpstr>Income and Projection</vt:lpstr>
      <vt:lpstr>Income and Projection – part 2c</vt:lpstr>
      <vt:lpstr>Student Loans</vt:lpstr>
      <vt:lpstr>Credit Cards</vt:lpstr>
      <vt:lpstr>Credit Cards – Part 5b</vt:lpstr>
      <vt:lpstr>Credit Cards – Part 5c</vt:lpstr>
      <vt:lpstr>Annual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Assignment 1</dc:title>
  <dc:creator>Robert Mamada</dc:creator>
  <cp:lastModifiedBy>Katelyn Gutteridge</cp:lastModifiedBy>
  <cp:revision>5</cp:revision>
  <dcterms:created xsi:type="dcterms:W3CDTF">2020-08-06T03:13:15Z</dcterms:created>
  <dcterms:modified xsi:type="dcterms:W3CDTF">2023-08-24T20:23:26Z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0x0101002C289946819CFF499E91D197BC975371</vt:lpwstr>
  </property>
  <property fmtid="{D5CDD505-2E9C-101B-9397-08002B2CF9AE}" pid="3" name="MediaServiceImageTags">
    <vt:lpwstr/>
  </property>
</Properties>
</file>