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slope-function-11fb8f97-3117-4813-98aa-61d7e01276b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intercept-function-2a9b74e2-9d47-4772-b663-3bca70bf63e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6202-B367-4544-B69B-38F68A296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Major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3EF85-1CA7-4E20-BB2C-594FA1F7A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Monthly budget, income analysis and conversion</a:t>
            </a:r>
          </a:p>
        </p:txBody>
      </p:sp>
    </p:spTree>
    <p:extLst>
      <p:ext uri="{BB962C8B-B14F-4D97-AF65-F5344CB8AC3E}">
        <p14:creationId xmlns:p14="http://schemas.microsoft.com/office/powerpoint/2010/main" val="352908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 Monthly Budget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140299"/>
            <a:ext cx="3784273" cy="3879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get started.</a:t>
            </a:r>
          </a:p>
          <a:p>
            <a:r>
              <a:rPr lang="en-US" dirty="0">
                <a:solidFill>
                  <a:srgbClr val="FFFFFF"/>
                </a:solidFill>
              </a:rPr>
              <a:t>1.  Don’t forget to enter your name in Question 1.</a:t>
            </a:r>
          </a:p>
          <a:p>
            <a:r>
              <a:rPr lang="en-US" dirty="0">
                <a:solidFill>
                  <a:srgbClr val="FFFFFF"/>
                </a:solidFill>
              </a:rPr>
              <a:t>2. Remember to enter the formulas in yellow cells, e.g.,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 =(</a:t>
            </a:r>
            <a:r>
              <a:rPr lang="en-US" b="1" dirty="0">
                <a:solidFill>
                  <a:srgbClr val="FFFFFF"/>
                </a:solidFill>
              </a:rPr>
              <a:t>Number of</a:t>
            </a:r>
            <a:r>
              <a:rPr lang="en-US" dirty="0">
                <a:solidFill>
                  <a:srgbClr val="FFFFFF"/>
                </a:solidFill>
              </a:rPr>
              <a:t>)*(</a:t>
            </a:r>
            <a:r>
              <a:rPr lang="en-US" b="1" dirty="0">
                <a:solidFill>
                  <a:srgbClr val="FFFFFF"/>
                </a:solidFill>
              </a:rPr>
              <a:t>Cost per</a:t>
            </a:r>
            <a:r>
              <a:rPr lang="en-US" dirty="0">
                <a:solidFill>
                  <a:srgbClr val="FFFFFF"/>
                </a:solidFill>
              </a:rPr>
              <a:t>)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 </a:t>
            </a:r>
            <a:r>
              <a:rPr lang="en-US" b="1" dirty="0">
                <a:solidFill>
                  <a:srgbClr val="FFFFFF"/>
                </a:solidFill>
              </a:rPr>
              <a:t>Total cost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3. Don’t forget the subtotals, e.g.,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=SUM(“</a:t>
            </a:r>
            <a:r>
              <a:rPr lang="en-US" b="1" dirty="0">
                <a:solidFill>
                  <a:srgbClr val="FFFFFF"/>
                </a:solidFill>
              </a:rPr>
              <a:t>Total cost</a:t>
            </a:r>
            <a:r>
              <a:rPr lang="en-US" dirty="0">
                <a:solidFill>
                  <a:srgbClr val="FFFFFF"/>
                </a:solidFill>
              </a:rPr>
              <a:t>”).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A0A9C-4E16-489B-B20D-2FF390D3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35" y="343786"/>
            <a:ext cx="4845967" cy="2323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529F0-7ABE-4617-904F-9220114E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491" y="2999520"/>
            <a:ext cx="4696818" cy="36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1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 Monthly Budget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1. For the histogram, highlight both Budget Category and Subtotal.</a:t>
            </a:r>
          </a:p>
          <a:p>
            <a:r>
              <a:rPr lang="en-US">
                <a:solidFill>
                  <a:schemeClr val="tx1"/>
                </a:solidFill>
              </a:rPr>
              <a:t>2. Click “Insert” and choose the icon circled in red. That will automatically creates a histogram.</a:t>
            </a:r>
          </a:p>
          <a:p>
            <a:r>
              <a:rPr lang="en-US">
                <a:solidFill>
                  <a:schemeClr val="tx1"/>
                </a:solidFill>
              </a:rPr>
              <a:t>For the pie chart, the process is similar. When you highlight the second column (% of total), press Ctrl and click. That will select the second column. Then choose a pie directly below the red circle.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1E395-211C-48EC-A945-07C0F43F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116669"/>
            <a:ext cx="4828707" cy="176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DA0E9-BD9B-485F-9461-E7691F054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09" y="3692247"/>
            <a:ext cx="4828707" cy="23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83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Income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D8346-3538-462A-B7C9-657B6D5B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224933"/>
            <a:ext cx="4828707" cy="442571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1. In slope and Y-intercept, you need to find the slope and the y-intercept respectively.</a:t>
            </a:r>
          </a:p>
          <a:p>
            <a:r>
              <a:rPr lang="en-US" dirty="0">
                <a:solidFill>
                  <a:srgbClr val="FFFFFF"/>
                </a:solidFill>
              </a:rPr>
              <a:t>2. Slope is explained here: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https://support.microsoft.com/en-us/office/slope-function-11fb8f97-3117-4813-98aa-61d7e01276b9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3. Intercept is explained here: 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https://support.microsoft.com/en-us/office/intercept-function-2a9b74e2-9d47-4772-b663-3bca70bf63ef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4. Notice the order of variables inside the parenthesis.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28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E"/>
                </a:solidFill>
              </a:rPr>
              <a:t>Income Analysis (Scatterplot)</a:t>
            </a:r>
            <a:br>
              <a:rPr lang="en-US" sz="2000">
                <a:solidFill>
                  <a:srgbClr val="FFFFFE"/>
                </a:solidFill>
              </a:rPr>
            </a:br>
            <a:endParaRPr lang="en-US" sz="2000">
              <a:solidFill>
                <a:srgbClr val="FFFFFE"/>
              </a:solidFill>
            </a:endParaRP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99E4B-BFF4-4843-866F-3C1114E2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15" y="645945"/>
            <a:ext cx="4092933" cy="3557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BE387-99A9-40D7-8904-E07C9354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62" y="4604283"/>
            <a:ext cx="4675789" cy="157807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1. Highlight the cells.</a:t>
            </a:r>
          </a:p>
          <a:p>
            <a:r>
              <a:rPr lang="en-US">
                <a:solidFill>
                  <a:srgbClr val="FFFFFE"/>
                </a:solidFill>
              </a:rPr>
              <a:t>Choose “Insert” and select the icon circled in red.</a:t>
            </a:r>
          </a:p>
          <a:p>
            <a:endParaRPr lang="en-US">
              <a:solidFill>
                <a:srgbClr val="FFFFFE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E"/>
              </a:solidFill>
            </a:endParaRPr>
          </a:p>
          <a:p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9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1" y="859104"/>
            <a:ext cx="2942210" cy="102023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Income Analysis (Scatterplot)</a:t>
            </a:r>
            <a:br>
              <a:rPr lang="en-US" sz="3300">
                <a:solidFill>
                  <a:srgbClr val="EBEBEB"/>
                </a:solidFill>
              </a:rPr>
            </a:br>
            <a:endParaRPr lang="en-US" sz="33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005" y="2046540"/>
            <a:ext cx="3133726" cy="38989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1. Once the scatterplot shows up, choose “Add Chart Element.”</a:t>
            </a:r>
          </a:p>
          <a:p>
            <a:pPr algn="just"/>
            <a:r>
              <a:rPr lang="en-US" dirty="0">
                <a:solidFill>
                  <a:srgbClr val="FFFFFF"/>
                </a:solidFill>
              </a:rPr>
              <a:t>Choose “Trendline” and “Linear.”</a:t>
            </a:r>
          </a:p>
          <a:p>
            <a:pPr algn="just"/>
            <a:endParaRPr lang="en-US" dirty="0">
              <a:solidFill>
                <a:srgbClr val="FFFFFF"/>
              </a:solidFill>
            </a:endParaRPr>
          </a:p>
          <a:p>
            <a:pPr algn="just"/>
            <a:endParaRPr lang="en-US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8242C-9B41-4E66-A0CC-C0396353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0" y="3139056"/>
            <a:ext cx="6619586" cy="3246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D7FA32-4083-4DFC-9C34-491DAB99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03" y="452830"/>
            <a:ext cx="1816193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Income Analysis (Scatterplot)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Right-click the trend line and choose “Format trendline.”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Next, choose the appropriate amount for “Forward” and “Backward.”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5CBD1-ACAD-42A9-B9C6-352DAAC0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55" y="645107"/>
            <a:ext cx="4818468" cy="2710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1E1DD-817C-4232-AE90-68AA7FBC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28" y="3520086"/>
            <a:ext cx="4818469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7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Conversions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Make sure to look for appropriate factors from the table above. </a:t>
            </a:r>
          </a:p>
          <a:p>
            <a:r>
              <a:rPr lang="en-US" dirty="0">
                <a:solidFill>
                  <a:schemeClr val="tx1"/>
                </a:solidFill>
              </a:rPr>
              <a:t>In yellow cells, you need to enter formulas (e.g., I entered =D17 and 1000 appeared).</a:t>
            </a:r>
          </a:p>
          <a:p>
            <a:r>
              <a:rPr lang="en-US" dirty="0">
                <a:solidFill>
                  <a:schemeClr val="tx1"/>
                </a:solidFill>
              </a:rPr>
              <a:t>In blue cells, you need to enter units.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61520-B133-4409-9363-37918FB5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84" y="902391"/>
            <a:ext cx="4721436" cy="542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8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Conversions (Temperature)</a:t>
            </a:r>
            <a:br>
              <a:rPr lang="en-US">
                <a:solidFill>
                  <a:srgbClr val="EBEBEB"/>
                </a:solidFill>
              </a:rPr>
            </a:br>
            <a:endParaRPr lang="en-US">
              <a:solidFill>
                <a:srgbClr val="EBEBE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D4E67-9F2E-49F4-A3D8-77B6A606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2714909"/>
            <a:ext cx="4828707" cy="144576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Make sure to enter the formulas (Do not use your calculator).</a:t>
            </a:r>
          </a:p>
          <a:p>
            <a:r>
              <a:rPr lang="en-US" dirty="0">
                <a:solidFill>
                  <a:srgbClr val="FFFFFF"/>
                </a:solidFill>
              </a:rPr>
              <a:t>For the red circle, use </a:t>
            </a:r>
            <a:r>
              <a:rPr lang="en-US" dirty="0"/>
              <a:t>= (5/9)*(F - 32).</a:t>
            </a:r>
          </a:p>
          <a:p>
            <a:r>
              <a:rPr lang="en-US" dirty="0">
                <a:solidFill>
                  <a:srgbClr val="FFFFFF"/>
                </a:solidFill>
              </a:rPr>
              <a:t>For the blue circle, use </a:t>
            </a:r>
            <a:r>
              <a:rPr lang="en-US" dirty="0"/>
              <a:t>= (9/5)*C + 32.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6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Major Assignment 1</vt:lpstr>
      <vt:lpstr> Monthly Budget</vt:lpstr>
      <vt:lpstr> Monthly Budget</vt:lpstr>
      <vt:lpstr>Income Analysis</vt:lpstr>
      <vt:lpstr>Income Analysis (Scatterplot) </vt:lpstr>
      <vt:lpstr>Income Analysis (Scatterplot) </vt:lpstr>
      <vt:lpstr>Income Analysis (Scatterplot) </vt:lpstr>
      <vt:lpstr>Conversions </vt:lpstr>
      <vt:lpstr>Conversions (Temperature)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Assignment 1</dc:title>
  <dc:creator>Robert Mamada</dc:creator>
  <cp:lastModifiedBy>Robert Mamada</cp:lastModifiedBy>
  <cp:revision>3</cp:revision>
  <dcterms:created xsi:type="dcterms:W3CDTF">2020-08-06T03:13:15Z</dcterms:created>
  <dcterms:modified xsi:type="dcterms:W3CDTF">2020-08-07T23:26:35Z</dcterms:modified>
</cp:coreProperties>
</file>