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304"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4" r:id="rId22"/>
    <p:sldId id="278" r:id="rId23"/>
    <p:sldId id="277" r:id="rId24"/>
    <p:sldId id="279" r:id="rId25"/>
    <p:sldId id="276" r:id="rId26"/>
    <p:sldId id="273" r:id="rId27"/>
    <p:sldId id="280" r:id="rId28"/>
    <p:sldId id="281" r:id="rId29"/>
    <p:sldId id="282" r:id="rId30"/>
    <p:sldId id="283" r:id="rId31"/>
    <p:sldId id="288" r:id="rId32"/>
    <p:sldId id="284" r:id="rId33"/>
    <p:sldId id="289" r:id="rId34"/>
    <p:sldId id="285" r:id="rId35"/>
    <p:sldId id="290" r:id="rId36"/>
    <p:sldId id="286" r:id="rId37"/>
    <p:sldId id="291" r:id="rId38"/>
    <p:sldId id="287" r:id="rId39"/>
    <p:sldId id="292" r:id="rId40"/>
    <p:sldId id="293" r:id="rId41"/>
    <p:sldId id="294" r:id="rId42"/>
    <p:sldId id="295" r:id="rId43"/>
    <p:sldId id="296" r:id="rId44"/>
    <p:sldId id="297" r:id="rId45"/>
    <p:sldId id="298" r:id="rId46"/>
    <p:sldId id="301" r:id="rId47"/>
    <p:sldId id="299" r:id="rId48"/>
    <p:sldId id="300" r:id="rId49"/>
    <p:sldId id="302" r:id="rId50"/>
    <p:sldId id="311" r:id="rId51"/>
    <p:sldId id="312" r:id="rId52"/>
    <p:sldId id="313" r:id="rId53"/>
    <p:sldId id="31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7F1808-96F2-44DC-8B09-B02BA58BCC03}" v="506" dt="2021-04-27T01:14:21.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5" autoAdjust="0"/>
    <p:restoredTop sz="94660"/>
  </p:normalViewPr>
  <p:slideViewPr>
    <p:cSldViewPr snapToGrid="0">
      <p:cViewPr varScale="1">
        <p:scale>
          <a:sx n="86" d="100"/>
          <a:sy n="86" d="100"/>
        </p:scale>
        <p:origin x="5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Ketchersid" userId="a14ec2f7-27bd-40c3-90d9-209834cdef57" providerId="ADAL" clId="{6E7F1808-96F2-44DC-8B09-B02BA58BCC03}"/>
    <pc:docChg chg="undo custSel addSld delSld modSld sldOrd">
      <pc:chgData name="Richard Ketchersid" userId="a14ec2f7-27bd-40c3-90d9-209834cdef57" providerId="ADAL" clId="{6E7F1808-96F2-44DC-8B09-B02BA58BCC03}" dt="2021-04-27T01:15:02.271" v="5821" actId="20577"/>
      <pc:docMkLst>
        <pc:docMk/>
      </pc:docMkLst>
      <pc:sldChg chg="delSp modSp">
        <pc:chgData name="Richard Ketchersid" userId="a14ec2f7-27bd-40c3-90d9-209834cdef57" providerId="ADAL" clId="{6E7F1808-96F2-44DC-8B09-B02BA58BCC03}" dt="2021-04-26T23:59:22.948" v="5564" actId="478"/>
        <pc:sldMkLst>
          <pc:docMk/>
          <pc:sldMk cId="1657219428" sldId="256"/>
        </pc:sldMkLst>
        <pc:spChg chg="del">
          <ac:chgData name="Richard Ketchersid" userId="a14ec2f7-27bd-40c3-90d9-209834cdef57" providerId="ADAL" clId="{6E7F1808-96F2-44DC-8B09-B02BA58BCC03}" dt="2021-04-26T23:59:22.948" v="5564" actId="478"/>
          <ac:spMkLst>
            <pc:docMk/>
            <pc:sldMk cId="1657219428" sldId="256"/>
            <ac:spMk id="24" creationId="{D31C6F8E-2B01-4166-AA68-F3CE27D9B1C9}"/>
          </ac:spMkLst>
        </pc:spChg>
        <pc:spChg chg="del">
          <ac:chgData name="Richard Ketchersid" userId="a14ec2f7-27bd-40c3-90d9-209834cdef57" providerId="ADAL" clId="{6E7F1808-96F2-44DC-8B09-B02BA58BCC03}" dt="2021-04-26T23:59:16.384" v="5563" actId="478"/>
          <ac:spMkLst>
            <pc:docMk/>
            <pc:sldMk cId="1657219428" sldId="256"/>
            <ac:spMk id="2081" creationId="{D2851F7E-D90C-445F-B9F1-177DCBF35319}"/>
          </ac:spMkLst>
        </pc:spChg>
        <pc:picChg chg="del">
          <ac:chgData name="Richard Ketchersid" userId="a14ec2f7-27bd-40c3-90d9-209834cdef57" providerId="ADAL" clId="{6E7F1808-96F2-44DC-8B09-B02BA58BCC03}" dt="2021-04-26T23:59:16.384" v="5563" actId="478"/>
          <ac:picMkLst>
            <pc:docMk/>
            <pc:sldMk cId="1657219428" sldId="256"/>
            <ac:picMk id="6" creationId="{FDB3D743-117B-445B-BC89-A90EB3408D63}"/>
          </ac:picMkLst>
        </pc:picChg>
        <pc:picChg chg="del">
          <ac:chgData name="Richard Ketchersid" userId="a14ec2f7-27bd-40c3-90d9-209834cdef57" providerId="ADAL" clId="{6E7F1808-96F2-44DC-8B09-B02BA58BCC03}" dt="2021-04-26T23:59:16.384" v="5563" actId="478"/>
          <ac:picMkLst>
            <pc:docMk/>
            <pc:sldMk cId="1657219428" sldId="256"/>
            <ac:picMk id="2056" creationId="{B22CE6A2-80A1-4F9C-8D66-5CB4B4FA8157}"/>
          </ac:picMkLst>
        </pc:picChg>
        <pc:picChg chg="del">
          <ac:chgData name="Richard Ketchersid" userId="a14ec2f7-27bd-40c3-90d9-209834cdef57" providerId="ADAL" clId="{6E7F1808-96F2-44DC-8B09-B02BA58BCC03}" dt="2021-04-26T23:59:16.384" v="5563" actId="478"/>
          <ac:picMkLst>
            <pc:docMk/>
            <pc:sldMk cId="1657219428" sldId="256"/>
            <ac:picMk id="2058" creationId="{923E2441-98B9-4C1B-A576-1BAFA855D52C}"/>
          </ac:picMkLst>
        </pc:picChg>
        <pc:picChg chg="del">
          <ac:chgData name="Richard Ketchersid" userId="a14ec2f7-27bd-40c3-90d9-209834cdef57" providerId="ADAL" clId="{6E7F1808-96F2-44DC-8B09-B02BA58BCC03}" dt="2021-04-26T23:59:16.384" v="5563" actId="478"/>
          <ac:picMkLst>
            <pc:docMk/>
            <pc:sldMk cId="1657219428" sldId="256"/>
            <ac:picMk id="2060" creationId="{33758D6D-AC9E-496D-9C23-3FCE10C68CB1}"/>
          </ac:picMkLst>
        </pc:picChg>
        <pc:cxnChg chg="del mod">
          <ac:chgData name="Richard Ketchersid" userId="a14ec2f7-27bd-40c3-90d9-209834cdef57" providerId="ADAL" clId="{6E7F1808-96F2-44DC-8B09-B02BA58BCC03}" dt="2021-04-26T23:59:22.948" v="5564" actId="478"/>
          <ac:cxnSpMkLst>
            <pc:docMk/>
            <pc:sldMk cId="1657219428" sldId="256"/>
            <ac:cxnSpMk id="11" creationId="{99BF201D-3C5A-4EC4-9AC3-CDBE7719ED1D}"/>
          </ac:cxnSpMkLst>
        </pc:cxnChg>
        <pc:cxnChg chg="del mod">
          <ac:chgData name="Richard Ketchersid" userId="a14ec2f7-27bd-40c3-90d9-209834cdef57" providerId="ADAL" clId="{6E7F1808-96F2-44DC-8B09-B02BA58BCC03}" dt="2021-04-26T23:59:22.948" v="5564" actId="478"/>
          <ac:cxnSpMkLst>
            <pc:docMk/>
            <pc:sldMk cId="1657219428" sldId="256"/>
            <ac:cxnSpMk id="14" creationId="{4CDC5965-3AE6-4B0F-B21F-2A41A6A7918A}"/>
          </ac:cxnSpMkLst>
        </pc:cxnChg>
        <pc:cxnChg chg="del mod">
          <ac:chgData name="Richard Ketchersid" userId="a14ec2f7-27bd-40c3-90d9-209834cdef57" providerId="ADAL" clId="{6E7F1808-96F2-44DC-8B09-B02BA58BCC03}" dt="2021-04-26T23:59:22.948" v="5564" actId="478"/>
          <ac:cxnSpMkLst>
            <pc:docMk/>
            <pc:sldMk cId="1657219428" sldId="256"/>
            <ac:cxnSpMk id="20" creationId="{D087227F-A302-413D-8CB0-484DCEED4B0E}"/>
          </ac:cxnSpMkLst>
        </pc:cxnChg>
        <pc:cxnChg chg="del mod">
          <ac:chgData name="Richard Ketchersid" userId="a14ec2f7-27bd-40c3-90d9-209834cdef57" providerId="ADAL" clId="{6E7F1808-96F2-44DC-8B09-B02BA58BCC03}" dt="2021-04-26T23:59:22.948" v="5564" actId="478"/>
          <ac:cxnSpMkLst>
            <pc:docMk/>
            <pc:sldMk cId="1657219428" sldId="256"/>
            <ac:cxnSpMk id="36" creationId="{B6F0B51B-2552-4984-9862-26F965E2F49A}"/>
          </ac:cxnSpMkLst>
        </pc:cxnChg>
      </pc:sldChg>
      <pc:sldChg chg="modSp add">
        <pc:chgData name="Richard Ketchersid" userId="a14ec2f7-27bd-40c3-90d9-209834cdef57" providerId="ADAL" clId="{6E7F1808-96F2-44DC-8B09-B02BA58BCC03}" dt="2021-04-20T04:33:09.965" v="1642" actId="1076"/>
        <pc:sldMkLst>
          <pc:docMk/>
          <pc:sldMk cId="3289537522" sldId="271"/>
        </pc:sldMkLst>
        <pc:spChg chg="mod">
          <ac:chgData name="Richard Ketchersid" userId="a14ec2f7-27bd-40c3-90d9-209834cdef57" providerId="ADAL" clId="{6E7F1808-96F2-44DC-8B09-B02BA58BCC03}" dt="2021-04-20T04:06:47.532" v="281" actId="122"/>
          <ac:spMkLst>
            <pc:docMk/>
            <pc:sldMk cId="3289537522" sldId="271"/>
            <ac:spMk id="2" creationId="{2E99082A-F05F-48F3-A1D5-87BA1BB27AF1}"/>
          </ac:spMkLst>
        </pc:spChg>
        <pc:spChg chg="mod">
          <ac:chgData name="Richard Ketchersid" userId="a14ec2f7-27bd-40c3-90d9-209834cdef57" providerId="ADAL" clId="{6E7F1808-96F2-44DC-8B09-B02BA58BCC03}" dt="2021-04-20T04:33:09.965" v="1642" actId="1076"/>
          <ac:spMkLst>
            <pc:docMk/>
            <pc:sldMk cId="3289537522" sldId="271"/>
            <ac:spMk id="3" creationId="{9621937E-26A3-4F96-8707-593CAE66717D}"/>
          </ac:spMkLst>
        </pc:spChg>
      </pc:sldChg>
      <pc:sldChg chg="add del">
        <pc:chgData name="Richard Ketchersid" userId="a14ec2f7-27bd-40c3-90d9-209834cdef57" providerId="ADAL" clId="{6E7F1808-96F2-44DC-8B09-B02BA58BCC03}" dt="2021-04-20T22:06:06.611" v="1765"/>
        <pc:sldMkLst>
          <pc:docMk/>
          <pc:sldMk cId="991209361" sldId="272"/>
        </pc:sldMkLst>
      </pc:sldChg>
      <pc:sldChg chg="delSp modSp add del">
        <pc:chgData name="Richard Ketchersid" userId="a14ec2f7-27bd-40c3-90d9-209834cdef57" providerId="ADAL" clId="{6E7F1808-96F2-44DC-8B09-B02BA58BCC03}" dt="2021-04-20T22:02:01.621" v="1741" actId="2696"/>
        <pc:sldMkLst>
          <pc:docMk/>
          <pc:sldMk cId="2445800633" sldId="272"/>
        </pc:sldMkLst>
        <pc:spChg chg="del">
          <ac:chgData name="Richard Ketchersid" userId="a14ec2f7-27bd-40c3-90d9-209834cdef57" providerId="ADAL" clId="{6E7F1808-96F2-44DC-8B09-B02BA58BCC03}" dt="2021-04-20T04:14:54.003" v="787" actId="478"/>
          <ac:spMkLst>
            <pc:docMk/>
            <pc:sldMk cId="2445800633" sldId="272"/>
            <ac:spMk id="2" creationId="{AB54720F-5596-4AE2-882E-86FB7D8BEBD1}"/>
          </ac:spMkLst>
        </pc:spChg>
        <pc:spChg chg="mod">
          <ac:chgData name="Richard Ketchersid" userId="a14ec2f7-27bd-40c3-90d9-209834cdef57" providerId="ADAL" clId="{6E7F1808-96F2-44DC-8B09-B02BA58BCC03}" dt="2021-04-20T04:32:47.595" v="1640" actId="122"/>
          <ac:spMkLst>
            <pc:docMk/>
            <pc:sldMk cId="2445800633" sldId="272"/>
            <ac:spMk id="3" creationId="{CBD49C10-B51A-4BE2-AE0E-6A3155A66508}"/>
          </ac:spMkLst>
        </pc:spChg>
      </pc:sldChg>
      <pc:sldChg chg="add del">
        <pc:chgData name="Richard Ketchersid" userId="a14ec2f7-27bd-40c3-90d9-209834cdef57" providerId="ADAL" clId="{6E7F1808-96F2-44DC-8B09-B02BA58BCC03}" dt="2021-04-20T22:05:39.891" v="1760"/>
        <pc:sldMkLst>
          <pc:docMk/>
          <pc:sldMk cId="2823911685" sldId="272"/>
        </pc:sldMkLst>
      </pc:sldChg>
      <pc:sldChg chg="delSp modSp add">
        <pc:chgData name="Richard Ketchersid" userId="a14ec2f7-27bd-40c3-90d9-209834cdef57" providerId="ADAL" clId="{6E7F1808-96F2-44DC-8B09-B02BA58BCC03}" dt="2021-04-21T04:54:34.845" v="1778" actId="20577"/>
        <pc:sldMkLst>
          <pc:docMk/>
          <pc:sldMk cId="3195871625" sldId="273"/>
        </pc:sldMkLst>
        <pc:spChg chg="del mod">
          <ac:chgData name="Richard Ketchersid" userId="a14ec2f7-27bd-40c3-90d9-209834cdef57" providerId="ADAL" clId="{6E7F1808-96F2-44DC-8B09-B02BA58BCC03}" dt="2021-04-20T04:25:41.104" v="1315" actId="478"/>
          <ac:spMkLst>
            <pc:docMk/>
            <pc:sldMk cId="3195871625" sldId="273"/>
            <ac:spMk id="2" creationId="{9C253A99-F6DC-4E22-8E23-5CFA0D0AE6D0}"/>
          </ac:spMkLst>
        </pc:spChg>
        <pc:spChg chg="mod">
          <ac:chgData name="Richard Ketchersid" userId="a14ec2f7-27bd-40c3-90d9-209834cdef57" providerId="ADAL" clId="{6E7F1808-96F2-44DC-8B09-B02BA58BCC03}" dt="2021-04-21T04:54:34.845" v="1778" actId="20577"/>
          <ac:spMkLst>
            <pc:docMk/>
            <pc:sldMk cId="3195871625" sldId="273"/>
            <ac:spMk id="3" creationId="{53FB3AC4-18B1-4607-B1ED-35253DBB3D45}"/>
          </ac:spMkLst>
        </pc:spChg>
      </pc:sldChg>
      <pc:sldChg chg="addSp delSp modSp add">
        <pc:chgData name="Richard Ketchersid" userId="a14ec2f7-27bd-40c3-90d9-209834cdef57" providerId="ADAL" clId="{6E7F1808-96F2-44DC-8B09-B02BA58BCC03}" dt="2021-04-20T22:03:21.195" v="1745" actId="255"/>
        <pc:sldMkLst>
          <pc:docMk/>
          <pc:sldMk cId="343482138" sldId="274"/>
        </pc:sldMkLst>
        <pc:spChg chg="mod">
          <ac:chgData name="Richard Ketchersid" userId="a14ec2f7-27bd-40c3-90d9-209834cdef57" providerId="ADAL" clId="{6E7F1808-96F2-44DC-8B09-B02BA58BCC03}" dt="2021-04-20T22:03:21.195" v="1745" actId="255"/>
          <ac:spMkLst>
            <pc:docMk/>
            <pc:sldMk cId="343482138" sldId="274"/>
            <ac:spMk id="3" creationId="{CBD49C10-B51A-4BE2-AE0E-6A3155A66508}"/>
          </ac:spMkLst>
        </pc:spChg>
        <pc:spChg chg="add mod topLvl">
          <ac:chgData name="Richard Ketchersid" userId="a14ec2f7-27bd-40c3-90d9-209834cdef57" providerId="ADAL" clId="{6E7F1808-96F2-44DC-8B09-B02BA58BCC03}" dt="2021-04-20T21:59:34.409" v="1720" actId="165"/>
          <ac:spMkLst>
            <pc:docMk/>
            <pc:sldMk cId="343482138" sldId="274"/>
            <ac:spMk id="9" creationId="{6D52AD2F-934F-4E8B-ABEC-0C20E4CF56F1}"/>
          </ac:spMkLst>
        </pc:spChg>
        <pc:spChg chg="add del mod topLvl">
          <ac:chgData name="Richard Ketchersid" userId="a14ec2f7-27bd-40c3-90d9-209834cdef57" providerId="ADAL" clId="{6E7F1808-96F2-44DC-8B09-B02BA58BCC03}" dt="2021-04-20T22:00:31.313" v="1731" actId="478"/>
          <ac:spMkLst>
            <pc:docMk/>
            <pc:sldMk cId="343482138" sldId="274"/>
            <ac:spMk id="15" creationId="{7CAEC6B4-D33A-4D5C-B1B1-084DA730942C}"/>
          </ac:spMkLst>
        </pc:spChg>
        <pc:spChg chg="add del mod topLvl">
          <ac:chgData name="Richard Ketchersid" userId="a14ec2f7-27bd-40c3-90d9-209834cdef57" providerId="ADAL" clId="{6E7F1808-96F2-44DC-8B09-B02BA58BCC03}" dt="2021-04-20T22:00:31.313" v="1731" actId="478"/>
          <ac:spMkLst>
            <pc:docMk/>
            <pc:sldMk cId="343482138" sldId="274"/>
            <ac:spMk id="16" creationId="{AC8F785A-31B3-485F-944E-32A4E4CD6E4C}"/>
          </ac:spMkLst>
        </pc:spChg>
        <pc:spChg chg="add del mod topLvl">
          <ac:chgData name="Richard Ketchersid" userId="a14ec2f7-27bd-40c3-90d9-209834cdef57" providerId="ADAL" clId="{6E7F1808-96F2-44DC-8B09-B02BA58BCC03}" dt="2021-04-20T22:00:31.313" v="1731" actId="478"/>
          <ac:spMkLst>
            <pc:docMk/>
            <pc:sldMk cId="343482138" sldId="274"/>
            <ac:spMk id="17" creationId="{B1CFBE43-9E78-45AD-99F6-A12AB8134C7A}"/>
          </ac:spMkLst>
        </pc:spChg>
        <pc:spChg chg="add del mod topLvl">
          <ac:chgData name="Richard Ketchersid" userId="a14ec2f7-27bd-40c3-90d9-209834cdef57" providerId="ADAL" clId="{6E7F1808-96F2-44DC-8B09-B02BA58BCC03}" dt="2021-04-20T22:00:31.313" v="1731" actId="478"/>
          <ac:spMkLst>
            <pc:docMk/>
            <pc:sldMk cId="343482138" sldId="274"/>
            <ac:spMk id="18" creationId="{4772070A-09D1-4883-99FB-931D6AB64242}"/>
          </ac:spMkLst>
        </pc:spChg>
        <pc:grpChg chg="add del mod">
          <ac:chgData name="Richard Ketchersid" userId="a14ec2f7-27bd-40c3-90d9-209834cdef57" providerId="ADAL" clId="{6E7F1808-96F2-44DC-8B09-B02BA58BCC03}" dt="2021-04-20T21:59:34.409" v="1720" actId="165"/>
          <ac:grpSpMkLst>
            <pc:docMk/>
            <pc:sldMk cId="343482138" sldId="274"/>
            <ac:grpSpMk id="19" creationId="{B0AFB506-12BB-4C05-94F0-97F0D16498EE}"/>
          </ac:grpSpMkLst>
        </pc:grpChg>
        <pc:picChg chg="add del mod topLvl">
          <ac:chgData name="Richard Ketchersid" userId="a14ec2f7-27bd-40c3-90d9-209834cdef57" providerId="ADAL" clId="{6E7F1808-96F2-44DC-8B09-B02BA58BCC03}" dt="2021-04-20T22:00:31.313" v="1731" actId="478"/>
          <ac:picMkLst>
            <pc:docMk/>
            <pc:sldMk cId="343482138" sldId="274"/>
            <ac:picMk id="4" creationId="{C1769329-F346-47B9-8A6B-2BE244EC45F0}"/>
          </ac:picMkLst>
        </pc:picChg>
        <pc:picChg chg="add del mod topLvl">
          <ac:chgData name="Richard Ketchersid" userId="a14ec2f7-27bd-40c3-90d9-209834cdef57" providerId="ADAL" clId="{6E7F1808-96F2-44DC-8B09-B02BA58BCC03}" dt="2021-04-20T22:00:31.313" v="1731" actId="478"/>
          <ac:picMkLst>
            <pc:docMk/>
            <pc:sldMk cId="343482138" sldId="274"/>
            <ac:picMk id="5" creationId="{619F6E5B-EA46-49DD-82D9-92BF6E927FDC}"/>
          </ac:picMkLst>
        </pc:picChg>
        <pc:picChg chg="add mod topLvl">
          <ac:chgData name="Richard Ketchersid" userId="a14ec2f7-27bd-40c3-90d9-209834cdef57" providerId="ADAL" clId="{6E7F1808-96F2-44DC-8B09-B02BA58BCC03}" dt="2021-04-20T21:59:34.409" v="1720" actId="165"/>
          <ac:picMkLst>
            <pc:docMk/>
            <pc:sldMk cId="343482138" sldId="274"/>
            <ac:picMk id="6" creationId="{B16B76E4-4E3E-44D9-BE7C-41761082481B}"/>
          </ac:picMkLst>
        </pc:picChg>
        <pc:picChg chg="add del mod topLvl">
          <ac:chgData name="Richard Ketchersid" userId="a14ec2f7-27bd-40c3-90d9-209834cdef57" providerId="ADAL" clId="{6E7F1808-96F2-44DC-8B09-B02BA58BCC03}" dt="2021-04-20T22:00:31.313" v="1731" actId="478"/>
          <ac:picMkLst>
            <pc:docMk/>
            <pc:sldMk cId="343482138" sldId="274"/>
            <ac:picMk id="7" creationId="{F4808A65-F61D-49F3-B19A-626B07281F76}"/>
          </ac:picMkLst>
        </pc:picChg>
        <pc:picChg chg="add del mod topLvl">
          <ac:chgData name="Richard Ketchersid" userId="a14ec2f7-27bd-40c3-90d9-209834cdef57" providerId="ADAL" clId="{6E7F1808-96F2-44DC-8B09-B02BA58BCC03}" dt="2021-04-20T22:00:31.313" v="1731" actId="478"/>
          <ac:picMkLst>
            <pc:docMk/>
            <pc:sldMk cId="343482138" sldId="274"/>
            <ac:picMk id="8" creationId="{F40875CE-9761-4E1D-BF57-AF51F5140D41}"/>
          </ac:picMkLst>
        </pc:picChg>
        <pc:picChg chg="add del">
          <ac:chgData name="Richard Ketchersid" userId="a14ec2f7-27bd-40c3-90d9-209834cdef57" providerId="ADAL" clId="{6E7F1808-96F2-44DC-8B09-B02BA58BCC03}" dt="2021-04-20T21:55:59.933" v="1680" actId="478"/>
          <ac:picMkLst>
            <pc:docMk/>
            <pc:sldMk cId="343482138" sldId="274"/>
            <ac:picMk id="10" creationId="{9718FA04-3DFA-4D94-BC8C-AC56B890C348}"/>
          </ac:picMkLst>
        </pc:picChg>
        <pc:picChg chg="add del mod">
          <ac:chgData name="Richard Ketchersid" userId="a14ec2f7-27bd-40c3-90d9-209834cdef57" providerId="ADAL" clId="{6E7F1808-96F2-44DC-8B09-B02BA58BCC03}" dt="2021-04-20T21:56:36.668" v="1688" actId="478"/>
          <ac:picMkLst>
            <pc:docMk/>
            <pc:sldMk cId="343482138" sldId="274"/>
            <ac:picMk id="11" creationId="{D45EE8D8-7A7D-4AD5-AA33-768DB91A6CB0}"/>
          </ac:picMkLst>
        </pc:picChg>
        <pc:picChg chg="add del mod">
          <ac:chgData name="Richard Ketchersid" userId="a14ec2f7-27bd-40c3-90d9-209834cdef57" providerId="ADAL" clId="{6E7F1808-96F2-44DC-8B09-B02BA58BCC03}" dt="2021-04-20T21:56:33.630" v="1686" actId="478"/>
          <ac:picMkLst>
            <pc:docMk/>
            <pc:sldMk cId="343482138" sldId="274"/>
            <ac:picMk id="12" creationId="{DF64E341-F6E2-426C-A6D2-2E84EFED5308}"/>
          </ac:picMkLst>
        </pc:picChg>
        <pc:picChg chg="add del mod">
          <ac:chgData name="Richard Ketchersid" userId="a14ec2f7-27bd-40c3-90d9-209834cdef57" providerId="ADAL" clId="{6E7F1808-96F2-44DC-8B09-B02BA58BCC03}" dt="2021-04-20T21:56:30.555" v="1684" actId="478"/>
          <ac:picMkLst>
            <pc:docMk/>
            <pc:sldMk cId="343482138" sldId="274"/>
            <ac:picMk id="13" creationId="{93AEE98E-DC26-4089-B377-A22F9088C3C3}"/>
          </ac:picMkLst>
        </pc:picChg>
        <pc:picChg chg="add del mod">
          <ac:chgData name="Richard Ketchersid" userId="a14ec2f7-27bd-40c3-90d9-209834cdef57" providerId="ADAL" clId="{6E7F1808-96F2-44DC-8B09-B02BA58BCC03}" dt="2021-04-20T21:56:27.693" v="1682" actId="478"/>
          <ac:picMkLst>
            <pc:docMk/>
            <pc:sldMk cId="343482138" sldId="274"/>
            <ac:picMk id="14" creationId="{14AE4D37-1442-4337-A6FD-979FEFCE5BF9}"/>
          </ac:picMkLst>
        </pc:picChg>
      </pc:sldChg>
      <pc:sldChg chg="add del">
        <pc:chgData name="Richard Ketchersid" userId="a14ec2f7-27bd-40c3-90d9-209834cdef57" providerId="ADAL" clId="{6E7F1808-96F2-44DC-8B09-B02BA58BCC03}" dt="2021-04-20T21:59:43.533" v="1721" actId="2696"/>
        <pc:sldMkLst>
          <pc:docMk/>
          <pc:sldMk cId="1659958443" sldId="275"/>
        </pc:sldMkLst>
      </pc:sldChg>
      <pc:sldChg chg="modSp add del">
        <pc:chgData name="Richard Ketchersid" userId="a14ec2f7-27bd-40c3-90d9-209834cdef57" providerId="ADAL" clId="{6E7F1808-96F2-44DC-8B09-B02BA58BCC03}" dt="2021-04-20T22:07:36.789" v="1776" actId="2696"/>
        <pc:sldMkLst>
          <pc:docMk/>
          <pc:sldMk cId="3812140550" sldId="275"/>
        </pc:sldMkLst>
        <pc:spChg chg="mod">
          <ac:chgData name="Richard Ketchersid" userId="a14ec2f7-27bd-40c3-90d9-209834cdef57" providerId="ADAL" clId="{6E7F1808-96F2-44DC-8B09-B02BA58BCC03}" dt="2021-04-20T22:06:21.446" v="1771" actId="27636"/>
          <ac:spMkLst>
            <pc:docMk/>
            <pc:sldMk cId="3812140550" sldId="275"/>
            <ac:spMk id="3" creationId="{CBD49C10-B51A-4BE2-AE0E-6A3155A66508}"/>
          </ac:spMkLst>
        </pc:spChg>
      </pc:sldChg>
      <pc:sldChg chg="add del">
        <pc:chgData name="Richard Ketchersid" userId="a14ec2f7-27bd-40c3-90d9-209834cdef57" providerId="ADAL" clId="{6E7F1808-96F2-44DC-8B09-B02BA58BCC03}" dt="2021-04-20T21:59:47.883" v="1722" actId="2696"/>
        <pc:sldMkLst>
          <pc:docMk/>
          <pc:sldMk cId="535629675" sldId="276"/>
        </pc:sldMkLst>
      </pc:sldChg>
      <pc:sldChg chg="addSp modSp add">
        <pc:chgData name="Richard Ketchersid" userId="a14ec2f7-27bd-40c3-90d9-209834cdef57" providerId="ADAL" clId="{6E7F1808-96F2-44DC-8B09-B02BA58BCC03}" dt="2021-04-27T00:49:04.952" v="5802" actId="20577"/>
        <pc:sldMkLst>
          <pc:docMk/>
          <pc:sldMk cId="820756511" sldId="276"/>
        </pc:sldMkLst>
        <pc:spChg chg="mod">
          <ac:chgData name="Richard Ketchersid" userId="a14ec2f7-27bd-40c3-90d9-209834cdef57" providerId="ADAL" clId="{6E7F1808-96F2-44DC-8B09-B02BA58BCC03}" dt="2021-04-27T00:49:04.952" v="5802" actId="20577"/>
          <ac:spMkLst>
            <pc:docMk/>
            <pc:sldMk cId="820756511" sldId="276"/>
            <ac:spMk id="3" creationId="{CBD49C10-B51A-4BE2-AE0E-6A3155A66508}"/>
          </ac:spMkLst>
        </pc:spChg>
        <pc:spChg chg="mod">
          <ac:chgData name="Richard Ketchersid" userId="a14ec2f7-27bd-40c3-90d9-209834cdef57" providerId="ADAL" clId="{6E7F1808-96F2-44DC-8B09-B02BA58BCC03}" dt="2021-04-26T20:52:47.196" v="2280" actId="164"/>
          <ac:spMkLst>
            <pc:docMk/>
            <pc:sldMk cId="820756511" sldId="276"/>
            <ac:spMk id="9" creationId="{6D52AD2F-934F-4E8B-ABEC-0C20E4CF56F1}"/>
          </ac:spMkLst>
        </pc:spChg>
        <pc:spChg chg="mod">
          <ac:chgData name="Richard Ketchersid" userId="a14ec2f7-27bd-40c3-90d9-209834cdef57" providerId="ADAL" clId="{6E7F1808-96F2-44DC-8B09-B02BA58BCC03}" dt="2021-04-26T20:52:47.196" v="2280" actId="164"/>
          <ac:spMkLst>
            <pc:docMk/>
            <pc:sldMk cId="820756511" sldId="276"/>
            <ac:spMk id="15" creationId="{7CAEC6B4-D33A-4D5C-B1B1-084DA730942C}"/>
          </ac:spMkLst>
        </pc:spChg>
        <pc:spChg chg="mod">
          <ac:chgData name="Richard Ketchersid" userId="a14ec2f7-27bd-40c3-90d9-209834cdef57" providerId="ADAL" clId="{6E7F1808-96F2-44DC-8B09-B02BA58BCC03}" dt="2021-04-26T20:52:47.196" v="2280" actId="164"/>
          <ac:spMkLst>
            <pc:docMk/>
            <pc:sldMk cId="820756511" sldId="276"/>
            <ac:spMk id="16" creationId="{AC8F785A-31B3-485F-944E-32A4E4CD6E4C}"/>
          </ac:spMkLst>
        </pc:spChg>
        <pc:spChg chg="mod">
          <ac:chgData name="Richard Ketchersid" userId="a14ec2f7-27bd-40c3-90d9-209834cdef57" providerId="ADAL" clId="{6E7F1808-96F2-44DC-8B09-B02BA58BCC03}" dt="2021-04-26T20:52:47.196" v="2280" actId="164"/>
          <ac:spMkLst>
            <pc:docMk/>
            <pc:sldMk cId="820756511" sldId="276"/>
            <ac:spMk id="17" creationId="{B1CFBE43-9E78-45AD-99F6-A12AB8134C7A}"/>
          </ac:spMkLst>
        </pc:spChg>
        <pc:spChg chg="mod">
          <ac:chgData name="Richard Ketchersid" userId="a14ec2f7-27bd-40c3-90d9-209834cdef57" providerId="ADAL" clId="{6E7F1808-96F2-44DC-8B09-B02BA58BCC03}" dt="2021-04-26T20:52:47.196" v="2280" actId="164"/>
          <ac:spMkLst>
            <pc:docMk/>
            <pc:sldMk cId="820756511" sldId="276"/>
            <ac:spMk id="18" creationId="{4772070A-09D1-4883-99FB-931D6AB64242}"/>
          </ac:spMkLst>
        </pc:spChg>
        <pc:grpChg chg="add mod">
          <ac:chgData name="Richard Ketchersid" userId="a14ec2f7-27bd-40c3-90d9-209834cdef57" providerId="ADAL" clId="{6E7F1808-96F2-44DC-8B09-B02BA58BCC03}" dt="2021-04-26T20:52:47.196" v="2280" actId="164"/>
          <ac:grpSpMkLst>
            <pc:docMk/>
            <pc:sldMk cId="820756511" sldId="276"/>
            <ac:grpSpMk id="2" creationId="{9EE58228-B276-4C16-864E-F608CEA3A933}"/>
          </ac:grpSpMkLst>
        </pc:grpChg>
        <pc:picChg chg="mod">
          <ac:chgData name="Richard Ketchersid" userId="a14ec2f7-27bd-40c3-90d9-209834cdef57" providerId="ADAL" clId="{6E7F1808-96F2-44DC-8B09-B02BA58BCC03}" dt="2021-04-26T20:52:47.196" v="2280" actId="164"/>
          <ac:picMkLst>
            <pc:docMk/>
            <pc:sldMk cId="820756511" sldId="276"/>
            <ac:picMk id="4" creationId="{C1769329-F346-47B9-8A6B-2BE244EC45F0}"/>
          </ac:picMkLst>
        </pc:picChg>
        <pc:picChg chg="mod">
          <ac:chgData name="Richard Ketchersid" userId="a14ec2f7-27bd-40c3-90d9-209834cdef57" providerId="ADAL" clId="{6E7F1808-96F2-44DC-8B09-B02BA58BCC03}" dt="2021-04-26T20:52:47.196" v="2280" actId="164"/>
          <ac:picMkLst>
            <pc:docMk/>
            <pc:sldMk cId="820756511" sldId="276"/>
            <ac:picMk id="5" creationId="{619F6E5B-EA46-49DD-82D9-92BF6E927FDC}"/>
          </ac:picMkLst>
        </pc:picChg>
        <pc:picChg chg="mod">
          <ac:chgData name="Richard Ketchersid" userId="a14ec2f7-27bd-40c3-90d9-209834cdef57" providerId="ADAL" clId="{6E7F1808-96F2-44DC-8B09-B02BA58BCC03}" dt="2021-04-26T20:52:47.196" v="2280" actId="164"/>
          <ac:picMkLst>
            <pc:docMk/>
            <pc:sldMk cId="820756511" sldId="276"/>
            <ac:picMk id="6" creationId="{B16B76E4-4E3E-44D9-BE7C-41761082481B}"/>
          </ac:picMkLst>
        </pc:picChg>
        <pc:picChg chg="mod">
          <ac:chgData name="Richard Ketchersid" userId="a14ec2f7-27bd-40c3-90d9-209834cdef57" providerId="ADAL" clId="{6E7F1808-96F2-44DC-8B09-B02BA58BCC03}" dt="2021-04-26T20:52:47.196" v="2280" actId="164"/>
          <ac:picMkLst>
            <pc:docMk/>
            <pc:sldMk cId="820756511" sldId="276"/>
            <ac:picMk id="7" creationId="{F4808A65-F61D-49F3-B19A-626B07281F76}"/>
          </ac:picMkLst>
        </pc:picChg>
        <pc:picChg chg="mod">
          <ac:chgData name="Richard Ketchersid" userId="a14ec2f7-27bd-40c3-90d9-209834cdef57" providerId="ADAL" clId="{6E7F1808-96F2-44DC-8B09-B02BA58BCC03}" dt="2021-04-26T20:52:47.196" v="2280" actId="164"/>
          <ac:picMkLst>
            <pc:docMk/>
            <pc:sldMk cId="820756511" sldId="276"/>
            <ac:picMk id="8" creationId="{F40875CE-9761-4E1D-BF57-AF51F5140D41}"/>
          </ac:picMkLst>
        </pc:picChg>
      </pc:sldChg>
      <pc:sldChg chg="addSp modSp add">
        <pc:chgData name="Richard Ketchersid" userId="a14ec2f7-27bd-40c3-90d9-209834cdef57" providerId="ADAL" clId="{6E7F1808-96F2-44DC-8B09-B02BA58BCC03}" dt="2021-04-26T21:36:07.653" v="4069" actId="164"/>
        <pc:sldMkLst>
          <pc:docMk/>
          <pc:sldMk cId="2303092193" sldId="277"/>
        </pc:sldMkLst>
        <pc:spChg chg="mod">
          <ac:chgData name="Richard Ketchersid" userId="a14ec2f7-27bd-40c3-90d9-209834cdef57" providerId="ADAL" clId="{6E7F1808-96F2-44DC-8B09-B02BA58BCC03}" dt="2021-04-20T22:03:36.663" v="1747" actId="255"/>
          <ac:spMkLst>
            <pc:docMk/>
            <pc:sldMk cId="2303092193" sldId="277"/>
            <ac:spMk id="3" creationId="{CBD49C10-B51A-4BE2-AE0E-6A3155A66508}"/>
          </ac:spMkLst>
        </pc:spChg>
        <pc:spChg chg="mod">
          <ac:chgData name="Richard Ketchersid" userId="a14ec2f7-27bd-40c3-90d9-209834cdef57" providerId="ADAL" clId="{6E7F1808-96F2-44DC-8B09-B02BA58BCC03}" dt="2021-04-26T21:36:07.653" v="4069" actId="164"/>
          <ac:spMkLst>
            <pc:docMk/>
            <pc:sldMk cId="2303092193" sldId="277"/>
            <ac:spMk id="9" creationId="{6D52AD2F-934F-4E8B-ABEC-0C20E4CF56F1}"/>
          </ac:spMkLst>
        </pc:spChg>
        <pc:spChg chg="mod">
          <ac:chgData name="Richard Ketchersid" userId="a14ec2f7-27bd-40c3-90d9-209834cdef57" providerId="ADAL" clId="{6E7F1808-96F2-44DC-8B09-B02BA58BCC03}" dt="2021-04-26T21:11:22.019" v="2823" actId="164"/>
          <ac:spMkLst>
            <pc:docMk/>
            <pc:sldMk cId="2303092193" sldId="277"/>
            <ac:spMk id="15" creationId="{7CAEC6B4-D33A-4D5C-B1B1-084DA730942C}"/>
          </ac:spMkLst>
        </pc:spChg>
        <pc:spChg chg="mod">
          <ac:chgData name="Richard Ketchersid" userId="a14ec2f7-27bd-40c3-90d9-209834cdef57" providerId="ADAL" clId="{6E7F1808-96F2-44DC-8B09-B02BA58BCC03}" dt="2021-04-26T21:11:53.052" v="2827" actId="164"/>
          <ac:spMkLst>
            <pc:docMk/>
            <pc:sldMk cId="2303092193" sldId="277"/>
            <ac:spMk id="16" creationId="{AC8F785A-31B3-485F-944E-32A4E4CD6E4C}"/>
          </ac:spMkLst>
        </pc:spChg>
        <pc:spChg chg="mod">
          <ac:chgData name="Richard Ketchersid" userId="a14ec2f7-27bd-40c3-90d9-209834cdef57" providerId="ADAL" clId="{6E7F1808-96F2-44DC-8B09-B02BA58BCC03}" dt="2021-04-26T21:36:07.653" v="4069" actId="164"/>
          <ac:spMkLst>
            <pc:docMk/>
            <pc:sldMk cId="2303092193" sldId="277"/>
            <ac:spMk id="17" creationId="{B1CFBE43-9E78-45AD-99F6-A12AB8134C7A}"/>
          </ac:spMkLst>
        </pc:spChg>
        <pc:spChg chg="mod">
          <ac:chgData name="Richard Ketchersid" userId="a14ec2f7-27bd-40c3-90d9-209834cdef57" providerId="ADAL" clId="{6E7F1808-96F2-44DC-8B09-B02BA58BCC03}" dt="2021-04-26T21:12:31.724" v="2831" actId="164"/>
          <ac:spMkLst>
            <pc:docMk/>
            <pc:sldMk cId="2303092193" sldId="277"/>
            <ac:spMk id="18" creationId="{4772070A-09D1-4883-99FB-931D6AB64242}"/>
          </ac:spMkLst>
        </pc:spChg>
        <pc:grpChg chg="add mod">
          <ac:chgData name="Richard Ketchersid" userId="a14ec2f7-27bd-40c3-90d9-209834cdef57" providerId="ADAL" clId="{6E7F1808-96F2-44DC-8B09-B02BA58BCC03}" dt="2021-04-26T21:36:07.653" v="4069" actId="164"/>
          <ac:grpSpMkLst>
            <pc:docMk/>
            <pc:sldMk cId="2303092193" sldId="277"/>
            <ac:grpSpMk id="2" creationId="{5BAD59F0-F6FA-4D0E-AA5C-6C48790DFCF4}"/>
          </ac:grpSpMkLst>
        </pc:grpChg>
        <pc:grpChg chg="add mod">
          <ac:chgData name="Richard Ketchersid" userId="a14ec2f7-27bd-40c3-90d9-209834cdef57" providerId="ADAL" clId="{6E7F1808-96F2-44DC-8B09-B02BA58BCC03}" dt="2021-04-26T21:36:07.653" v="4069" actId="164"/>
          <ac:grpSpMkLst>
            <pc:docMk/>
            <pc:sldMk cId="2303092193" sldId="277"/>
            <ac:grpSpMk id="10" creationId="{CFAE7316-4CEB-4F39-8415-47F822F133B4}"/>
          </ac:grpSpMkLst>
        </pc:grpChg>
        <pc:grpChg chg="add mod">
          <ac:chgData name="Richard Ketchersid" userId="a14ec2f7-27bd-40c3-90d9-209834cdef57" providerId="ADAL" clId="{6E7F1808-96F2-44DC-8B09-B02BA58BCC03}" dt="2021-04-26T21:36:07.653" v="4069" actId="164"/>
          <ac:grpSpMkLst>
            <pc:docMk/>
            <pc:sldMk cId="2303092193" sldId="277"/>
            <ac:grpSpMk id="11" creationId="{8D5E2829-4162-41CF-B2E0-A3DC2AFC2124}"/>
          </ac:grpSpMkLst>
        </pc:grpChg>
        <pc:grpChg chg="add mod">
          <ac:chgData name="Richard Ketchersid" userId="a14ec2f7-27bd-40c3-90d9-209834cdef57" providerId="ADAL" clId="{6E7F1808-96F2-44DC-8B09-B02BA58BCC03}" dt="2021-04-26T21:36:07.653" v="4069" actId="164"/>
          <ac:grpSpMkLst>
            <pc:docMk/>
            <pc:sldMk cId="2303092193" sldId="277"/>
            <ac:grpSpMk id="12" creationId="{56047563-E9E8-4F43-BAFA-FFDCB6763755}"/>
          </ac:grpSpMkLst>
        </pc:grpChg>
        <pc:picChg chg="mod">
          <ac:chgData name="Richard Ketchersid" userId="a14ec2f7-27bd-40c3-90d9-209834cdef57" providerId="ADAL" clId="{6E7F1808-96F2-44DC-8B09-B02BA58BCC03}" dt="2021-04-26T21:36:07.653" v="4069" actId="164"/>
          <ac:picMkLst>
            <pc:docMk/>
            <pc:sldMk cId="2303092193" sldId="277"/>
            <ac:picMk id="4" creationId="{C1769329-F346-47B9-8A6B-2BE244EC45F0}"/>
          </ac:picMkLst>
        </pc:picChg>
        <pc:picChg chg="mod">
          <ac:chgData name="Richard Ketchersid" userId="a14ec2f7-27bd-40c3-90d9-209834cdef57" providerId="ADAL" clId="{6E7F1808-96F2-44DC-8B09-B02BA58BCC03}" dt="2021-04-26T21:12:31.724" v="2831" actId="164"/>
          <ac:picMkLst>
            <pc:docMk/>
            <pc:sldMk cId="2303092193" sldId="277"/>
            <ac:picMk id="5" creationId="{619F6E5B-EA46-49DD-82D9-92BF6E927FDC}"/>
          </ac:picMkLst>
        </pc:picChg>
        <pc:picChg chg="mod">
          <ac:chgData name="Richard Ketchersid" userId="a14ec2f7-27bd-40c3-90d9-209834cdef57" providerId="ADAL" clId="{6E7F1808-96F2-44DC-8B09-B02BA58BCC03}" dt="2021-04-26T21:36:07.653" v="4069" actId="164"/>
          <ac:picMkLst>
            <pc:docMk/>
            <pc:sldMk cId="2303092193" sldId="277"/>
            <ac:picMk id="6" creationId="{B16B76E4-4E3E-44D9-BE7C-41761082481B}"/>
          </ac:picMkLst>
        </pc:picChg>
        <pc:picChg chg="mod">
          <ac:chgData name="Richard Ketchersid" userId="a14ec2f7-27bd-40c3-90d9-209834cdef57" providerId="ADAL" clId="{6E7F1808-96F2-44DC-8B09-B02BA58BCC03}" dt="2021-04-26T21:11:53.052" v="2827" actId="164"/>
          <ac:picMkLst>
            <pc:docMk/>
            <pc:sldMk cId="2303092193" sldId="277"/>
            <ac:picMk id="7" creationId="{F4808A65-F61D-49F3-B19A-626B07281F76}"/>
          </ac:picMkLst>
        </pc:picChg>
        <pc:picChg chg="mod">
          <ac:chgData name="Richard Ketchersid" userId="a14ec2f7-27bd-40c3-90d9-209834cdef57" providerId="ADAL" clId="{6E7F1808-96F2-44DC-8B09-B02BA58BCC03}" dt="2021-04-26T21:11:22.019" v="2823" actId="164"/>
          <ac:picMkLst>
            <pc:docMk/>
            <pc:sldMk cId="2303092193" sldId="277"/>
            <ac:picMk id="8" creationId="{F40875CE-9761-4E1D-BF57-AF51F5140D41}"/>
          </ac:picMkLst>
        </pc:picChg>
      </pc:sldChg>
      <pc:sldChg chg="add del">
        <pc:chgData name="Richard Ketchersid" userId="a14ec2f7-27bd-40c3-90d9-209834cdef57" providerId="ADAL" clId="{6E7F1808-96F2-44DC-8B09-B02BA58BCC03}" dt="2021-04-20T21:59:50.527" v="1723" actId="2696"/>
        <pc:sldMkLst>
          <pc:docMk/>
          <pc:sldMk cId="2991931899" sldId="277"/>
        </pc:sldMkLst>
      </pc:sldChg>
      <pc:sldChg chg="add del">
        <pc:chgData name="Richard Ketchersid" userId="a14ec2f7-27bd-40c3-90d9-209834cdef57" providerId="ADAL" clId="{6E7F1808-96F2-44DC-8B09-B02BA58BCC03}" dt="2021-04-20T21:59:54.048" v="1724" actId="2696"/>
        <pc:sldMkLst>
          <pc:docMk/>
          <pc:sldMk cId="442106490" sldId="278"/>
        </pc:sldMkLst>
      </pc:sldChg>
      <pc:sldChg chg="addSp delSp modSp add">
        <pc:chgData name="Richard Ketchersid" userId="a14ec2f7-27bd-40c3-90d9-209834cdef57" providerId="ADAL" clId="{6E7F1808-96F2-44DC-8B09-B02BA58BCC03}" dt="2021-04-26T21:04:38.669" v="2719" actId="164"/>
        <pc:sldMkLst>
          <pc:docMk/>
          <pc:sldMk cId="1999299976" sldId="278"/>
        </pc:sldMkLst>
        <pc:spChg chg="mod">
          <ac:chgData name="Richard Ketchersid" userId="a14ec2f7-27bd-40c3-90d9-209834cdef57" providerId="ADAL" clId="{6E7F1808-96F2-44DC-8B09-B02BA58BCC03}" dt="2021-04-20T22:03:29.789" v="1746" actId="255"/>
          <ac:spMkLst>
            <pc:docMk/>
            <pc:sldMk cId="1999299976" sldId="278"/>
            <ac:spMk id="3" creationId="{CBD49C10-B51A-4BE2-AE0E-6A3155A66508}"/>
          </ac:spMkLst>
        </pc:spChg>
        <pc:spChg chg="mod">
          <ac:chgData name="Richard Ketchersid" userId="a14ec2f7-27bd-40c3-90d9-209834cdef57" providerId="ADAL" clId="{6E7F1808-96F2-44DC-8B09-B02BA58BCC03}" dt="2021-04-26T21:02:44.788" v="2634" actId="164"/>
          <ac:spMkLst>
            <pc:docMk/>
            <pc:sldMk cId="1999299976" sldId="278"/>
            <ac:spMk id="9" creationId="{6D52AD2F-934F-4E8B-ABEC-0C20E4CF56F1}"/>
          </ac:spMkLst>
        </pc:spChg>
        <pc:spChg chg="del">
          <ac:chgData name="Richard Ketchersid" userId="a14ec2f7-27bd-40c3-90d9-209834cdef57" providerId="ADAL" clId="{6E7F1808-96F2-44DC-8B09-B02BA58BCC03}" dt="2021-04-20T22:01:02.540" v="1734" actId="478"/>
          <ac:spMkLst>
            <pc:docMk/>
            <pc:sldMk cId="1999299976" sldId="278"/>
            <ac:spMk id="15" creationId="{7CAEC6B4-D33A-4D5C-B1B1-084DA730942C}"/>
          </ac:spMkLst>
        </pc:spChg>
        <pc:spChg chg="del">
          <ac:chgData name="Richard Ketchersid" userId="a14ec2f7-27bd-40c3-90d9-209834cdef57" providerId="ADAL" clId="{6E7F1808-96F2-44DC-8B09-B02BA58BCC03}" dt="2021-04-20T22:01:02.540" v="1734" actId="478"/>
          <ac:spMkLst>
            <pc:docMk/>
            <pc:sldMk cId="1999299976" sldId="278"/>
            <ac:spMk id="16" creationId="{AC8F785A-31B3-485F-944E-32A4E4CD6E4C}"/>
          </ac:spMkLst>
        </pc:spChg>
        <pc:spChg chg="mod">
          <ac:chgData name="Richard Ketchersid" userId="a14ec2f7-27bd-40c3-90d9-209834cdef57" providerId="ADAL" clId="{6E7F1808-96F2-44DC-8B09-B02BA58BCC03}" dt="2021-04-26T21:04:38.669" v="2719" actId="164"/>
          <ac:spMkLst>
            <pc:docMk/>
            <pc:sldMk cId="1999299976" sldId="278"/>
            <ac:spMk id="17" creationId="{B1CFBE43-9E78-45AD-99F6-A12AB8134C7A}"/>
          </ac:spMkLst>
        </pc:spChg>
        <pc:spChg chg="del">
          <ac:chgData name="Richard Ketchersid" userId="a14ec2f7-27bd-40c3-90d9-209834cdef57" providerId="ADAL" clId="{6E7F1808-96F2-44DC-8B09-B02BA58BCC03}" dt="2021-04-20T22:01:02.540" v="1734" actId="478"/>
          <ac:spMkLst>
            <pc:docMk/>
            <pc:sldMk cId="1999299976" sldId="278"/>
            <ac:spMk id="18" creationId="{4772070A-09D1-4883-99FB-931D6AB64242}"/>
          </ac:spMkLst>
        </pc:spChg>
        <pc:grpChg chg="add mod">
          <ac:chgData name="Richard Ketchersid" userId="a14ec2f7-27bd-40c3-90d9-209834cdef57" providerId="ADAL" clId="{6E7F1808-96F2-44DC-8B09-B02BA58BCC03}" dt="2021-04-26T21:02:44.788" v="2634" actId="164"/>
          <ac:grpSpMkLst>
            <pc:docMk/>
            <pc:sldMk cId="1999299976" sldId="278"/>
            <ac:grpSpMk id="2" creationId="{832BF38C-E399-4A3A-ADDA-C0DA29BDE9AD}"/>
          </ac:grpSpMkLst>
        </pc:grpChg>
        <pc:grpChg chg="add mod">
          <ac:chgData name="Richard Ketchersid" userId="a14ec2f7-27bd-40c3-90d9-209834cdef57" providerId="ADAL" clId="{6E7F1808-96F2-44DC-8B09-B02BA58BCC03}" dt="2021-04-26T21:04:38.669" v="2719" actId="164"/>
          <ac:grpSpMkLst>
            <pc:docMk/>
            <pc:sldMk cId="1999299976" sldId="278"/>
            <ac:grpSpMk id="5" creationId="{4925DB81-DF55-4F41-994D-9C020D3494FE}"/>
          </ac:grpSpMkLst>
        </pc:grpChg>
        <pc:picChg chg="mod">
          <ac:chgData name="Richard Ketchersid" userId="a14ec2f7-27bd-40c3-90d9-209834cdef57" providerId="ADAL" clId="{6E7F1808-96F2-44DC-8B09-B02BA58BCC03}" dt="2021-04-26T21:04:38.669" v="2719" actId="164"/>
          <ac:picMkLst>
            <pc:docMk/>
            <pc:sldMk cId="1999299976" sldId="278"/>
            <ac:picMk id="4" creationId="{C1769329-F346-47B9-8A6B-2BE244EC45F0}"/>
          </ac:picMkLst>
        </pc:picChg>
        <pc:picChg chg="del">
          <ac:chgData name="Richard Ketchersid" userId="a14ec2f7-27bd-40c3-90d9-209834cdef57" providerId="ADAL" clId="{6E7F1808-96F2-44DC-8B09-B02BA58BCC03}" dt="2021-04-20T22:01:02.540" v="1734" actId="478"/>
          <ac:picMkLst>
            <pc:docMk/>
            <pc:sldMk cId="1999299976" sldId="278"/>
            <ac:picMk id="5" creationId="{619F6E5B-EA46-49DD-82D9-92BF6E927FDC}"/>
          </ac:picMkLst>
        </pc:picChg>
        <pc:picChg chg="mod">
          <ac:chgData name="Richard Ketchersid" userId="a14ec2f7-27bd-40c3-90d9-209834cdef57" providerId="ADAL" clId="{6E7F1808-96F2-44DC-8B09-B02BA58BCC03}" dt="2021-04-26T21:02:44.788" v="2634" actId="164"/>
          <ac:picMkLst>
            <pc:docMk/>
            <pc:sldMk cId="1999299976" sldId="278"/>
            <ac:picMk id="6" creationId="{B16B76E4-4E3E-44D9-BE7C-41761082481B}"/>
          </ac:picMkLst>
        </pc:picChg>
        <pc:picChg chg="del">
          <ac:chgData name="Richard Ketchersid" userId="a14ec2f7-27bd-40c3-90d9-209834cdef57" providerId="ADAL" clId="{6E7F1808-96F2-44DC-8B09-B02BA58BCC03}" dt="2021-04-20T22:01:02.540" v="1734" actId="478"/>
          <ac:picMkLst>
            <pc:docMk/>
            <pc:sldMk cId="1999299976" sldId="278"/>
            <ac:picMk id="7" creationId="{F4808A65-F61D-49F3-B19A-626B07281F76}"/>
          </ac:picMkLst>
        </pc:picChg>
        <pc:picChg chg="del">
          <ac:chgData name="Richard Ketchersid" userId="a14ec2f7-27bd-40c3-90d9-209834cdef57" providerId="ADAL" clId="{6E7F1808-96F2-44DC-8B09-B02BA58BCC03}" dt="2021-04-20T22:01:02.540" v="1734" actId="478"/>
          <ac:picMkLst>
            <pc:docMk/>
            <pc:sldMk cId="1999299976" sldId="278"/>
            <ac:picMk id="8" creationId="{F40875CE-9761-4E1D-BF57-AF51F5140D41}"/>
          </ac:picMkLst>
        </pc:picChg>
      </pc:sldChg>
      <pc:sldChg chg="addSp modSp add ord">
        <pc:chgData name="Richard Ketchersid" userId="a14ec2f7-27bd-40c3-90d9-209834cdef57" providerId="ADAL" clId="{6E7F1808-96F2-44DC-8B09-B02BA58BCC03}" dt="2021-04-26T21:13:08.393" v="2838" actId="164"/>
        <pc:sldMkLst>
          <pc:docMk/>
          <pc:sldMk cId="1460022137" sldId="279"/>
        </pc:sldMkLst>
        <pc:spChg chg="mod">
          <ac:chgData name="Richard Ketchersid" userId="a14ec2f7-27bd-40c3-90d9-209834cdef57" providerId="ADAL" clId="{6E7F1808-96F2-44DC-8B09-B02BA58BCC03}" dt="2021-04-20T22:06:07.457" v="1766" actId="404"/>
          <ac:spMkLst>
            <pc:docMk/>
            <pc:sldMk cId="1460022137" sldId="279"/>
            <ac:spMk id="3" creationId="{CBD49C10-B51A-4BE2-AE0E-6A3155A66508}"/>
          </ac:spMkLst>
        </pc:spChg>
        <pc:spChg chg="mod">
          <ac:chgData name="Richard Ketchersid" userId="a14ec2f7-27bd-40c3-90d9-209834cdef57" providerId="ADAL" clId="{6E7F1808-96F2-44DC-8B09-B02BA58BCC03}" dt="2021-04-26T21:13:08.393" v="2838" actId="164"/>
          <ac:spMkLst>
            <pc:docMk/>
            <pc:sldMk cId="1460022137" sldId="279"/>
            <ac:spMk id="18" creationId="{4772070A-09D1-4883-99FB-931D6AB64242}"/>
          </ac:spMkLst>
        </pc:spChg>
        <pc:grpChg chg="add mod">
          <ac:chgData name="Richard Ketchersid" userId="a14ec2f7-27bd-40c3-90d9-209834cdef57" providerId="ADAL" clId="{6E7F1808-96F2-44DC-8B09-B02BA58BCC03}" dt="2021-04-26T21:13:08.393" v="2838" actId="164"/>
          <ac:grpSpMkLst>
            <pc:docMk/>
            <pc:sldMk cId="1460022137" sldId="279"/>
            <ac:grpSpMk id="2" creationId="{D30688DC-ECEC-4F23-B331-6B0E469A2B90}"/>
          </ac:grpSpMkLst>
        </pc:grpChg>
        <pc:picChg chg="mod">
          <ac:chgData name="Richard Ketchersid" userId="a14ec2f7-27bd-40c3-90d9-209834cdef57" providerId="ADAL" clId="{6E7F1808-96F2-44DC-8B09-B02BA58BCC03}" dt="2021-04-26T21:13:08.393" v="2838" actId="164"/>
          <ac:picMkLst>
            <pc:docMk/>
            <pc:sldMk cId="1460022137" sldId="279"/>
            <ac:picMk id="5" creationId="{619F6E5B-EA46-49DD-82D9-92BF6E927FDC}"/>
          </ac:picMkLst>
        </pc:picChg>
      </pc:sldChg>
      <pc:sldChg chg="add del">
        <pc:chgData name="Richard Ketchersid" userId="a14ec2f7-27bd-40c3-90d9-209834cdef57" providerId="ADAL" clId="{6E7F1808-96F2-44DC-8B09-B02BA58BCC03}" dt="2021-04-20T22:02:09.884" v="1743"/>
        <pc:sldMkLst>
          <pc:docMk/>
          <pc:sldMk cId="1726608982" sldId="279"/>
        </pc:sldMkLst>
      </pc:sldChg>
      <pc:sldChg chg="modSp add">
        <pc:chgData name="Richard Ketchersid" userId="a14ec2f7-27bd-40c3-90d9-209834cdef57" providerId="ADAL" clId="{6E7F1808-96F2-44DC-8B09-B02BA58BCC03}" dt="2021-04-21T04:54:48.360" v="1780" actId="20577"/>
        <pc:sldMkLst>
          <pc:docMk/>
          <pc:sldMk cId="1889733895" sldId="280"/>
        </pc:sldMkLst>
        <pc:spChg chg="mod">
          <ac:chgData name="Richard Ketchersid" userId="a14ec2f7-27bd-40c3-90d9-209834cdef57" providerId="ADAL" clId="{6E7F1808-96F2-44DC-8B09-B02BA58BCC03}" dt="2021-04-21T04:54:48.360" v="1780" actId="20577"/>
          <ac:spMkLst>
            <pc:docMk/>
            <pc:sldMk cId="1889733895" sldId="280"/>
            <ac:spMk id="3" creationId="{53FB3AC4-18B1-4607-B1ED-35253DBB3D45}"/>
          </ac:spMkLst>
        </pc:spChg>
      </pc:sldChg>
      <pc:sldChg chg="add">
        <pc:chgData name="Richard Ketchersid" userId="a14ec2f7-27bd-40c3-90d9-209834cdef57" providerId="ADAL" clId="{6E7F1808-96F2-44DC-8B09-B02BA58BCC03}" dt="2021-04-21T04:54:42.870" v="1779"/>
        <pc:sldMkLst>
          <pc:docMk/>
          <pc:sldMk cId="744378203" sldId="281"/>
        </pc:sldMkLst>
      </pc:sldChg>
      <pc:sldChg chg="addSp delSp modSp add">
        <pc:chgData name="Richard Ketchersid" userId="a14ec2f7-27bd-40c3-90d9-209834cdef57" providerId="ADAL" clId="{6E7F1808-96F2-44DC-8B09-B02BA58BCC03}" dt="2021-04-26T21:14:05.113" v="2853" actId="478"/>
        <pc:sldMkLst>
          <pc:docMk/>
          <pc:sldMk cId="404350453" sldId="282"/>
        </pc:sldMkLst>
        <pc:spChg chg="del">
          <ac:chgData name="Richard Ketchersid" userId="a14ec2f7-27bd-40c3-90d9-209834cdef57" providerId="ADAL" clId="{6E7F1808-96F2-44DC-8B09-B02BA58BCC03}" dt="2021-04-26T20:48:18.358" v="1782" actId="478"/>
          <ac:spMkLst>
            <pc:docMk/>
            <pc:sldMk cId="404350453" sldId="282"/>
            <ac:spMk id="2" creationId="{7C9B5BA4-799E-4B7C-8F46-69A7B046B166}"/>
          </ac:spMkLst>
        </pc:spChg>
        <pc:spChg chg="mod">
          <ac:chgData name="Richard Ketchersid" userId="a14ec2f7-27bd-40c3-90d9-209834cdef57" providerId="ADAL" clId="{6E7F1808-96F2-44DC-8B09-B02BA58BCC03}" dt="2021-04-26T21:13:57.188" v="2848" actId="20577"/>
          <ac:spMkLst>
            <pc:docMk/>
            <pc:sldMk cId="404350453" sldId="282"/>
            <ac:spMk id="3" creationId="{5448598A-B57C-41C7-8568-26A3D1664564}"/>
          </ac:spMkLst>
        </pc:spChg>
        <pc:spChg chg="mod">
          <ac:chgData name="Richard Ketchersid" userId="a14ec2f7-27bd-40c3-90d9-209834cdef57" providerId="ADAL" clId="{6E7F1808-96F2-44DC-8B09-B02BA58BCC03}" dt="2021-04-26T20:55:18.064" v="2314" actId="20577"/>
          <ac:spMkLst>
            <pc:docMk/>
            <pc:sldMk cId="404350453" sldId="282"/>
            <ac:spMk id="10" creationId="{FD50F6FF-9600-41C3-8AA6-2DB7A61CF034}"/>
          </ac:spMkLst>
        </pc:spChg>
        <pc:spChg chg="mod">
          <ac:chgData name="Richard Ketchersid" userId="a14ec2f7-27bd-40c3-90d9-209834cdef57" providerId="ADAL" clId="{6E7F1808-96F2-44DC-8B09-B02BA58BCC03}" dt="2021-04-26T20:55:41.774" v="2322" actId="122"/>
          <ac:spMkLst>
            <pc:docMk/>
            <pc:sldMk cId="404350453" sldId="282"/>
            <ac:spMk id="11" creationId="{949FB20A-9812-446D-9E1B-44A400BEF2EB}"/>
          </ac:spMkLst>
        </pc:spChg>
        <pc:spChg chg="mod">
          <ac:chgData name="Richard Ketchersid" userId="a14ec2f7-27bd-40c3-90d9-209834cdef57" providerId="ADAL" clId="{6E7F1808-96F2-44DC-8B09-B02BA58BCC03}" dt="2021-04-26T20:55:46.144" v="2325" actId="20577"/>
          <ac:spMkLst>
            <pc:docMk/>
            <pc:sldMk cId="404350453" sldId="282"/>
            <ac:spMk id="12" creationId="{FC355C30-DEB7-4E3E-963B-D601905286C0}"/>
          </ac:spMkLst>
        </pc:spChg>
        <pc:spChg chg="mod">
          <ac:chgData name="Richard Ketchersid" userId="a14ec2f7-27bd-40c3-90d9-209834cdef57" providerId="ADAL" clId="{6E7F1808-96F2-44DC-8B09-B02BA58BCC03}" dt="2021-04-26T20:55:24.714" v="2318" actId="20577"/>
          <ac:spMkLst>
            <pc:docMk/>
            <pc:sldMk cId="404350453" sldId="282"/>
            <ac:spMk id="13" creationId="{84FC287D-4360-4B0E-8DDD-74410A08593A}"/>
          </ac:spMkLst>
        </pc:spChg>
        <pc:spChg chg="mod">
          <ac:chgData name="Richard Ketchersid" userId="a14ec2f7-27bd-40c3-90d9-209834cdef57" providerId="ADAL" clId="{6E7F1808-96F2-44DC-8B09-B02BA58BCC03}" dt="2021-04-26T20:55:53.082" v="2329" actId="20577"/>
          <ac:spMkLst>
            <pc:docMk/>
            <pc:sldMk cId="404350453" sldId="282"/>
            <ac:spMk id="14" creationId="{EFFAB1D4-4E6A-40A5-BDAA-42BAD7AAB106}"/>
          </ac:spMkLst>
        </pc:spChg>
        <pc:grpChg chg="add del mod">
          <ac:chgData name="Richard Ketchersid" userId="a14ec2f7-27bd-40c3-90d9-209834cdef57" providerId="ADAL" clId="{6E7F1808-96F2-44DC-8B09-B02BA58BCC03}" dt="2021-04-26T21:00:37.037" v="2524" actId="478"/>
          <ac:grpSpMkLst>
            <pc:docMk/>
            <pc:sldMk cId="404350453" sldId="282"/>
            <ac:grpSpMk id="4" creationId="{3C76DA4D-AE53-47D4-93A3-A6B9C7E70F25}"/>
          </ac:grpSpMkLst>
        </pc:grpChg>
        <pc:picChg chg="del">
          <ac:chgData name="Richard Ketchersid" userId="a14ec2f7-27bd-40c3-90d9-209834cdef57" providerId="ADAL" clId="{6E7F1808-96F2-44DC-8B09-B02BA58BCC03}" dt="2021-04-26T21:00:34.275" v="2523" actId="478"/>
          <ac:picMkLst>
            <pc:docMk/>
            <pc:sldMk cId="404350453" sldId="282"/>
            <ac:picMk id="5" creationId="{F4360B7A-8FE8-4309-B61A-EBA3E6A8DAD1}"/>
          </ac:picMkLst>
        </pc:picChg>
        <pc:picChg chg="add del mod">
          <ac:chgData name="Richard Ketchersid" userId="a14ec2f7-27bd-40c3-90d9-209834cdef57" providerId="ADAL" clId="{6E7F1808-96F2-44DC-8B09-B02BA58BCC03}" dt="2021-04-26T21:00:30.714" v="2522" actId="478"/>
          <ac:picMkLst>
            <pc:docMk/>
            <pc:sldMk cId="404350453" sldId="282"/>
            <ac:picMk id="15" creationId="{31722685-F98B-448C-B1F2-9FDAC4BE897C}"/>
          </ac:picMkLst>
        </pc:picChg>
        <pc:picChg chg="add mod">
          <ac:chgData name="Richard Ketchersid" userId="a14ec2f7-27bd-40c3-90d9-209834cdef57" providerId="ADAL" clId="{6E7F1808-96F2-44DC-8B09-B02BA58BCC03}" dt="2021-04-26T20:59:53.640" v="2472" actId="14100"/>
          <ac:picMkLst>
            <pc:docMk/>
            <pc:sldMk cId="404350453" sldId="282"/>
            <ac:picMk id="16" creationId="{0552C5C5-D409-48CE-A3FF-DE24BB9C3C2B}"/>
          </ac:picMkLst>
        </pc:picChg>
        <pc:picChg chg="add mod">
          <ac:chgData name="Richard Ketchersid" userId="a14ec2f7-27bd-40c3-90d9-209834cdef57" providerId="ADAL" clId="{6E7F1808-96F2-44DC-8B09-B02BA58BCC03}" dt="2021-04-26T21:00:01.129" v="2473" actId="14100"/>
          <ac:picMkLst>
            <pc:docMk/>
            <pc:sldMk cId="404350453" sldId="282"/>
            <ac:picMk id="17" creationId="{DB3B3C16-DA80-4F84-9CC2-3452F31FF9B9}"/>
          </ac:picMkLst>
        </pc:picChg>
        <pc:picChg chg="add del mod">
          <ac:chgData name="Richard Ketchersid" userId="a14ec2f7-27bd-40c3-90d9-209834cdef57" providerId="ADAL" clId="{6E7F1808-96F2-44DC-8B09-B02BA58BCC03}" dt="2021-04-26T21:14:02.422" v="2849" actId="478"/>
          <ac:picMkLst>
            <pc:docMk/>
            <pc:sldMk cId="404350453" sldId="282"/>
            <ac:picMk id="18" creationId="{D2A63C00-1544-4AE1-8A71-5B62C176C10C}"/>
          </ac:picMkLst>
        </pc:picChg>
        <pc:picChg chg="add del mod">
          <ac:chgData name="Richard Ketchersid" userId="a14ec2f7-27bd-40c3-90d9-209834cdef57" providerId="ADAL" clId="{6E7F1808-96F2-44DC-8B09-B02BA58BCC03}" dt="2021-04-26T21:14:03.495" v="2850" actId="478"/>
          <ac:picMkLst>
            <pc:docMk/>
            <pc:sldMk cId="404350453" sldId="282"/>
            <ac:picMk id="19" creationId="{6EC0D4BA-45BC-4D2A-9D4F-38B38F196D40}"/>
          </ac:picMkLst>
        </pc:picChg>
        <pc:picChg chg="add del mod">
          <ac:chgData name="Richard Ketchersid" userId="a14ec2f7-27bd-40c3-90d9-209834cdef57" providerId="ADAL" clId="{6E7F1808-96F2-44DC-8B09-B02BA58BCC03}" dt="2021-04-26T21:14:04.046" v="2851" actId="478"/>
          <ac:picMkLst>
            <pc:docMk/>
            <pc:sldMk cId="404350453" sldId="282"/>
            <ac:picMk id="20" creationId="{416A39B1-B227-4863-82B3-AEDF94BAA68F}"/>
          </ac:picMkLst>
        </pc:picChg>
        <pc:picChg chg="add del mod">
          <ac:chgData name="Richard Ketchersid" userId="a14ec2f7-27bd-40c3-90d9-209834cdef57" providerId="ADAL" clId="{6E7F1808-96F2-44DC-8B09-B02BA58BCC03}" dt="2021-04-26T21:14:04.621" v="2852" actId="478"/>
          <ac:picMkLst>
            <pc:docMk/>
            <pc:sldMk cId="404350453" sldId="282"/>
            <ac:picMk id="21" creationId="{8F513CAF-F55D-4690-ABAB-776642859BF1}"/>
          </ac:picMkLst>
        </pc:picChg>
        <pc:picChg chg="add del mod">
          <ac:chgData name="Richard Ketchersid" userId="a14ec2f7-27bd-40c3-90d9-209834cdef57" providerId="ADAL" clId="{6E7F1808-96F2-44DC-8B09-B02BA58BCC03}" dt="2021-04-26T21:12:47.639" v="2835" actId="478"/>
          <ac:picMkLst>
            <pc:docMk/>
            <pc:sldMk cId="404350453" sldId="282"/>
            <ac:picMk id="22" creationId="{C7F42C16-4CB0-4445-961E-C643C8D548E2}"/>
          </ac:picMkLst>
        </pc:picChg>
        <pc:picChg chg="add del">
          <ac:chgData name="Richard Ketchersid" userId="a14ec2f7-27bd-40c3-90d9-209834cdef57" providerId="ADAL" clId="{6E7F1808-96F2-44DC-8B09-B02BA58BCC03}" dt="2021-04-26T21:13:01.466" v="2837"/>
          <ac:picMkLst>
            <pc:docMk/>
            <pc:sldMk cId="404350453" sldId="282"/>
            <ac:picMk id="23" creationId="{A6EDC19C-2669-412E-BBE3-7B76E9CFE428}"/>
          </ac:picMkLst>
        </pc:picChg>
        <pc:picChg chg="add del mod">
          <ac:chgData name="Richard Ketchersid" userId="a14ec2f7-27bd-40c3-90d9-209834cdef57" providerId="ADAL" clId="{6E7F1808-96F2-44DC-8B09-B02BA58BCC03}" dt="2021-04-26T21:14:05.113" v="2853" actId="478"/>
          <ac:picMkLst>
            <pc:docMk/>
            <pc:sldMk cId="404350453" sldId="282"/>
            <ac:picMk id="24" creationId="{AAC0477D-E26E-487B-9EA6-01295848850B}"/>
          </ac:picMkLst>
        </pc:picChg>
      </pc:sldChg>
      <pc:sldChg chg="delSp modSp add">
        <pc:chgData name="Richard Ketchersid" userId="a14ec2f7-27bd-40c3-90d9-209834cdef57" providerId="ADAL" clId="{6E7F1808-96F2-44DC-8B09-B02BA58BCC03}" dt="2021-04-26T21:15:16.268" v="2869" actId="20577"/>
        <pc:sldMkLst>
          <pc:docMk/>
          <pc:sldMk cId="1684374254" sldId="283"/>
        </pc:sldMkLst>
        <pc:spChg chg="mod">
          <ac:chgData name="Richard Ketchersid" userId="a14ec2f7-27bd-40c3-90d9-209834cdef57" providerId="ADAL" clId="{6E7F1808-96F2-44DC-8B09-B02BA58BCC03}" dt="2021-04-26T21:15:16.268" v="2869" actId="20577"/>
          <ac:spMkLst>
            <pc:docMk/>
            <pc:sldMk cId="1684374254" sldId="283"/>
            <ac:spMk id="3" creationId="{5448598A-B57C-41C7-8568-26A3D1664564}"/>
          </ac:spMkLst>
        </pc:spChg>
        <pc:picChg chg="del">
          <ac:chgData name="Richard Ketchersid" userId="a14ec2f7-27bd-40c3-90d9-209834cdef57" providerId="ADAL" clId="{6E7F1808-96F2-44DC-8B09-B02BA58BCC03}" dt="2021-04-26T21:14:13.921" v="2855" actId="478"/>
          <ac:picMkLst>
            <pc:docMk/>
            <pc:sldMk cId="1684374254" sldId="283"/>
            <ac:picMk id="19" creationId="{6EC0D4BA-45BC-4D2A-9D4F-38B38F196D40}"/>
          </ac:picMkLst>
        </pc:picChg>
        <pc:picChg chg="del">
          <ac:chgData name="Richard Ketchersid" userId="a14ec2f7-27bd-40c3-90d9-209834cdef57" providerId="ADAL" clId="{6E7F1808-96F2-44DC-8B09-B02BA58BCC03}" dt="2021-04-26T21:14:14.647" v="2856" actId="478"/>
          <ac:picMkLst>
            <pc:docMk/>
            <pc:sldMk cId="1684374254" sldId="283"/>
            <ac:picMk id="20" creationId="{416A39B1-B227-4863-82B3-AEDF94BAA68F}"/>
          </ac:picMkLst>
        </pc:picChg>
        <pc:picChg chg="del">
          <ac:chgData name="Richard Ketchersid" userId="a14ec2f7-27bd-40c3-90d9-209834cdef57" providerId="ADAL" clId="{6E7F1808-96F2-44DC-8B09-B02BA58BCC03}" dt="2021-04-26T21:14:15.334" v="2857" actId="478"/>
          <ac:picMkLst>
            <pc:docMk/>
            <pc:sldMk cId="1684374254" sldId="283"/>
            <ac:picMk id="21" creationId="{8F513CAF-F55D-4690-ABAB-776642859BF1}"/>
          </ac:picMkLst>
        </pc:picChg>
        <pc:picChg chg="del">
          <ac:chgData name="Richard Ketchersid" userId="a14ec2f7-27bd-40c3-90d9-209834cdef57" providerId="ADAL" clId="{6E7F1808-96F2-44DC-8B09-B02BA58BCC03}" dt="2021-04-26T21:14:15.822" v="2858" actId="478"/>
          <ac:picMkLst>
            <pc:docMk/>
            <pc:sldMk cId="1684374254" sldId="283"/>
            <ac:picMk id="24" creationId="{AAC0477D-E26E-487B-9EA6-01295848850B}"/>
          </ac:picMkLst>
        </pc:picChg>
      </pc:sldChg>
      <pc:sldChg chg="add del">
        <pc:chgData name="Richard Ketchersid" userId="a14ec2f7-27bd-40c3-90d9-209834cdef57" providerId="ADAL" clId="{6E7F1808-96F2-44DC-8B09-B02BA58BCC03}" dt="2021-04-26T21:09:18.577" v="2755" actId="2696"/>
        <pc:sldMkLst>
          <pc:docMk/>
          <pc:sldMk cId="2379034957" sldId="283"/>
        </pc:sldMkLst>
      </pc:sldChg>
      <pc:sldChg chg="add del">
        <pc:chgData name="Richard Ketchersid" userId="a14ec2f7-27bd-40c3-90d9-209834cdef57" providerId="ADAL" clId="{6E7F1808-96F2-44DC-8B09-B02BA58BCC03}" dt="2021-04-26T21:09:28.484" v="2758" actId="2696"/>
        <pc:sldMkLst>
          <pc:docMk/>
          <pc:sldMk cId="654085547" sldId="284"/>
        </pc:sldMkLst>
      </pc:sldChg>
      <pc:sldChg chg="delSp modSp add">
        <pc:chgData name="Richard Ketchersid" userId="a14ec2f7-27bd-40c3-90d9-209834cdef57" providerId="ADAL" clId="{6E7F1808-96F2-44DC-8B09-B02BA58BCC03}" dt="2021-04-26T21:15:36.106" v="2872" actId="6549"/>
        <pc:sldMkLst>
          <pc:docMk/>
          <pc:sldMk cId="2789102010" sldId="284"/>
        </pc:sldMkLst>
        <pc:spChg chg="mod">
          <ac:chgData name="Richard Ketchersid" userId="a14ec2f7-27bd-40c3-90d9-209834cdef57" providerId="ADAL" clId="{6E7F1808-96F2-44DC-8B09-B02BA58BCC03}" dt="2021-04-26T21:15:36.106" v="2872" actId="6549"/>
          <ac:spMkLst>
            <pc:docMk/>
            <pc:sldMk cId="2789102010" sldId="284"/>
            <ac:spMk id="3" creationId="{5448598A-B57C-41C7-8568-26A3D1664564}"/>
          </ac:spMkLst>
        </pc:spChg>
        <pc:picChg chg="del">
          <ac:chgData name="Richard Ketchersid" userId="a14ec2f7-27bd-40c3-90d9-209834cdef57" providerId="ADAL" clId="{6E7F1808-96F2-44DC-8B09-B02BA58BCC03}" dt="2021-04-26T21:14:20.822" v="2860" actId="478"/>
          <ac:picMkLst>
            <pc:docMk/>
            <pc:sldMk cId="2789102010" sldId="284"/>
            <ac:picMk id="20" creationId="{416A39B1-B227-4863-82B3-AEDF94BAA68F}"/>
          </ac:picMkLst>
        </pc:picChg>
        <pc:picChg chg="del">
          <ac:chgData name="Richard Ketchersid" userId="a14ec2f7-27bd-40c3-90d9-209834cdef57" providerId="ADAL" clId="{6E7F1808-96F2-44DC-8B09-B02BA58BCC03}" dt="2021-04-26T21:14:21.495" v="2861" actId="478"/>
          <ac:picMkLst>
            <pc:docMk/>
            <pc:sldMk cId="2789102010" sldId="284"/>
            <ac:picMk id="21" creationId="{8F513CAF-F55D-4690-ABAB-776642859BF1}"/>
          </ac:picMkLst>
        </pc:picChg>
        <pc:picChg chg="del">
          <ac:chgData name="Richard Ketchersid" userId="a14ec2f7-27bd-40c3-90d9-209834cdef57" providerId="ADAL" clId="{6E7F1808-96F2-44DC-8B09-B02BA58BCC03}" dt="2021-04-26T21:14:22.022" v="2862" actId="478"/>
          <ac:picMkLst>
            <pc:docMk/>
            <pc:sldMk cId="2789102010" sldId="284"/>
            <ac:picMk id="24" creationId="{AAC0477D-E26E-487B-9EA6-01295848850B}"/>
          </ac:picMkLst>
        </pc:picChg>
      </pc:sldChg>
      <pc:sldChg chg="add del">
        <pc:chgData name="Richard Ketchersid" userId="a14ec2f7-27bd-40c3-90d9-209834cdef57" providerId="ADAL" clId="{6E7F1808-96F2-44DC-8B09-B02BA58BCC03}" dt="2021-04-26T21:09:22.285" v="2756" actId="2696"/>
        <pc:sldMkLst>
          <pc:docMk/>
          <pc:sldMk cId="549752298" sldId="285"/>
        </pc:sldMkLst>
      </pc:sldChg>
      <pc:sldChg chg="delSp modSp add">
        <pc:chgData name="Richard Ketchersid" userId="a14ec2f7-27bd-40c3-90d9-209834cdef57" providerId="ADAL" clId="{6E7F1808-96F2-44DC-8B09-B02BA58BCC03}" dt="2021-04-26T21:15:52.319" v="2875" actId="6549"/>
        <pc:sldMkLst>
          <pc:docMk/>
          <pc:sldMk cId="1854978755" sldId="285"/>
        </pc:sldMkLst>
        <pc:spChg chg="mod">
          <ac:chgData name="Richard Ketchersid" userId="a14ec2f7-27bd-40c3-90d9-209834cdef57" providerId="ADAL" clId="{6E7F1808-96F2-44DC-8B09-B02BA58BCC03}" dt="2021-04-26T21:15:52.319" v="2875" actId="6549"/>
          <ac:spMkLst>
            <pc:docMk/>
            <pc:sldMk cId="1854978755" sldId="285"/>
            <ac:spMk id="3" creationId="{5448598A-B57C-41C7-8568-26A3D1664564}"/>
          </ac:spMkLst>
        </pc:spChg>
        <pc:picChg chg="del">
          <ac:chgData name="Richard Ketchersid" userId="a14ec2f7-27bd-40c3-90d9-209834cdef57" providerId="ADAL" clId="{6E7F1808-96F2-44DC-8B09-B02BA58BCC03}" dt="2021-04-26T21:14:31.010" v="2864" actId="478"/>
          <ac:picMkLst>
            <pc:docMk/>
            <pc:sldMk cId="1854978755" sldId="285"/>
            <ac:picMk id="21" creationId="{8F513CAF-F55D-4690-ABAB-776642859BF1}"/>
          </ac:picMkLst>
        </pc:picChg>
        <pc:picChg chg="del">
          <ac:chgData name="Richard Ketchersid" userId="a14ec2f7-27bd-40c3-90d9-209834cdef57" providerId="ADAL" clId="{6E7F1808-96F2-44DC-8B09-B02BA58BCC03}" dt="2021-04-26T21:14:32.410" v="2865" actId="478"/>
          <ac:picMkLst>
            <pc:docMk/>
            <pc:sldMk cId="1854978755" sldId="285"/>
            <ac:picMk id="24" creationId="{AAC0477D-E26E-487B-9EA6-01295848850B}"/>
          </ac:picMkLst>
        </pc:picChg>
      </pc:sldChg>
      <pc:sldChg chg="delSp modSp add">
        <pc:chgData name="Richard Ketchersid" userId="a14ec2f7-27bd-40c3-90d9-209834cdef57" providerId="ADAL" clId="{6E7F1808-96F2-44DC-8B09-B02BA58BCC03}" dt="2021-04-26T21:16:24.160" v="2880" actId="6549"/>
        <pc:sldMkLst>
          <pc:docMk/>
          <pc:sldMk cId="3511338967" sldId="286"/>
        </pc:sldMkLst>
        <pc:spChg chg="mod">
          <ac:chgData name="Richard Ketchersid" userId="a14ec2f7-27bd-40c3-90d9-209834cdef57" providerId="ADAL" clId="{6E7F1808-96F2-44DC-8B09-B02BA58BCC03}" dt="2021-04-26T21:16:24.160" v="2880" actId="6549"/>
          <ac:spMkLst>
            <pc:docMk/>
            <pc:sldMk cId="3511338967" sldId="286"/>
            <ac:spMk id="3" creationId="{5448598A-B57C-41C7-8568-26A3D1664564}"/>
          </ac:spMkLst>
        </pc:spChg>
        <pc:picChg chg="del">
          <ac:chgData name="Richard Ketchersid" userId="a14ec2f7-27bd-40c3-90d9-209834cdef57" providerId="ADAL" clId="{6E7F1808-96F2-44DC-8B09-B02BA58BCC03}" dt="2021-04-26T21:14:43.511" v="2867" actId="478"/>
          <ac:picMkLst>
            <pc:docMk/>
            <pc:sldMk cId="3511338967" sldId="286"/>
            <ac:picMk id="24" creationId="{AAC0477D-E26E-487B-9EA6-01295848850B}"/>
          </ac:picMkLst>
        </pc:picChg>
      </pc:sldChg>
      <pc:sldChg chg="add del">
        <pc:chgData name="Richard Ketchersid" userId="a14ec2f7-27bd-40c3-90d9-209834cdef57" providerId="ADAL" clId="{6E7F1808-96F2-44DC-8B09-B02BA58BCC03}" dt="2021-04-26T21:09:26.055" v="2757" actId="2696"/>
        <pc:sldMkLst>
          <pc:docMk/>
          <pc:sldMk cId="3993939523" sldId="286"/>
        </pc:sldMkLst>
      </pc:sldChg>
      <pc:sldChg chg="modSp add">
        <pc:chgData name="Richard Ketchersid" userId="a14ec2f7-27bd-40c3-90d9-209834cdef57" providerId="ADAL" clId="{6E7F1808-96F2-44DC-8B09-B02BA58BCC03}" dt="2021-04-26T21:17:09.197" v="2883" actId="6549"/>
        <pc:sldMkLst>
          <pc:docMk/>
          <pc:sldMk cId="311910317" sldId="287"/>
        </pc:sldMkLst>
        <pc:spChg chg="mod">
          <ac:chgData name="Richard Ketchersid" userId="a14ec2f7-27bd-40c3-90d9-209834cdef57" providerId="ADAL" clId="{6E7F1808-96F2-44DC-8B09-B02BA58BCC03}" dt="2021-04-26T21:17:09.197" v="2883" actId="6549"/>
          <ac:spMkLst>
            <pc:docMk/>
            <pc:sldMk cId="311910317" sldId="287"/>
            <ac:spMk id="3" creationId="{5448598A-B57C-41C7-8568-26A3D1664564}"/>
          </ac:spMkLst>
        </pc:spChg>
      </pc:sldChg>
      <pc:sldChg chg="modSp add">
        <pc:chgData name="Richard Ketchersid" userId="a14ec2f7-27bd-40c3-90d9-209834cdef57" providerId="ADAL" clId="{6E7F1808-96F2-44DC-8B09-B02BA58BCC03}" dt="2021-04-26T21:15:21.585" v="2870" actId="113"/>
        <pc:sldMkLst>
          <pc:docMk/>
          <pc:sldMk cId="628004826" sldId="288"/>
        </pc:sldMkLst>
        <pc:spChg chg="mod">
          <ac:chgData name="Richard Ketchersid" userId="a14ec2f7-27bd-40c3-90d9-209834cdef57" providerId="ADAL" clId="{6E7F1808-96F2-44DC-8B09-B02BA58BCC03}" dt="2021-04-26T21:15:21.585" v="2870" actId="113"/>
          <ac:spMkLst>
            <pc:docMk/>
            <pc:sldMk cId="628004826" sldId="288"/>
            <ac:spMk id="3" creationId="{5448598A-B57C-41C7-8568-26A3D1664564}"/>
          </ac:spMkLst>
        </pc:spChg>
      </pc:sldChg>
      <pc:sldChg chg="modSp add">
        <pc:chgData name="Richard Ketchersid" userId="a14ec2f7-27bd-40c3-90d9-209834cdef57" providerId="ADAL" clId="{6E7F1808-96F2-44DC-8B09-B02BA58BCC03}" dt="2021-04-26T21:15:43.030" v="2873" actId="113"/>
        <pc:sldMkLst>
          <pc:docMk/>
          <pc:sldMk cId="1175570066" sldId="289"/>
        </pc:sldMkLst>
        <pc:spChg chg="mod">
          <ac:chgData name="Richard Ketchersid" userId="a14ec2f7-27bd-40c3-90d9-209834cdef57" providerId="ADAL" clId="{6E7F1808-96F2-44DC-8B09-B02BA58BCC03}" dt="2021-04-26T21:15:43.030" v="2873" actId="113"/>
          <ac:spMkLst>
            <pc:docMk/>
            <pc:sldMk cId="1175570066" sldId="289"/>
            <ac:spMk id="3" creationId="{5448598A-B57C-41C7-8568-26A3D1664564}"/>
          </ac:spMkLst>
        </pc:spChg>
      </pc:sldChg>
      <pc:sldChg chg="modSp add">
        <pc:chgData name="Richard Ketchersid" userId="a14ec2f7-27bd-40c3-90d9-209834cdef57" providerId="ADAL" clId="{6E7F1808-96F2-44DC-8B09-B02BA58BCC03}" dt="2021-04-26T21:15:56.795" v="2876" actId="113"/>
        <pc:sldMkLst>
          <pc:docMk/>
          <pc:sldMk cId="3720664025" sldId="290"/>
        </pc:sldMkLst>
        <pc:spChg chg="mod">
          <ac:chgData name="Richard Ketchersid" userId="a14ec2f7-27bd-40c3-90d9-209834cdef57" providerId="ADAL" clId="{6E7F1808-96F2-44DC-8B09-B02BA58BCC03}" dt="2021-04-26T21:15:56.795" v="2876" actId="113"/>
          <ac:spMkLst>
            <pc:docMk/>
            <pc:sldMk cId="3720664025" sldId="290"/>
            <ac:spMk id="3" creationId="{5448598A-B57C-41C7-8568-26A3D1664564}"/>
          </ac:spMkLst>
        </pc:spChg>
      </pc:sldChg>
      <pc:sldChg chg="modSp add">
        <pc:chgData name="Richard Ketchersid" userId="a14ec2f7-27bd-40c3-90d9-209834cdef57" providerId="ADAL" clId="{6E7F1808-96F2-44DC-8B09-B02BA58BCC03}" dt="2021-04-26T21:16:32.751" v="2881" actId="113"/>
        <pc:sldMkLst>
          <pc:docMk/>
          <pc:sldMk cId="775023666" sldId="291"/>
        </pc:sldMkLst>
        <pc:spChg chg="mod">
          <ac:chgData name="Richard Ketchersid" userId="a14ec2f7-27bd-40c3-90d9-209834cdef57" providerId="ADAL" clId="{6E7F1808-96F2-44DC-8B09-B02BA58BCC03}" dt="2021-04-26T21:16:32.751" v="2881" actId="113"/>
          <ac:spMkLst>
            <pc:docMk/>
            <pc:sldMk cId="775023666" sldId="291"/>
            <ac:spMk id="3" creationId="{5448598A-B57C-41C7-8568-26A3D1664564}"/>
          </ac:spMkLst>
        </pc:spChg>
      </pc:sldChg>
      <pc:sldChg chg="modSp add">
        <pc:chgData name="Richard Ketchersid" userId="a14ec2f7-27bd-40c3-90d9-209834cdef57" providerId="ADAL" clId="{6E7F1808-96F2-44DC-8B09-B02BA58BCC03}" dt="2021-04-26T21:17:14.459" v="2884" actId="113"/>
        <pc:sldMkLst>
          <pc:docMk/>
          <pc:sldMk cId="1110945191" sldId="292"/>
        </pc:sldMkLst>
        <pc:spChg chg="mod">
          <ac:chgData name="Richard Ketchersid" userId="a14ec2f7-27bd-40c3-90d9-209834cdef57" providerId="ADAL" clId="{6E7F1808-96F2-44DC-8B09-B02BA58BCC03}" dt="2021-04-26T21:17:14.459" v="2884" actId="113"/>
          <ac:spMkLst>
            <pc:docMk/>
            <pc:sldMk cId="1110945191" sldId="292"/>
            <ac:spMk id="3" creationId="{5448598A-B57C-41C7-8568-26A3D1664564}"/>
          </ac:spMkLst>
        </pc:spChg>
      </pc:sldChg>
      <pc:sldChg chg="addSp delSp modSp add">
        <pc:chgData name="Richard Ketchersid" userId="a14ec2f7-27bd-40c3-90d9-209834cdef57" providerId="ADAL" clId="{6E7F1808-96F2-44DC-8B09-B02BA58BCC03}" dt="2021-04-26T21:29:46.273" v="3631" actId="20577"/>
        <pc:sldMkLst>
          <pc:docMk/>
          <pc:sldMk cId="2138748862" sldId="293"/>
        </pc:sldMkLst>
        <pc:spChg chg="del">
          <ac:chgData name="Richard Ketchersid" userId="a14ec2f7-27bd-40c3-90d9-209834cdef57" providerId="ADAL" clId="{6E7F1808-96F2-44DC-8B09-B02BA58BCC03}" dt="2021-04-26T21:17:22.183" v="2886" actId="478"/>
          <ac:spMkLst>
            <pc:docMk/>
            <pc:sldMk cId="2138748862" sldId="293"/>
            <ac:spMk id="2" creationId="{7B52D49B-C460-4323-B601-6A93F506F5DB}"/>
          </ac:spMkLst>
        </pc:spChg>
        <pc:spChg chg="mod">
          <ac:chgData name="Richard Ketchersid" userId="a14ec2f7-27bd-40c3-90d9-209834cdef57" providerId="ADAL" clId="{6E7F1808-96F2-44DC-8B09-B02BA58BCC03}" dt="2021-04-26T21:29:46.273" v="3631" actId="20577"/>
          <ac:spMkLst>
            <pc:docMk/>
            <pc:sldMk cId="2138748862" sldId="293"/>
            <ac:spMk id="3" creationId="{95B1DFF2-1DD1-4CC6-87D9-35FF13BD514C}"/>
          </ac:spMkLst>
        </pc:spChg>
        <pc:picChg chg="add mod">
          <ac:chgData name="Richard Ketchersid" userId="a14ec2f7-27bd-40c3-90d9-209834cdef57" providerId="ADAL" clId="{6E7F1808-96F2-44DC-8B09-B02BA58BCC03}" dt="2021-04-26T21:19:49.198" v="3045" actId="1076"/>
          <ac:picMkLst>
            <pc:docMk/>
            <pc:sldMk cId="2138748862" sldId="293"/>
            <ac:picMk id="4" creationId="{60F59E7A-696D-4619-8D7E-2F268EFA2B41}"/>
          </ac:picMkLst>
        </pc:picChg>
      </pc:sldChg>
      <pc:sldChg chg="modSp add">
        <pc:chgData name="Richard Ketchersid" userId="a14ec2f7-27bd-40c3-90d9-209834cdef57" providerId="ADAL" clId="{6E7F1808-96F2-44DC-8B09-B02BA58BCC03}" dt="2021-04-27T01:15:02.271" v="5821" actId="20577"/>
        <pc:sldMkLst>
          <pc:docMk/>
          <pc:sldMk cId="1728069888" sldId="294"/>
        </pc:sldMkLst>
        <pc:spChg chg="mod">
          <ac:chgData name="Richard Ketchersid" userId="a14ec2f7-27bd-40c3-90d9-209834cdef57" providerId="ADAL" clId="{6E7F1808-96F2-44DC-8B09-B02BA58BCC03}" dt="2021-04-27T01:15:02.271" v="5821" actId="20577"/>
          <ac:spMkLst>
            <pc:docMk/>
            <pc:sldMk cId="1728069888" sldId="294"/>
            <ac:spMk id="3" creationId="{95B1DFF2-1DD1-4CC6-87D9-35FF13BD514C}"/>
          </ac:spMkLst>
        </pc:spChg>
      </pc:sldChg>
      <pc:sldChg chg="modSp add">
        <pc:chgData name="Richard Ketchersid" userId="a14ec2f7-27bd-40c3-90d9-209834cdef57" providerId="ADAL" clId="{6E7F1808-96F2-44DC-8B09-B02BA58BCC03}" dt="2021-04-27T01:14:56.883" v="5820" actId="20577"/>
        <pc:sldMkLst>
          <pc:docMk/>
          <pc:sldMk cId="976169944" sldId="295"/>
        </pc:sldMkLst>
        <pc:spChg chg="mod">
          <ac:chgData name="Richard Ketchersid" userId="a14ec2f7-27bd-40c3-90d9-209834cdef57" providerId="ADAL" clId="{6E7F1808-96F2-44DC-8B09-B02BA58BCC03}" dt="2021-04-27T01:14:56.883" v="5820" actId="20577"/>
          <ac:spMkLst>
            <pc:docMk/>
            <pc:sldMk cId="976169944" sldId="295"/>
            <ac:spMk id="3" creationId="{95B1DFF2-1DD1-4CC6-87D9-35FF13BD514C}"/>
          </ac:spMkLst>
        </pc:spChg>
      </pc:sldChg>
      <pc:sldChg chg="modSp add">
        <pc:chgData name="Richard Ketchersid" userId="a14ec2f7-27bd-40c3-90d9-209834cdef57" providerId="ADAL" clId="{6E7F1808-96F2-44DC-8B09-B02BA58BCC03}" dt="2021-04-27T01:14:44.057" v="5819" actId="20577"/>
        <pc:sldMkLst>
          <pc:docMk/>
          <pc:sldMk cId="2541587772" sldId="296"/>
        </pc:sldMkLst>
        <pc:spChg chg="mod">
          <ac:chgData name="Richard Ketchersid" userId="a14ec2f7-27bd-40c3-90d9-209834cdef57" providerId="ADAL" clId="{6E7F1808-96F2-44DC-8B09-B02BA58BCC03}" dt="2021-04-27T01:14:44.057" v="5819" actId="20577"/>
          <ac:spMkLst>
            <pc:docMk/>
            <pc:sldMk cId="2541587772" sldId="296"/>
            <ac:spMk id="3" creationId="{95B1DFF2-1DD1-4CC6-87D9-35FF13BD514C}"/>
          </ac:spMkLst>
        </pc:spChg>
      </pc:sldChg>
      <pc:sldChg chg="addSp delSp modSp add">
        <pc:chgData name="Richard Ketchersid" userId="a14ec2f7-27bd-40c3-90d9-209834cdef57" providerId="ADAL" clId="{6E7F1808-96F2-44DC-8B09-B02BA58BCC03}" dt="2021-04-26T23:43:08.275" v="4829" actId="20577"/>
        <pc:sldMkLst>
          <pc:docMk/>
          <pc:sldMk cId="2340804230" sldId="297"/>
        </pc:sldMkLst>
        <pc:spChg chg="del">
          <ac:chgData name="Richard Ketchersid" userId="a14ec2f7-27bd-40c3-90d9-209834cdef57" providerId="ADAL" clId="{6E7F1808-96F2-44DC-8B09-B02BA58BCC03}" dt="2021-04-26T21:30:47.990" v="3635" actId="478"/>
          <ac:spMkLst>
            <pc:docMk/>
            <pc:sldMk cId="2340804230" sldId="297"/>
            <ac:spMk id="2" creationId="{6AF029CD-237A-436C-90FC-CC4979096945}"/>
          </ac:spMkLst>
        </pc:spChg>
        <pc:spChg chg="mod">
          <ac:chgData name="Richard Ketchersid" userId="a14ec2f7-27bd-40c3-90d9-209834cdef57" providerId="ADAL" clId="{6E7F1808-96F2-44DC-8B09-B02BA58BCC03}" dt="2021-04-26T23:43:08.275" v="4829" actId="20577"/>
          <ac:spMkLst>
            <pc:docMk/>
            <pc:sldMk cId="2340804230" sldId="297"/>
            <ac:spMk id="3" creationId="{8B75F3A5-DD4D-4703-95AC-01F40A105C44}"/>
          </ac:spMkLst>
        </pc:spChg>
        <pc:spChg chg="mod">
          <ac:chgData name="Richard Ketchersid" userId="a14ec2f7-27bd-40c3-90d9-209834cdef57" providerId="ADAL" clId="{6E7F1808-96F2-44DC-8B09-B02BA58BCC03}" dt="2021-04-26T21:36:36.067" v="4076" actId="20577"/>
          <ac:spMkLst>
            <pc:docMk/>
            <pc:sldMk cId="2340804230" sldId="297"/>
            <ac:spMk id="16" creationId="{B8A77E58-FA34-4E7A-87F2-96275E979215}"/>
          </ac:spMkLst>
        </pc:spChg>
        <pc:spChg chg="mod">
          <ac:chgData name="Richard Ketchersid" userId="a14ec2f7-27bd-40c3-90d9-209834cdef57" providerId="ADAL" clId="{6E7F1808-96F2-44DC-8B09-B02BA58BCC03}" dt="2021-04-26T21:36:29.093" v="4073" actId="20577"/>
          <ac:spMkLst>
            <pc:docMk/>
            <pc:sldMk cId="2340804230" sldId="297"/>
            <ac:spMk id="18" creationId="{B18FF518-978B-421D-8CB3-B7A255AD1903}"/>
          </ac:spMkLst>
        </pc:spChg>
        <pc:grpChg chg="add del mod">
          <ac:chgData name="Richard Ketchersid" userId="a14ec2f7-27bd-40c3-90d9-209834cdef57" providerId="ADAL" clId="{6E7F1808-96F2-44DC-8B09-B02BA58BCC03}" dt="2021-04-26T21:48:26.999" v="4138" actId="478"/>
          <ac:grpSpMkLst>
            <pc:docMk/>
            <pc:sldMk cId="2340804230" sldId="297"/>
            <ac:grpSpMk id="5" creationId="{1481446C-78A2-4FBE-8DDA-640E8DB63229}"/>
          </ac:grpSpMkLst>
        </pc:grpChg>
        <pc:grpChg chg="add del">
          <ac:chgData name="Richard Ketchersid" userId="a14ec2f7-27bd-40c3-90d9-209834cdef57" providerId="ADAL" clId="{6E7F1808-96F2-44DC-8B09-B02BA58BCC03}" dt="2021-04-26T23:32:11.181" v="4715"/>
          <ac:grpSpMkLst>
            <pc:docMk/>
            <pc:sldMk cId="2340804230" sldId="297"/>
            <ac:grpSpMk id="20" creationId="{CA7EBDC8-382D-4E48-99A7-32D6FD54679E}"/>
          </ac:grpSpMkLst>
        </pc:grpChg>
        <pc:picChg chg="add del mod">
          <ac:chgData name="Richard Ketchersid" userId="a14ec2f7-27bd-40c3-90d9-209834cdef57" providerId="ADAL" clId="{6E7F1808-96F2-44DC-8B09-B02BA58BCC03}" dt="2021-04-26T23:19:41.920" v="4140" actId="478"/>
          <ac:picMkLst>
            <pc:docMk/>
            <pc:sldMk cId="2340804230" sldId="297"/>
            <ac:picMk id="4" creationId="{F5961253-F283-4483-BDBA-2A0AE482461A}"/>
          </ac:picMkLst>
        </pc:picChg>
        <pc:picChg chg="add del mod">
          <ac:chgData name="Richard Ketchersid" userId="a14ec2f7-27bd-40c3-90d9-209834cdef57" providerId="ADAL" clId="{6E7F1808-96F2-44DC-8B09-B02BA58BCC03}" dt="2021-04-26T23:19:44.157" v="4141" actId="478"/>
          <ac:picMkLst>
            <pc:docMk/>
            <pc:sldMk cId="2340804230" sldId="297"/>
            <ac:picMk id="19" creationId="{83FB0D5D-5DA0-4961-A81A-192380B6ADCA}"/>
          </ac:picMkLst>
        </pc:picChg>
      </pc:sldChg>
      <pc:sldChg chg="modSp add">
        <pc:chgData name="Richard Ketchersid" userId="a14ec2f7-27bd-40c3-90d9-209834cdef57" providerId="ADAL" clId="{6E7F1808-96F2-44DC-8B09-B02BA58BCC03}" dt="2021-04-26T23:43:15.057" v="4830" actId="20577"/>
        <pc:sldMkLst>
          <pc:docMk/>
          <pc:sldMk cId="2849450864" sldId="298"/>
        </pc:sldMkLst>
        <pc:spChg chg="mod">
          <ac:chgData name="Richard Ketchersid" userId="a14ec2f7-27bd-40c3-90d9-209834cdef57" providerId="ADAL" clId="{6E7F1808-96F2-44DC-8B09-B02BA58BCC03}" dt="2021-04-26T23:43:15.057" v="4830" actId="20577"/>
          <ac:spMkLst>
            <pc:docMk/>
            <pc:sldMk cId="2849450864" sldId="298"/>
            <ac:spMk id="3" creationId="{8B75F3A5-DD4D-4703-95AC-01F40A105C44}"/>
          </ac:spMkLst>
        </pc:spChg>
      </pc:sldChg>
      <pc:sldChg chg="modSp add">
        <pc:chgData name="Richard Ketchersid" userId="a14ec2f7-27bd-40c3-90d9-209834cdef57" providerId="ADAL" clId="{6E7F1808-96F2-44DC-8B09-B02BA58BCC03}" dt="2021-04-26T23:45:07.656" v="4853" actId="20577"/>
        <pc:sldMkLst>
          <pc:docMk/>
          <pc:sldMk cId="949220811" sldId="299"/>
        </pc:sldMkLst>
        <pc:spChg chg="mod">
          <ac:chgData name="Richard Ketchersid" userId="a14ec2f7-27bd-40c3-90d9-209834cdef57" providerId="ADAL" clId="{6E7F1808-96F2-44DC-8B09-B02BA58BCC03}" dt="2021-04-26T23:45:07.656" v="4853" actId="20577"/>
          <ac:spMkLst>
            <pc:docMk/>
            <pc:sldMk cId="949220811" sldId="299"/>
            <ac:spMk id="3" creationId="{8B75F3A5-DD4D-4703-95AC-01F40A105C44}"/>
          </ac:spMkLst>
        </pc:spChg>
      </pc:sldChg>
      <pc:sldChg chg="modSp add">
        <pc:chgData name="Richard Ketchersid" userId="a14ec2f7-27bd-40c3-90d9-209834cdef57" providerId="ADAL" clId="{6E7F1808-96F2-44DC-8B09-B02BA58BCC03}" dt="2021-04-27T01:14:08.553" v="5805" actId="207"/>
        <pc:sldMkLst>
          <pc:docMk/>
          <pc:sldMk cId="2124574704" sldId="300"/>
        </pc:sldMkLst>
        <pc:spChg chg="mod">
          <ac:chgData name="Richard Ketchersid" userId="a14ec2f7-27bd-40c3-90d9-209834cdef57" providerId="ADAL" clId="{6E7F1808-96F2-44DC-8B09-B02BA58BCC03}" dt="2021-04-27T01:14:08.553" v="5805" actId="207"/>
          <ac:spMkLst>
            <pc:docMk/>
            <pc:sldMk cId="2124574704" sldId="300"/>
            <ac:spMk id="3" creationId="{8B75F3A5-DD4D-4703-95AC-01F40A105C44}"/>
          </ac:spMkLst>
        </pc:spChg>
      </pc:sldChg>
      <pc:sldChg chg="modSp add ord">
        <pc:chgData name="Richard Ketchersid" userId="a14ec2f7-27bd-40c3-90d9-209834cdef57" providerId="ADAL" clId="{6E7F1808-96F2-44DC-8B09-B02BA58BCC03}" dt="2021-04-26T23:44:51.407" v="4851"/>
        <pc:sldMkLst>
          <pc:docMk/>
          <pc:sldMk cId="2640167752" sldId="301"/>
        </pc:sldMkLst>
        <pc:spChg chg="mod">
          <ac:chgData name="Richard Ketchersid" userId="a14ec2f7-27bd-40c3-90d9-209834cdef57" providerId="ADAL" clId="{6E7F1808-96F2-44DC-8B09-B02BA58BCC03}" dt="2021-04-26T23:44:43.342" v="4850" actId="20577"/>
          <ac:spMkLst>
            <pc:docMk/>
            <pc:sldMk cId="2640167752" sldId="301"/>
            <ac:spMk id="3" creationId="{8B75F3A5-DD4D-4703-95AC-01F40A105C44}"/>
          </ac:spMkLst>
        </pc:spChg>
      </pc:sldChg>
      <pc:sldChg chg="modSp add">
        <pc:chgData name="Richard Ketchersid" userId="a14ec2f7-27bd-40c3-90d9-209834cdef57" providerId="ADAL" clId="{6E7F1808-96F2-44DC-8B09-B02BA58BCC03}" dt="2021-04-27T01:14:21.883" v="5808" actId="207"/>
        <pc:sldMkLst>
          <pc:docMk/>
          <pc:sldMk cId="3604588175" sldId="302"/>
        </pc:sldMkLst>
        <pc:spChg chg="mod">
          <ac:chgData name="Richard Ketchersid" userId="a14ec2f7-27bd-40c3-90d9-209834cdef57" providerId="ADAL" clId="{6E7F1808-96F2-44DC-8B09-B02BA58BCC03}" dt="2021-04-27T01:14:21.883" v="5808" actId="207"/>
          <ac:spMkLst>
            <pc:docMk/>
            <pc:sldMk cId="3604588175" sldId="302"/>
            <ac:spMk id="3" creationId="{8B75F3A5-DD4D-4703-95AC-01F40A105C44}"/>
          </ac:spMkLst>
        </pc:spChg>
      </pc:sldChg>
      <pc:sldChg chg="modSp add del">
        <pc:chgData name="Richard Ketchersid" userId="a14ec2f7-27bd-40c3-90d9-209834cdef57" providerId="ADAL" clId="{6E7F1808-96F2-44DC-8B09-B02BA58BCC03}" dt="2021-04-27T00:10:48.735" v="5759" actId="2696"/>
        <pc:sldMkLst>
          <pc:docMk/>
          <pc:sldMk cId="1298981558" sldId="303"/>
        </pc:sldMkLst>
        <pc:spChg chg="mod">
          <ac:chgData name="Richard Ketchersid" userId="a14ec2f7-27bd-40c3-90d9-209834cdef57" providerId="ADAL" clId="{6E7F1808-96F2-44DC-8B09-B02BA58BCC03}" dt="2021-04-26T23:47:21.460" v="4928" actId="14100"/>
          <ac:spMkLst>
            <pc:docMk/>
            <pc:sldMk cId="1298981558" sldId="303"/>
            <ac:spMk id="2" creationId="{A7757AA4-2C9E-4D03-B746-D5623A400D15}"/>
          </ac:spMkLst>
        </pc:spChg>
        <pc:spChg chg="mod">
          <ac:chgData name="Richard Ketchersid" userId="a14ec2f7-27bd-40c3-90d9-209834cdef57" providerId="ADAL" clId="{6E7F1808-96F2-44DC-8B09-B02BA58BCC03}" dt="2021-04-27T00:02:55.016" v="5574" actId="20577"/>
          <ac:spMkLst>
            <pc:docMk/>
            <pc:sldMk cId="1298981558" sldId="303"/>
            <ac:spMk id="3" creationId="{7E46BD90-0293-497A-B7E5-62521C9E1721}"/>
          </ac:spMkLst>
        </pc:spChg>
      </pc:sldChg>
      <pc:sldChg chg="add">
        <pc:chgData name="Richard Ketchersid" userId="a14ec2f7-27bd-40c3-90d9-209834cdef57" providerId="ADAL" clId="{6E7F1808-96F2-44DC-8B09-B02BA58BCC03}" dt="2021-04-26T23:59:09.049" v="5562"/>
        <pc:sldMkLst>
          <pc:docMk/>
          <pc:sldMk cId="579756460" sldId="304"/>
        </pc:sldMkLst>
      </pc:sldChg>
      <pc:sldChg chg="modSp add del">
        <pc:chgData name="Richard Ketchersid" userId="a14ec2f7-27bd-40c3-90d9-209834cdef57" providerId="ADAL" clId="{6E7F1808-96F2-44DC-8B09-B02BA58BCC03}" dt="2021-04-27T00:10:48.729" v="5758" actId="2696"/>
        <pc:sldMkLst>
          <pc:docMk/>
          <pc:sldMk cId="3891702235" sldId="305"/>
        </pc:sldMkLst>
        <pc:spChg chg="mod">
          <ac:chgData name="Richard Ketchersid" userId="a14ec2f7-27bd-40c3-90d9-209834cdef57" providerId="ADAL" clId="{6E7F1808-96F2-44DC-8B09-B02BA58BCC03}" dt="2021-04-27T00:03:01.798" v="5575" actId="20577"/>
          <ac:spMkLst>
            <pc:docMk/>
            <pc:sldMk cId="3891702235" sldId="305"/>
            <ac:spMk id="3" creationId="{7E46BD90-0293-497A-B7E5-62521C9E1721}"/>
          </ac:spMkLst>
        </pc:spChg>
      </pc:sldChg>
      <pc:sldChg chg="modSp add del">
        <pc:chgData name="Richard Ketchersid" userId="a14ec2f7-27bd-40c3-90d9-209834cdef57" providerId="ADAL" clId="{6E7F1808-96F2-44DC-8B09-B02BA58BCC03}" dt="2021-04-27T00:10:48.725" v="5757" actId="2696"/>
        <pc:sldMkLst>
          <pc:docMk/>
          <pc:sldMk cId="3079079713" sldId="306"/>
        </pc:sldMkLst>
        <pc:spChg chg="mod">
          <ac:chgData name="Richard Ketchersid" userId="a14ec2f7-27bd-40c3-90d9-209834cdef57" providerId="ADAL" clId="{6E7F1808-96F2-44DC-8B09-B02BA58BCC03}" dt="2021-04-27T00:03:13.740" v="5578" actId="6549"/>
          <ac:spMkLst>
            <pc:docMk/>
            <pc:sldMk cId="3079079713" sldId="306"/>
            <ac:spMk id="3" creationId="{7E46BD90-0293-497A-B7E5-62521C9E1721}"/>
          </ac:spMkLst>
        </pc:spChg>
      </pc:sldChg>
      <pc:sldChg chg="modSp add del">
        <pc:chgData name="Richard Ketchersid" userId="a14ec2f7-27bd-40c3-90d9-209834cdef57" providerId="ADAL" clId="{6E7F1808-96F2-44DC-8B09-B02BA58BCC03}" dt="2021-04-27T00:10:48.722" v="5756" actId="2696"/>
        <pc:sldMkLst>
          <pc:docMk/>
          <pc:sldMk cId="595115414" sldId="307"/>
        </pc:sldMkLst>
        <pc:spChg chg="mod">
          <ac:chgData name="Richard Ketchersid" userId="a14ec2f7-27bd-40c3-90d9-209834cdef57" providerId="ADAL" clId="{6E7F1808-96F2-44DC-8B09-B02BA58BCC03}" dt="2021-04-27T00:03:21.727" v="5579" actId="20577"/>
          <ac:spMkLst>
            <pc:docMk/>
            <pc:sldMk cId="595115414" sldId="307"/>
            <ac:spMk id="3" creationId="{7E46BD90-0293-497A-B7E5-62521C9E1721}"/>
          </ac:spMkLst>
        </pc:spChg>
      </pc:sldChg>
      <pc:sldChg chg="modSp add del">
        <pc:chgData name="Richard Ketchersid" userId="a14ec2f7-27bd-40c3-90d9-209834cdef57" providerId="ADAL" clId="{6E7F1808-96F2-44DC-8B09-B02BA58BCC03}" dt="2021-04-27T00:10:48.716" v="5755" actId="2696"/>
        <pc:sldMkLst>
          <pc:docMk/>
          <pc:sldMk cId="536714273" sldId="308"/>
        </pc:sldMkLst>
        <pc:spChg chg="mod">
          <ac:chgData name="Richard Ketchersid" userId="a14ec2f7-27bd-40c3-90d9-209834cdef57" providerId="ADAL" clId="{6E7F1808-96F2-44DC-8B09-B02BA58BCC03}" dt="2021-04-27T00:03:29.403" v="5580" actId="6549"/>
          <ac:spMkLst>
            <pc:docMk/>
            <pc:sldMk cId="536714273" sldId="308"/>
            <ac:spMk id="3" creationId="{7E46BD90-0293-497A-B7E5-62521C9E1721}"/>
          </ac:spMkLst>
        </pc:spChg>
      </pc:sldChg>
      <pc:sldChg chg="modSp add del">
        <pc:chgData name="Richard Ketchersid" userId="a14ec2f7-27bd-40c3-90d9-209834cdef57" providerId="ADAL" clId="{6E7F1808-96F2-44DC-8B09-B02BA58BCC03}" dt="2021-04-27T00:10:48.712" v="5754" actId="2696"/>
        <pc:sldMkLst>
          <pc:docMk/>
          <pc:sldMk cId="3159918622" sldId="309"/>
        </pc:sldMkLst>
        <pc:spChg chg="mod">
          <ac:chgData name="Richard Ketchersid" userId="a14ec2f7-27bd-40c3-90d9-209834cdef57" providerId="ADAL" clId="{6E7F1808-96F2-44DC-8B09-B02BA58BCC03}" dt="2021-04-27T00:03:47.356" v="5584" actId="6549"/>
          <ac:spMkLst>
            <pc:docMk/>
            <pc:sldMk cId="3159918622" sldId="309"/>
            <ac:spMk id="3" creationId="{7E46BD90-0293-497A-B7E5-62521C9E1721}"/>
          </ac:spMkLst>
        </pc:spChg>
      </pc:sldChg>
      <pc:sldChg chg="modSp add del">
        <pc:chgData name="Richard Ketchersid" userId="a14ec2f7-27bd-40c3-90d9-209834cdef57" providerId="ADAL" clId="{6E7F1808-96F2-44DC-8B09-B02BA58BCC03}" dt="2021-04-27T00:10:48.707" v="5753" actId="2696"/>
        <pc:sldMkLst>
          <pc:docMk/>
          <pc:sldMk cId="2606702420" sldId="310"/>
        </pc:sldMkLst>
        <pc:spChg chg="mod">
          <ac:chgData name="Richard Ketchersid" userId="a14ec2f7-27bd-40c3-90d9-209834cdef57" providerId="ADAL" clId="{6E7F1808-96F2-44DC-8B09-B02BA58BCC03}" dt="2021-04-27T00:03:52.866" v="5585" actId="6549"/>
          <ac:spMkLst>
            <pc:docMk/>
            <pc:sldMk cId="2606702420" sldId="310"/>
            <ac:spMk id="3" creationId="{7E46BD90-0293-497A-B7E5-62521C9E1721}"/>
          </ac:spMkLst>
        </pc:spChg>
      </pc:sldChg>
      <pc:sldChg chg="modSp add">
        <pc:chgData name="Richard Ketchersid" userId="a14ec2f7-27bd-40c3-90d9-209834cdef57" providerId="ADAL" clId="{6E7F1808-96F2-44DC-8B09-B02BA58BCC03}" dt="2021-04-27T00:12:41.852" v="5773" actId="255"/>
        <pc:sldMkLst>
          <pc:docMk/>
          <pc:sldMk cId="1304462143" sldId="311"/>
        </pc:sldMkLst>
        <pc:spChg chg="mod">
          <ac:chgData name="Richard Ketchersid" userId="a14ec2f7-27bd-40c3-90d9-209834cdef57" providerId="ADAL" clId="{6E7F1808-96F2-44DC-8B09-B02BA58BCC03}" dt="2021-04-27T00:12:41.852" v="5773" actId="255"/>
          <ac:spMkLst>
            <pc:docMk/>
            <pc:sldMk cId="1304462143" sldId="311"/>
            <ac:spMk id="3" creationId="{7E46BD90-0293-497A-B7E5-62521C9E1721}"/>
          </ac:spMkLst>
        </pc:spChg>
      </pc:sldChg>
      <pc:sldChg chg="add del">
        <pc:chgData name="Richard Ketchersid" userId="a14ec2f7-27bd-40c3-90d9-209834cdef57" providerId="ADAL" clId="{6E7F1808-96F2-44DC-8B09-B02BA58BCC03}" dt="2021-04-27T00:03:59.442" v="5586" actId="2696"/>
        <pc:sldMkLst>
          <pc:docMk/>
          <pc:sldMk cId="2728572923" sldId="312"/>
        </pc:sldMkLst>
      </pc:sldChg>
      <pc:sldChg chg="modSp add">
        <pc:chgData name="Richard Ketchersid" userId="a14ec2f7-27bd-40c3-90d9-209834cdef57" providerId="ADAL" clId="{6E7F1808-96F2-44DC-8B09-B02BA58BCC03}" dt="2021-04-27T00:12:52.382" v="5774" actId="255"/>
        <pc:sldMkLst>
          <pc:docMk/>
          <pc:sldMk cId="2930264379" sldId="312"/>
        </pc:sldMkLst>
        <pc:spChg chg="mod">
          <ac:chgData name="Richard Ketchersid" userId="a14ec2f7-27bd-40c3-90d9-209834cdef57" providerId="ADAL" clId="{6E7F1808-96F2-44DC-8B09-B02BA58BCC03}" dt="2021-04-27T00:12:52.382" v="5774" actId="255"/>
          <ac:spMkLst>
            <pc:docMk/>
            <pc:sldMk cId="2930264379" sldId="312"/>
            <ac:spMk id="3" creationId="{7E46BD90-0293-497A-B7E5-62521C9E1721}"/>
          </ac:spMkLst>
        </pc:spChg>
      </pc:sldChg>
      <pc:sldChg chg="modSp add">
        <pc:chgData name="Richard Ketchersid" userId="a14ec2f7-27bd-40c3-90d9-209834cdef57" providerId="ADAL" clId="{6E7F1808-96F2-44DC-8B09-B02BA58BCC03}" dt="2021-04-27T00:12:24.830" v="5772" actId="255"/>
        <pc:sldMkLst>
          <pc:docMk/>
          <pc:sldMk cId="763722674" sldId="313"/>
        </pc:sldMkLst>
        <pc:spChg chg="mod">
          <ac:chgData name="Richard Ketchersid" userId="a14ec2f7-27bd-40c3-90d9-209834cdef57" providerId="ADAL" clId="{6E7F1808-96F2-44DC-8B09-B02BA58BCC03}" dt="2021-04-27T00:12:24.830" v="5772" actId="255"/>
          <ac:spMkLst>
            <pc:docMk/>
            <pc:sldMk cId="763722674" sldId="313"/>
            <ac:spMk id="3" creationId="{7E46BD90-0293-497A-B7E5-62521C9E1721}"/>
          </ac:spMkLst>
        </pc:spChg>
      </pc:sldChg>
      <pc:sldChg chg="modSp add">
        <pc:chgData name="Richard Ketchersid" userId="a14ec2f7-27bd-40c3-90d9-209834cdef57" providerId="ADAL" clId="{6E7F1808-96F2-44DC-8B09-B02BA58BCC03}" dt="2021-04-27T00:48:03.386" v="5788" actId="20577"/>
        <pc:sldMkLst>
          <pc:docMk/>
          <pc:sldMk cId="4253313752" sldId="314"/>
        </pc:sldMkLst>
        <pc:spChg chg="mod">
          <ac:chgData name="Richard Ketchersid" userId="a14ec2f7-27bd-40c3-90d9-209834cdef57" providerId="ADAL" clId="{6E7F1808-96F2-44DC-8B09-B02BA58BCC03}" dt="2021-04-27T00:48:03.386" v="5788" actId="20577"/>
          <ac:spMkLst>
            <pc:docMk/>
            <pc:sldMk cId="4253313752" sldId="314"/>
            <ac:spMk id="3" creationId="{7E46BD90-0293-497A-B7E5-62521C9E1721}"/>
          </ac:spMkLst>
        </pc:spChg>
      </pc:sldChg>
      <pc:sldChg chg="add del">
        <pc:chgData name="Richard Ketchersid" userId="a14ec2f7-27bd-40c3-90d9-209834cdef57" providerId="ADAL" clId="{6E7F1808-96F2-44DC-8B09-B02BA58BCC03}" dt="2021-04-27T00:13:12.025" v="5775" actId="2696"/>
        <pc:sldMkLst>
          <pc:docMk/>
          <pc:sldMk cId="1517418285" sldId="315"/>
        </pc:sldMkLst>
      </pc:sldChg>
      <pc:sldChg chg="add del">
        <pc:chgData name="Richard Ketchersid" userId="a14ec2f7-27bd-40c3-90d9-209834cdef57" providerId="ADAL" clId="{6E7F1808-96F2-44DC-8B09-B02BA58BCC03}" dt="2021-04-27T00:13:17.585" v="5776" actId="2696"/>
        <pc:sldMkLst>
          <pc:docMk/>
          <pc:sldMk cId="501710495" sldId="316"/>
        </pc:sldMkLst>
      </pc:sldChg>
      <pc:sldChg chg="add del">
        <pc:chgData name="Richard Ketchersid" userId="a14ec2f7-27bd-40c3-90d9-209834cdef57" providerId="ADAL" clId="{6E7F1808-96F2-44DC-8B09-B02BA58BCC03}" dt="2021-04-27T00:13:19.938" v="5777" actId="2696"/>
        <pc:sldMkLst>
          <pc:docMk/>
          <pc:sldMk cId="2294480297" sldId="31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36DD9-358D-4EEF-BD09-C6F3307B74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E1F408-77EE-4E3F-B28A-1430288636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4B9D60-DB7C-4834-B329-44C784F0B3DB}"/>
              </a:ext>
            </a:extLst>
          </p:cNvPr>
          <p:cNvSpPr>
            <a:spLocks noGrp="1"/>
          </p:cNvSpPr>
          <p:nvPr>
            <p:ph type="dt" sz="half" idx="10"/>
          </p:nvPr>
        </p:nvSpPr>
        <p:spPr/>
        <p:txBody>
          <a:bodyPr/>
          <a:lstStyle/>
          <a:p>
            <a:fld id="{8302E8A4-C98B-478C-BA4F-761DDC4993BA}" type="datetimeFigureOut">
              <a:rPr lang="en-US" smtClean="0"/>
              <a:t>4/26/2021</a:t>
            </a:fld>
            <a:endParaRPr lang="en-US" dirty="0"/>
          </a:p>
        </p:txBody>
      </p:sp>
      <p:sp>
        <p:nvSpPr>
          <p:cNvPr id="5" name="Footer Placeholder 4">
            <a:extLst>
              <a:ext uri="{FF2B5EF4-FFF2-40B4-BE49-F238E27FC236}">
                <a16:creationId xmlns:a16="http://schemas.microsoft.com/office/drawing/2014/main" id="{94F5A0C2-BFB2-4F01-8C2A-2A1A6CDCD5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6F92D7-3CCB-4563-BF58-71D34004EB1A}"/>
              </a:ext>
            </a:extLst>
          </p:cNvPr>
          <p:cNvSpPr>
            <a:spLocks noGrp="1"/>
          </p:cNvSpPr>
          <p:nvPr>
            <p:ph type="sldNum" sz="quarter" idx="12"/>
          </p:nvPr>
        </p:nvSpPr>
        <p:spPr/>
        <p:txBody>
          <a:bodyPr/>
          <a:lstStyle/>
          <a:p>
            <a:fld id="{62588ADE-53BA-4B61-98E6-404BCCE0C782}" type="slidenum">
              <a:rPr lang="en-US" smtClean="0"/>
              <a:t>‹#›</a:t>
            </a:fld>
            <a:endParaRPr lang="en-US" dirty="0"/>
          </a:p>
        </p:txBody>
      </p:sp>
    </p:spTree>
    <p:extLst>
      <p:ext uri="{BB962C8B-B14F-4D97-AF65-F5344CB8AC3E}">
        <p14:creationId xmlns:p14="http://schemas.microsoft.com/office/powerpoint/2010/main" val="402577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F84F-BCBB-422F-8389-E6BA242ED9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A88CCA-36A1-40B9-8ADB-F7584F9677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F529BB-7565-4826-AB3E-C8EABC8882B5}"/>
              </a:ext>
            </a:extLst>
          </p:cNvPr>
          <p:cNvSpPr>
            <a:spLocks noGrp="1"/>
          </p:cNvSpPr>
          <p:nvPr>
            <p:ph type="dt" sz="half" idx="10"/>
          </p:nvPr>
        </p:nvSpPr>
        <p:spPr/>
        <p:txBody>
          <a:bodyPr/>
          <a:lstStyle/>
          <a:p>
            <a:fld id="{8302E8A4-C98B-478C-BA4F-761DDC4993BA}" type="datetimeFigureOut">
              <a:rPr lang="en-US" smtClean="0"/>
              <a:t>4/26/2021</a:t>
            </a:fld>
            <a:endParaRPr lang="en-US" dirty="0"/>
          </a:p>
        </p:txBody>
      </p:sp>
      <p:sp>
        <p:nvSpPr>
          <p:cNvPr id="5" name="Footer Placeholder 4">
            <a:extLst>
              <a:ext uri="{FF2B5EF4-FFF2-40B4-BE49-F238E27FC236}">
                <a16:creationId xmlns:a16="http://schemas.microsoft.com/office/drawing/2014/main" id="{4AF07698-F030-4300-925B-325A571AE8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47A437-2188-45D3-B6B3-FF2EB2A31407}"/>
              </a:ext>
            </a:extLst>
          </p:cNvPr>
          <p:cNvSpPr>
            <a:spLocks noGrp="1"/>
          </p:cNvSpPr>
          <p:nvPr>
            <p:ph type="sldNum" sz="quarter" idx="12"/>
          </p:nvPr>
        </p:nvSpPr>
        <p:spPr/>
        <p:txBody>
          <a:bodyPr/>
          <a:lstStyle/>
          <a:p>
            <a:fld id="{62588ADE-53BA-4B61-98E6-404BCCE0C782}" type="slidenum">
              <a:rPr lang="en-US" smtClean="0"/>
              <a:t>‹#›</a:t>
            </a:fld>
            <a:endParaRPr lang="en-US" dirty="0"/>
          </a:p>
        </p:txBody>
      </p:sp>
    </p:spTree>
    <p:extLst>
      <p:ext uri="{BB962C8B-B14F-4D97-AF65-F5344CB8AC3E}">
        <p14:creationId xmlns:p14="http://schemas.microsoft.com/office/powerpoint/2010/main" val="3291612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7D7634-04B7-4EDC-97DB-73D7A18137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9AD4F4-C6C3-4BA3-8CA0-99B44B2471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50EA2-C26F-48AE-930A-F06078DBB79F}"/>
              </a:ext>
            </a:extLst>
          </p:cNvPr>
          <p:cNvSpPr>
            <a:spLocks noGrp="1"/>
          </p:cNvSpPr>
          <p:nvPr>
            <p:ph type="dt" sz="half" idx="10"/>
          </p:nvPr>
        </p:nvSpPr>
        <p:spPr/>
        <p:txBody>
          <a:bodyPr/>
          <a:lstStyle/>
          <a:p>
            <a:fld id="{8302E8A4-C98B-478C-BA4F-761DDC4993BA}" type="datetimeFigureOut">
              <a:rPr lang="en-US" smtClean="0"/>
              <a:t>4/26/2021</a:t>
            </a:fld>
            <a:endParaRPr lang="en-US" dirty="0"/>
          </a:p>
        </p:txBody>
      </p:sp>
      <p:sp>
        <p:nvSpPr>
          <p:cNvPr id="5" name="Footer Placeholder 4">
            <a:extLst>
              <a:ext uri="{FF2B5EF4-FFF2-40B4-BE49-F238E27FC236}">
                <a16:creationId xmlns:a16="http://schemas.microsoft.com/office/drawing/2014/main" id="{FA46ADE4-EC77-43FF-BF14-C2953788DD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F963FE4-4522-4234-97C2-1F12F820AE45}"/>
              </a:ext>
            </a:extLst>
          </p:cNvPr>
          <p:cNvSpPr>
            <a:spLocks noGrp="1"/>
          </p:cNvSpPr>
          <p:nvPr>
            <p:ph type="sldNum" sz="quarter" idx="12"/>
          </p:nvPr>
        </p:nvSpPr>
        <p:spPr/>
        <p:txBody>
          <a:bodyPr/>
          <a:lstStyle/>
          <a:p>
            <a:fld id="{62588ADE-53BA-4B61-98E6-404BCCE0C782}" type="slidenum">
              <a:rPr lang="en-US" smtClean="0"/>
              <a:t>‹#›</a:t>
            </a:fld>
            <a:endParaRPr lang="en-US" dirty="0"/>
          </a:p>
        </p:txBody>
      </p:sp>
    </p:spTree>
    <p:extLst>
      <p:ext uri="{BB962C8B-B14F-4D97-AF65-F5344CB8AC3E}">
        <p14:creationId xmlns:p14="http://schemas.microsoft.com/office/powerpoint/2010/main" val="3203827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4F10-BBE6-4665-9FDA-CA688C7DE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3012D-35FD-4E66-A183-CBC48316E3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67452C-0143-41C9-A95F-D55BDC533732}"/>
              </a:ext>
            </a:extLst>
          </p:cNvPr>
          <p:cNvSpPr>
            <a:spLocks noGrp="1"/>
          </p:cNvSpPr>
          <p:nvPr>
            <p:ph type="dt" sz="half" idx="10"/>
          </p:nvPr>
        </p:nvSpPr>
        <p:spPr/>
        <p:txBody>
          <a:bodyPr/>
          <a:lstStyle/>
          <a:p>
            <a:fld id="{8302E8A4-C98B-478C-BA4F-761DDC4993BA}" type="datetimeFigureOut">
              <a:rPr lang="en-US" smtClean="0"/>
              <a:t>4/26/2021</a:t>
            </a:fld>
            <a:endParaRPr lang="en-US" dirty="0"/>
          </a:p>
        </p:txBody>
      </p:sp>
      <p:sp>
        <p:nvSpPr>
          <p:cNvPr id="5" name="Footer Placeholder 4">
            <a:extLst>
              <a:ext uri="{FF2B5EF4-FFF2-40B4-BE49-F238E27FC236}">
                <a16:creationId xmlns:a16="http://schemas.microsoft.com/office/drawing/2014/main" id="{DDE4328B-7499-4B41-AE4D-26605FE351B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69D6DE-82E8-48B8-941F-2BC5201A4354}"/>
              </a:ext>
            </a:extLst>
          </p:cNvPr>
          <p:cNvSpPr>
            <a:spLocks noGrp="1"/>
          </p:cNvSpPr>
          <p:nvPr>
            <p:ph type="sldNum" sz="quarter" idx="12"/>
          </p:nvPr>
        </p:nvSpPr>
        <p:spPr/>
        <p:txBody>
          <a:bodyPr/>
          <a:lstStyle/>
          <a:p>
            <a:fld id="{62588ADE-53BA-4B61-98E6-404BCCE0C782}" type="slidenum">
              <a:rPr lang="en-US" smtClean="0"/>
              <a:t>‹#›</a:t>
            </a:fld>
            <a:endParaRPr lang="en-US" dirty="0"/>
          </a:p>
        </p:txBody>
      </p:sp>
    </p:spTree>
    <p:extLst>
      <p:ext uri="{BB962C8B-B14F-4D97-AF65-F5344CB8AC3E}">
        <p14:creationId xmlns:p14="http://schemas.microsoft.com/office/powerpoint/2010/main" val="3928059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0413E-A482-4631-9B9B-66B2E76448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63BFDA-B122-4C30-9A5E-686072B473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BC0C2A-726F-45BE-9EA1-E8E24626AD79}"/>
              </a:ext>
            </a:extLst>
          </p:cNvPr>
          <p:cNvSpPr>
            <a:spLocks noGrp="1"/>
          </p:cNvSpPr>
          <p:nvPr>
            <p:ph type="dt" sz="half" idx="10"/>
          </p:nvPr>
        </p:nvSpPr>
        <p:spPr/>
        <p:txBody>
          <a:bodyPr/>
          <a:lstStyle/>
          <a:p>
            <a:fld id="{8302E8A4-C98B-478C-BA4F-761DDC4993BA}" type="datetimeFigureOut">
              <a:rPr lang="en-US" smtClean="0"/>
              <a:t>4/26/2021</a:t>
            </a:fld>
            <a:endParaRPr lang="en-US" dirty="0"/>
          </a:p>
        </p:txBody>
      </p:sp>
      <p:sp>
        <p:nvSpPr>
          <p:cNvPr id="5" name="Footer Placeholder 4">
            <a:extLst>
              <a:ext uri="{FF2B5EF4-FFF2-40B4-BE49-F238E27FC236}">
                <a16:creationId xmlns:a16="http://schemas.microsoft.com/office/drawing/2014/main" id="{6090BBC8-33AB-4169-B995-6803CA49E1A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9DEE26C-EEFE-4391-AC0A-942AC2E14F0D}"/>
              </a:ext>
            </a:extLst>
          </p:cNvPr>
          <p:cNvSpPr>
            <a:spLocks noGrp="1"/>
          </p:cNvSpPr>
          <p:nvPr>
            <p:ph type="sldNum" sz="quarter" idx="12"/>
          </p:nvPr>
        </p:nvSpPr>
        <p:spPr/>
        <p:txBody>
          <a:bodyPr/>
          <a:lstStyle/>
          <a:p>
            <a:fld id="{62588ADE-53BA-4B61-98E6-404BCCE0C782}" type="slidenum">
              <a:rPr lang="en-US" smtClean="0"/>
              <a:t>‹#›</a:t>
            </a:fld>
            <a:endParaRPr lang="en-US" dirty="0"/>
          </a:p>
        </p:txBody>
      </p:sp>
    </p:spTree>
    <p:extLst>
      <p:ext uri="{BB962C8B-B14F-4D97-AF65-F5344CB8AC3E}">
        <p14:creationId xmlns:p14="http://schemas.microsoft.com/office/powerpoint/2010/main" val="2715599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ECF36-0B40-42A5-9F4E-C9F13CBAE8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42D003-FBC3-4E30-91AF-513A3A3A7F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7EF9C7-47BF-4424-AB04-94D341C981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8FD0CE-7D8F-474D-8C05-51F2829BFE81}"/>
              </a:ext>
            </a:extLst>
          </p:cNvPr>
          <p:cNvSpPr>
            <a:spLocks noGrp="1"/>
          </p:cNvSpPr>
          <p:nvPr>
            <p:ph type="dt" sz="half" idx="10"/>
          </p:nvPr>
        </p:nvSpPr>
        <p:spPr/>
        <p:txBody>
          <a:bodyPr/>
          <a:lstStyle/>
          <a:p>
            <a:fld id="{8302E8A4-C98B-478C-BA4F-761DDC4993BA}" type="datetimeFigureOut">
              <a:rPr lang="en-US" smtClean="0"/>
              <a:t>4/26/2021</a:t>
            </a:fld>
            <a:endParaRPr lang="en-US" dirty="0"/>
          </a:p>
        </p:txBody>
      </p:sp>
      <p:sp>
        <p:nvSpPr>
          <p:cNvPr id="6" name="Footer Placeholder 5">
            <a:extLst>
              <a:ext uri="{FF2B5EF4-FFF2-40B4-BE49-F238E27FC236}">
                <a16:creationId xmlns:a16="http://schemas.microsoft.com/office/drawing/2014/main" id="{72979CEE-C9BB-4BFF-AE0F-007EF347C6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F37DE16-8474-45A4-91AB-8D0502B2E379}"/>
              </a:ext>
            </a:extLst>
          </p:cNvPr>
          <p:cNvSpPr>
            <a:spLocks noGrp="1"/>
          </p:cNvSpPr>
          <p:nvPr>
            <p:ph type="sldNum" sz="quarter" idx="12"/>
          </p:nvPr>
        </p:nvSpPr>
        <p:spPr/>
        <p:txBody>
          <a:bodyPr/>
          <a:lstStyle/>
          <a:p>
            <a:fld id="{62588ADE-53BA-4B61-98E6-404BCCE0C782}" type="slidenum">
              <a:rPr lang="en-US" smtClean="0"/>
              <a:t>‹#›</a:t>
            </a:fld>
            <a:endParaRPr lang="en-US" dirty="0"/>
          </a:p>
        </p:txBody>
      </p:sp>
    </p:spTree>
    <p:extLst>
      <p:ext uri="{BB962C8B-B14F-4D97-AF65-F5344CB8AC3E}">
        <p14:creationId xmlns:p14="http://schemas.microsoft.com/office/powerpoint/2010/main" val="181503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8C08-8F8E-45C1-B266-A15F007A4E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465D03-2914-41B3-AF95-65176393C7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070CA2-821A-4143-867A-215BEBF448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14B358-31D0-4C27-A010-2627F7FBFC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B59E2C-AE78-4699-919A-50F959D85B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6C8228-3CE4-484C-998F-668F786DC848}"/>
              </a:ext>
            </a:extLst>
          </p:cNvPr>
          <p:cNvSpPr>
            <a:spLocks noGrp="1"/>
          </p:cNvSpPr>
          <p:nvPr>
            <p:ph type="dt" sz="half" idx="10"/>
          </p:nvPr>
        </p:nvSpPr>
        <p:spPr/>
        <p:txBody>
          <a:bodyPr/>
          <a:lstStyle/>
          <a:p>
            <a:fld id="{8302E8A4-C98B-478C-BA4F-761DDC4993BA}" type="datetimeFigureOut">
              <a:rPr lang="en-US" smtClean="0"/>
              <a:t>4/26/2021</a:t>
            </a:fld>
            <a:endParaRPr lang="en-US" dirty="0"/>
          </a:p>
        </p:txBody>
      </p:sp>
      <p:sp>
        <p:nvSpPr>
          <p:cNvPr id="8" name="Footer Placeholder 7">
            <a:extLst>
              <a:ext uri="{FF2B5EF4-FFF2-40B4-BE49-F238E27FC236}">
                <a16:creationId xmlns:a16="http://schemas.microsoft.com/office/drawing/2014/main" id="{0F661135-946B-40F7-894C-EC06C4542B2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BD73815-7B34-4B90-9C7F-1826E20F0BB7}"/>
              </a:ext>
            </a:extLst>
          </p:cNvPr>
          <p:cNvSpPr>
            <a:spLocks noGrp="1"/>
          </p:cNvSpPr>
          <p:nvPr>
            <p:ph type="sldNum" sz="quarter" idx="12"/>
          </p:nvPr>
        </p:nvSpPr>
        <p:spPr/>
        <p:txBody>
          <a:bodyPr/>
          <a:lstStyle/>
          <a:p>
            <a:fld id="{62588ADE-53BA-4B61-98E6-404BCCE0C782}" type="slidenum">
              <a:rPr lang="en-US" smtClean="0"/>
              <a:t>‹#›</a:t>
            </a:fld>
            <a:endParaRPr lang="en-US" dirty="0"/>
          </a:p>
        </p:txBody>
      </p:sp>
    </p:spTree>
    <p:extLst>
      <p:ext uri="{BB962C8B-B14F-4D97-AF65-F5344CB8AC3E}">
        <p14:creationId xmlns:p14="http://schemas.microsoft.com/office/powerpoint/2010/main" val="3372209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7C9A2-5C75-4716-8B10-B5F46F9732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338142-3A1B-42AD-A5BA-257E60937312}"/>
              </a:ext>
            </a:extLst>
          </p:cNvPr>
          <p:cNvSpPr>
            <a:spLocks noGrp="1"/>
          </p:cNvSpPr>
          <p:nvPr>
            <p:ph type="dt" sz="half" idx="10"/>
          </p:nvPr>
        </p:nvSpPr>
        <p:spPr/>
        <p:txBody>
          <a:bodyPr/>
          <a:lstStyle/>
          <a:p>
            <a:fld id="{8302E8A4-C98B-478C-BA4F-761DDC4993BA}" type="datetimeFigureOut">
              <a:rPr lang="en-US" smtClean="0"/>
              <a:t>4/26/2021</a:t>
            </a:fld>
            <a:endParaRPr lang="en-US" dirty="0"/>
          </a:p>
        </p:txBody>
      </p:sp>
      <p:sp>
        <p:nvSpPr>
          <p:cNvPr id="4" name="Footer Placeholder 3">
            <a:extLst>
              <a:ext uri="{FF2B5EF4-FFF2-40B4-BE49-F238E27FC236}">
                <a16:creationId xmlns:a16="http://schemas.microsoft.com/office/drawing/2014/main" id="{3AC22899-0330-4192-A24B-D0D13D4A56D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CB2E4AC-1415-4A7D-930B-216210795722}"/>
              </a:ext>
            </a:extLst>
          </p:cNvPr>
          <p:cNvSpPr>
            <a:spLocks noGrp="1"/>
          </p:cNvSpPr>
          <p:nvPr>
            <p:ph type="sldNum" sz="quarter" idx="12"/>
          </p:nvPr>
        </p:nvSpPr>
        <p:spPr/>
        <p:txBody>
          <a:bodyPr/>
          <a:lstStyle/>
          <a:p>
            <a:fld id="{62588ADE-53BA-4B61-98E6-404BCCE0C782}" type="slidenum">
              <a:rPr lang="en-US" smtClean="0"/>
              <a:t>‹#›</a:t>
            </a:fld>
            <a:endParaRPr lang="en-US" dirty="0"/>
          </a:p>
        </p:txBody>
      </p:sp>
    </p:spTree>
    <p:extLst>
      <p:ext uri="{BB962C8B-B14F-4D97-AF65-F5344CB8AC3E}">
        <p14:creationId xmlns:p14="http://schemas.microsoft.com/office/powerpoint/2010/main" val="741458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F448C3-C01F-4B4D-83C6-5A18BB636427}"/>
              </a:ext>
            </a:extLst>
          </p:cNvPr>
          <p:cNvSpPr>
            <a:spLocks noGrp="1"/>
          </p:cNvSpPr>
          <p:nvPr>
            <p:ph type="dt" sz="half" idx="10"/>
          </p:nvPr>
        </p:nvSpPr>
        <p:spPr/>
        <p:txBody>
          <a:bodyPr/>
          <a:lstStyle/>
          <a:p>
            <a:fld id="{8302E8A4-C98B-478C-BA4F-761DDC4993BA}" type="datetimeFigureOut">
              <a:rPr lang="en-US" smtClean="0"/>
              <a:t>4/26/2021</a:t>
            </a:fld>
            <a:endParaRPr lang="en-US" dirty="0"/>
          </a:p>
        </p:txBody>
      </p:sp>
      <p:sp>
        <p:nvSpPr>
          <p:cNvPr id="3" name="Footer Placeholder 2">
            <a:extLst>
              <a:ext uri="{FF2B5EF4-FFF2-40B4-BE49-F238E27FC236}">
                <a16:creationId xmlns:a16="http://schemas.microsoft.com/office/drawing/2014/main" id="{80DBBA58-A74B-41E9-AC40-AEB5BC41442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F0DF683-503F-4798-9FC0-340BDF4C0466}"/>
              </a:ext>
            </a:extLst>
          </p:cNvPr>
          <p:cNvSpPr>
            <a:spLocks noGrp="1"/>
          </p:cNvSpPr>
          <p:nvPr>
            <p:ph type="sldNum" sz="quarter" idx="12"/>
          </p:nvPr>
        </p:nvSpPr>
        <p:spPr/>
        <p:txBody>
          <a:bodyPr/>
          <a:lstStyle/>
          <a:p>
            <a:fld id="{62588ADE-53BA-4B61-98E6-404BCCE0C782}" type="slidenum">
              <a:rPr lang="en-US" smtClean="0"/>
              <a:t>‹#›</a:t>
            </a:fld>
            <a:endParaRPr lang="en-US" dirty="0"/>
          </a:p>
        </p:txBody>
      </p:sp>
    </p:spTree>
    <p:extLst>
      <p:ext uri="{BB962C8B-B14F-4D97-AF65-F5344CB8AC3E}">
        <p14:creationId xmlns:p14="http://schemas.microsoft.com/office/powerpoint/2010/main" val="1311340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336C1-58D7-4175-A9E1-8330907353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8F746D-A254-4B55-9749-9BF4D5EC25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5801A2-4654-46EC-9B83-8BDBD686A1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1A6511-42C4-492A-A305-10BCD8FD98C3}"/>
              </a:ext>
            </a:extLst>
          </p:cNvPr>
          <p:cNvSpPr>
            <a:spLocks noGrp="1"/>
          </p:cNvSpPr>
          <p:nvPr>
            <p:ph type="dt" sz="half" idx="10"/>
          </p:nvPr>
        </p:nvSpPr>
        <p:spPr/>
        <p:txBody>
          <a:bodyPr/>
          <a:lstStyle/>
          <a:p>
            <a:fld id="{8302E8A4-C98B-478C-BA4F-761DDC4993BA}" type="datetimeFigureOut">
              <a:rPr lang="en-US" smtClean="0"/>
              <a:t>4/26/2021</a:t>
            </a:fld>
            <a:endParaRPr lang="en-US" dirty="0"/>
          </a:p>
        </p:txBody>
      </p:sp>
      <p:sp>
        <p:nvSpPr>
          <p:cNvPr id="6" name="Footer Placeholder 5">
            <a:extLst>
              <a:ext uri="{FF2B5EF4-FFF2-40B4-BE49-F238E27FC236}">
                <a16:creationId xmlns:a16="http://schemas.microsoft.com/office/drawing/2014/main" id="{524E3026-F787-4A08-A635-B77EAE78F05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30EDADF-A924-4E76-BF88-06EE27E4EB42}"/>
              </a:ext>
            </a:extLst>
          </p:cNvPr>
          <p:cNvSpPr>
            <a:spLocks noGrp="1"/>
          </p:cNvSpPr>
          <p:nvPr>
            <p:ph type="sldNum" sz="quarter" idx="12"/>
          </p:nvPr>
        </p:nvSpPr>
        <p:spPr/>
        <p:txBody>
          <a:bodyPr/>
          <a:lstStyle/>
          <a:p>
            <a:fld id="{62588ADE-53BA-4B61-98E6-404BCCE0C782}" type="slidenum">
              <a:rPr lang="en-US" smtClean="0"/>
              <a:t>‹#›</a:t>
            </a:fld>
            <a:endParaRPr lang="en-US" dirty="0"/>
          </a:p>
        </p:txBody>
      </p:sp>
    </p:spTree>
    <p:extLst>
      <p:ext uri="{BB962C8B-B14F-4D97-AF65-F5344CB8AC3E}">
        <p14:creationId xmlns:p14="http://schemas.microsoft.com/office/powerpoint/2010/main" val="763051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AC70F-59B3-4D8A-B3CF-866B4F2514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D7EBE4-3B46-43DD-B823-4026CB5CD4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9D0D202-65BF-406E-8DD7-A27D5B26BB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F7C84-C40A-4651-AF27-0FCC22967F57}"/>
              </a:ext>
            </a:extLst>
          </p:cNvPr>
          <p:cNvSpPr>
            <a:spLocks noGrp="1"/>
          </p:cNvSpPr>
          <p:nvPr>
            <p:ph type="dt" sz="half" idx="10"/>
          </p:nvPr>
        </p:nvSpPr>
        <p:spPr/>
        <p:txBody>
          <a:bodyPr/>
          <a:lstStyle/>
          <a:p>
            <a:fld id="{8302E8A4-C98B-478C-BA4F-761DDC4993BA}" type="datetimeFigureOut">
              <a:rPr lang="en-US" smtClean="0"/>
              <a:t>4/26/2021</a:t>
            </a:fld>
            <a:endParaRPr lang="en-US" dirty="0"/>
          </a:p>
        </p:txBody>
      </p:sp>
      <p:sp>
        <p:nvSpPr>
          <p:cNvPr id="6" name="Footer Placeholder 5">
            <a:extLst>
              <a:ext uri="{FF2B5EF4-FFF2-40B4-BE49-F238E27FC236}">
                <a16:creationId xmlns:a16="http://schemas.microsoft.com/office/drawing/2014/main" id="{A2511448-1015-4ED3-8FD7-C4BF8F66EAE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BA815DF-BE62-43E8-BCC6-55D6AB0B05D5}"/>
              </a:ext>
            </a:extLst>
          </p:cNvPr>
          <p:cNvSpPr>
            <a:spLocks noGrp="1"/>
          </p:cNvSpPr>
          <p:nvPr>
            <p:ph type="sldNum" sz="quarter" idx="12"/>
          </p:nvPr>
        </p:nvSpPr>
        <p:spPr/>
        <p:txBody>
          <a:bodyPr/>
          <a:lstStyle/>
          <a:p>
            <a:fld id="{62588ADE-53BA-4B61-98E6-404BCCE0C782}" type="slidenum">
              <a:rPr lang="en-US" smtClean="0"/>
              <a:t>‹#›</a:t>
            </a:fld>
            <a:endParaRPr lang="en-US" dirty="0"/>
          </a:p>
        </p:txBody>
      </p:sp>
    </p:spTree>
    <p:extLst>
      <p:ext uri="{BB962C8B-B14F-4D97-AF65-F5344CB8AC3E}">
        <p14:creationId xmlns:p14="http://schemas.microsoft.com/office/powerpoint/2010/main" val="2782066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1B7644-8E43-47EF-AE65-7549FA0C61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3169CB-3F78-4C0B-ABC7-A1BDEDFC27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6AC371-C1DF-4A59-BEB1-72C296C738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02E8A4-C98B-478C-BA4F-761DDC4993BA}" type="datetimeFigureOut">
              <a:rPr lang="en-US" smtClean="0"/>
              <a:t>4/26/2021</a:t>
            </a:fld>
            <a:endParaRPr lang="en-US" dirty="0"/>
          </a:p>
        </p:txBody>
      </p:sp>
      <p:sp>
        <p:nvSpPr>
          <p:cNvPr id="5" name="Footer Placeholder 4">
            <a:extLst>
              <a:ext uri="{FF2B5EF4-FFF2-40B4-BE49-F238E27FC236}">
                <a16:creationId xmlns:a16="http://schemas.microsoft.com/office/drawing/2014/main" id="{4671997E-5AC6-43FD-AAC5-86151B12CA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7A3807E-64C8-4A6B-829B-8182856B6E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588ADE-53BA-4B61-98E6-404BCCE0C782}" type="slidenum">
              <a:rPr lang="en-US" smtClean="0"/>
              <a:t>‹#›</a:t>
            </a:fld>
            <a:endParaRPr lang="en-US" dirty="0"/>
          </a:p>
        </p:txBody>
      </p:sp>
    </p:spTree>
    <p:extLst>
      <p:ext uri="{BB962C8B-B14F-4D97-AF65-F5344CB8AC3E}">
        <p14:creationId xmlns:p14="http://schemas.microsoft.com/office/powerpoint/2010/main" val="3182873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jpe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8.png"/><Relationship Id="rId3" Type="http://schemas.openxmlformats.org/officeDocument/2006/relationships/hyperlink" Target="http://www.freestockphotos.biz/stockphoto/15375" TargetMode="External"/><Relationship Id="rId21" Type="http://schemas.openxmlformats.org/officeDocument/2006/relationships/image" Target="../media/image11.png"/><Relationship Id="rId7" Type="http://schemas.openxmlformats.org/officeDocument/2006/relationships/image" Target="../media/image15.jpeg"/><Relationship Id="rId12" Type="http://schemas.openxmlformats.org/officeDocument/2006/relationships/image" Target="../media/image20.png"/><Relationship Id="rId17" Type="http://schemas.openxmlformats.org/officeDocument/2006/relationships/image" Target="../media/image7.png"/><Relationship Id="rId2" Type="http://schemas.openxmlformats.org/officeDocument/2006/relationships/image" Target="../media/image14.png"/><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19.png"/><Relationship Id="rId5" Type="http://schemas.openxmlformats.org/officeDocument/2006/relationships/image" Target="../media/image2.png"/><Relationship Id="rId15" Type="http://schemas.openxmlformats.org/officeDocument/2006/relationships/image" Target="../media/image5.png"/><Relationship Id="rId23" Type="http://schemas.openxmlformats.org/officeDocument/2006/relationships/image" Target="../media/image13.jpeg"/><Relationship Id="rId10" Type="http://schemas.openxmlformats.org/officeDocument/2006/relationships/image" Target="../media/image18.png"/><Relationship Id="rId19" Type="http://schemas.openxmlformats.org/officeDocument/2006/relationships/image" Target="../media/image9.png"/><Relationship Id="rId4" Type="http://schemas.openxmlformats.org/officeDocument/2006/relationships/image" Target="../media/image1.jpeg"/><Relationship Id="rId9" Type="http://schemas.openxmlformats.org/officeDocument/2006/relationships/image" Target="../media/image17.jpeg"/><Relationship Id="rId14" Type="http://schemas.openxmlformats.org/officeDocument/2006/relationships/image" Target="../media/image4.png"/><Relationship Id="rId22"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hyperlink" Target="http://www.freestockphotos.biz/stockphoto/15375" TargetMode="External"/><Relationship Id="rId21" Type="http://schemas.openxmlformats.org/officeDocument/2006/relationships/image" Target="../media/image19.png"/><Relationship Id="rId7" Type="http://schemas.openxmlformats.org/officeDocument/2006/relationships/image" Target="../media/image15.jpe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image" Target="../media/image14.png"/><Relationship Id="rId16" Type="http://schemas.openxmlformats.org/officeDocument/2006/relationships/image" Target="../media/image10.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9.png"/><Relationship Id="rId23" Type="http://schemas.openxmlformats.org/officeDocument/2006/relationships/image" Target="../media/image21.png"/><Relationship Id="rId10" Type="http://schemas.openxmlformats.org/officeDocument/2006/relationships/image" Target="../media/image4.png"/><Relationship Id="rId19" Type="http://schemas.openxmlformats.org/officeDocument/2006/relationships/image" Target="../media/image13.jpeg"/><Relationship Id="rId4" Type="http://schemas.openxmlformats.org/officeDocument/2006/relationships/image" Target="../media/image1.jpeg"/><Relationship Id="rId9" Type="http://schemas.openxmlformats.org/officeDocument/2006/relationships/image" Target="../media/image17.jpeg"/><Relationship Id="rId14" Type="http://schemas.openxmlformats.org/officeDocument/2006/relationships/image" Target="../media/image8.png"/><Relationship Id="rId22"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hyperlink" Target="http://www.freestockphotos.biz/stockphoto/15375" TargetMode="External"/><Relationship Id="rId21" Type="http://schemas.openxmlformats.org/officeDocument/2006/relationships/image" Target="../media/image19.png"/><Relationship Id="rId7" Type="http://schemas.openxmlformats.org/officeDocument/2006/relationships/image" Target="../media/image15.jpe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image" Target="../media/image14.png"/><Relationship Id="rId16" Type="http://schemas.openxmlformats.org/officeDocument/2006/relationships/image" Target="../media/image10.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9.png"/><Relationship Id="rId23" Type="http://schemas.openxmlformats.org/officeDocument/2006/relationships/image" Target="../media/image21.png"/><Relationship Id="rId10" Type="http://schemas.openxmlformats.org/officeDocument/2006/relationships/image" Target="../media/image4.png"/><Relationship Id="rId19" Type="http://schemas.openxmlformats.org/officeDocument/2006/relationships/image" Target="../media/image13.jpeg"/><Relationship Id="rId4" Type="http://schemas.openxmlformats.org/officeDocument/2006/relationships/image" Target="../media/image1.jpeg"/><Relationship Id="rId9" Type="http://schemas.openxmlformats.org/officeDocument/2006/relationships/image" Target="../media/image17.jpeg"/><Relationship Id="rId14" Type="http://schemas.openxmlformats.org/officeDocument/2006/relationships/image" Target="../media/image8.png"/><Relationship Id="rId22"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hyperlink" Target="http://www.freestockphotos.biz/stockphoto/15375" TargetMode="External"/><Relationship Id="rId21" Type="http://schemas.openxmlformats.org/officeDocument/2006/relationships/image" Target="../media/image19.png"/><Relationship Id="rId7" Type="http://schemas.openxmlformats.org/officeDocument/2006/relationships/image" Target="../media/image15.jpe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image" Target="../media/image14.png"/><Relationship Id="rId16" Type="http://schemas.openxmlformats.org/officeDocument/2006/relationships/image" Target="../media/image10.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9.png"/><Relationship Id="rId23" Type="http://schemas.openxmlformats.org/officeDocument/2006/relationships/image" Target="../media/image21.png"/><Relationship Id="rId10" Type="http://schemas.openxmlformats.org/officeDocument/2006/relationships/image" Target="../media/image4.png"/><Relationship Id="rId19" Type="http://schemas.openxmlformats.org/officeDocument/2006/relationships/image" Target="../media/image13.jpeg"/><Relationship Id="rId4" Type="http://schemas.openxmlformats.org/officeDocument/2006/relationships/image" Target="../media/image1.jpeg"/><Relationship Id="rId9" Type="http://schemas.openxmlformats.org/officeDocument/2006/relationships/image" Target="../media/image17.jpeg"/><Relationship Id="rId14" Type="http://schemas.openxmlformats.org/officeDocument/2006/relationships/image" Target="../media/image8.png"/><Relationship Id="rId22"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hyperlink" Target="http://www.freestockphotos.biz/stockphoto/15375" TargetMode="External"/><Relationship Id="rId21" Type="http://schemas.openxmlformats.org/officeDocument/2006/relationships/image" Target="../media/image19.png"/><Relationship Id="rId7" Type="http://schemas.openxmlformats.org/officeDocument/2006/relationships/image" Target="../media/image15.jpe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image" Target="../media/image14.png"/><Relationship Id="rId16" Type="http://schemas.openxmlformats.org/officeDocument/2006/relationships/image" Target="../media/image10.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9.png"/><Relationship Id="rId23" Type="http://schemas.openxmlformats.org/officeDocument/2006/relationships/image" Target="../media/image21.png"/><Relationship Id="rId10" Type="http://schemas.openxmlformats.org/officeDocument/2006/relationships/image" Target="../media/image4.png"/><Relationship Id="rId19" Type="http://schemas.openxmlformats.org/officeDocument/2006/relationships/image" Target="../media/image13.jpeg"/><Relationship Id="rId4" Type="http://schemas.openxmlformats.org/officeDocument/2006/relationships/image" Target="../media/image1.jpeg"/><Relationship Id="rId9" Type="http://schemas.openxmlformats.org/officeDocument/2006/relationships/image" Target="../media/image17.jpeg"/><Relationship Id="rId14" Type="http://schemas.openxmlformats.org/officeDocument/2006/relationships/image" Target="../media/image8.png"/><Relationship Id="rId22"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hyperlink" Target="http://www.freestockphotos.biz/stockphoto/15375" TargetMode="External"/><Relationship Id="rId21" Type="http://schemas.openxmlformats.org/officeDocument/2006/relationships/image" Target="../media/image19.png"/><Relationship Id="rId7" Type="http://schemas.openxmlformats.org/officeDocument/2006/relationships/image" Target="../media/image15.jpe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image" Target="../media/image14.png"/><Relationship Id="rId16" Type="http://schemas.openxmlformats.org/officeDocument/2006/relationships/image" Target="../media/image10.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9.png"/><Relationship Id="rId23" Type="http://schemas.openxmlformats.org/officeDocument/2006/relationships/image" Target="../media/image21.png"/><Relationship Id="rId10" Type="http://schemas.openxmlformats.org/officeDocument/2006/relationships/image" Target="../media/image4.png"/><Relationship Id="rId19" Type="http://schemas.openxmlformats.org/officeDocument/2006/relationships/image" Target="../media/image13.jpeg"/><Relationship Id="rId4" Type="http://schemas.openxmlformats.org/officeDocument/2006/relationships/image" Target="../media/image1.jpeg"/><Relationship Id="rId9" Type="http://schemas.openxmlformats.org/officeDocument/2006/relationships/image" Target="../media/image17.jpeg"/><Relationship Id="rId14" Type="http://schemas.openxmlformats.org/officeDocument/2006/relationships/image" Target="../media/image8.png"/><Relationship Id="rId22"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hyperlink" Target="http://www.freestockphotos.biz/stockphoto/15375" TargetMode="External"/><Relationship Id="rId21" Type="http://schemas.openxmlformats.org/officeDocument/2006/relationships/image" Target="../media/image19.png"/><Relationship Id="rId7" Type="http://schemas.openxmlformats.org/officeDocument/2006/relationships/image" Target="../media/image15.jpe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image" Target="../media/image14.png"/><Relationship Id="rId16" Type="http://schemas.openxmlformats.org/officeDocument/2006/relationships/image" Target="../media/image10.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9.png"/><Relationship Id="rId23" Type="http://schemas.openxmlformats.org/officeDocument/2006/relationships/image" Target="../media/image21.png"/><Relationship Id="rId10" Type="http://schemas.openxmlformats.org/officeDocument/2006/relationships/image" Target="../media/image4.png"/><Relationship Id="rId19" Type="http://schemas.openxmlformats.org/officeDocument/2006/relationships/image" Target="../media/image13.jpeg"/><Relationship Id="rId4" Type="http://schemas.openxmlformats.org/officeDocument/2006/relationships/image" Target="../media/image1.jpeg"/><Relationship Id="rId9" Type="http://schemas.openxmlformats.org/officeDocument/2006/relationships/image" Target="../media/image17.jpeg"/><Relationship Id="rId14" Type="http://schemas.openxmlformats.org/officeDocument/2006/relationships/image" Target="../media/image8.png"/><Relationship Id="rId22"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hyperlink" Target="http://www.freestockphotos.biz/stockphoto/15375" TargetMode="External"/><Relationship Id="rId7" Type="http://schemas.openxmlformats.org/officeDocument/2006/relationships/image" Target="../media/image15.jpe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image" Target="../media/image14.png"/><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9.png"/><Relationship Id="rId10" Type="http://schemas.openxmlformats.org/officeDocument/2006/relationships/image" Target="../media/image4.png"/><Relationship Id="rId19" Type="http://schemas.openxmlformats.org/officeDocument/2006/relationships/image" Target="../media/image13.jpeg"/><Relationship Id="rId4" Type="http://schemas.openxmlformats.org/officeDocument/2006/relationships/image" Target="../media/image1.jpeg"/><Relationship Id="rId9" Type="http://schemas.openxmlformats.org/officeDocument/2006/relationships/image" Target="../media/image17.jpeg"/><Relationship Id="rId1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8.png"/><Relationship Id="rId3" Type="http://schemas.openxmlformats.org/officeDocument/2006/relationships/hyperlink" Target="http://www.freestockphotos.biz/stockphoto/15375" TargetMode="External"/><Relationship Id="rId21" Type="http://schemas.openxmlformats.org/officeDocument/2006/relationships/image" Target="../media/image11.png"/><Relationship Id="rId7" Type="http://schemas.openxmlformats.org/officeDocument/2006/relationships/image" Target="../media/image15.jpeg"/><Relationship Id="rId12" Type="http://schemas.openxmlformats.org/officeDocument/2006/relationships/image" Target="../media/image20.png"/><Relationship Id="rId17" Type="http://schemas.openxmlformats.org/officeDocument/2006/relationships/image" Target="../media/image7.png"/><Relationship Id="rId2" Type="http://schemas.openxmlformats.org/officeDocument/2006/relationships/image" Target="../media/image14.png"/><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19.png"/><Relationship Id="rId5" Type="http://schemas.openxmlformats.org/officeDocument/2006/relationships/image" Target="../media/image2.png"/><Relationship Id="rId15" Type="http://schemas.openxmlformats.org/officeDocument/2006/relationships/image" Target="../media/image5.png"/><Relationship Id="rId23" Type="http://schemas.openxmlformats.org/officeDocument/2006/relationships/image" Target="../media/image13.jpeg"/><Relationship Id="rId10" Type="http://schemas.openxmlformats.org/officeDocument/2006/relationships/image" Target="../media/image18.png"/><Relationship Id="rId19" Type="http://schemas.openxmlformats.org/officeDocument/2006/relationships/image" Target="../media/image9.png"/><Relationship Id="rId4" Type="http://schemas.openxmlformats.org/officeDocument/2006/relationships/image" Target="../media/image1.jpeg"/><Relationship Id="rId9" Type="http://schemas.openxmlformats.org/officeDocument/2006/relationships/image" Target="../media/image17.jpeg"/><Relationship Id="rId14" Type="http://schemas.openxmlformats.org/officeDocument/2006/relationships/image" Target="../media/image4.png"/><Relationship Id="rId22"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8.png"/><Relationship Id="rId3" Type="http://schemas.openxmlformats.org/officeDocument/2006/relationships/hyperlink" Target="http://www.freestockphotos.biz/stockphoto/15375" TargetMode="External"/><Relationship Id="rId21" Type="http://schemas.openxmlformats.org/officeDocument/2006/relationships/image" Target="../media/image11.png"/><Relationship Id="rId7" Type="http://schemas.openxmlformats.org/officeDocument/2006/relationships/image" Target="../media/image15.jpeg"/><Relationship Id="rId12" Type="http://schemas.openxmlformats.org/officeDocument/2006/relationships/image" Target="../media/image20.png"/><Relationship Id="rId17" Type="http://schemas.openxmlformats.org/officeDocument/2006/relationships/image" Target="../media/image7.png"/><Relationship Id="rId2" Type="http://schemas.openxmlformats.org/officeDocument/2006/relationships/image" Target="../media/image14.png"/><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19.png"/><Relationship Id="rId5" Type="http://schemas.openxmlformats.org/officeDocument/2006/relationships/image" Target="../media/image2.png"/><Relationship Id="rId15" Type="http://schemas.openxmlformats.org/officeDocument/2006/relationships/image" Target="../media/image5.png"/><Relationship Id="rId23" Type="http://schemas.openxmlformats.org/officeDocument/2006/relationships/image" Target="../media/image13.jpeg"/><Relationship Id="rId10" Type="http://schemas.openxmlformats.org/officeDocument/2006/relationships/image" Target="../media/image18.png"/><Relationship Id="rId19" Type="http://schemas.openxmlformats.org/officeDocument/2006/relationships/image" Target="../media/image9.png"/><Relationship Id="rId4" Type="http://schemas.openxmlformats.org/officeDocument/2006/relationships/image" Target="../media/image1.jpeg"/><Relationship Id="rId9" Type="http://schemas.openxmlformats.org/officeDocument/2006/relationships/image" Target="../media/image17.jpeg"/><Relationship Id="rId14" Type="http://schemas.openxmlformats.org/officeDocument/2006/relationships/image" Target="../media/image4.png"/><Relationship Id="rId22" Type="http://schemas.openxmlformats.org/officeDocument/2006/relationships/image" Target="../media/image12.png"/></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8.png"/><Relationship Id="rId3" Type="http://schemas.openxmlformats.org/officeDocument/2006/relationships/hyperlink" Target="http://www.freestockphotos.biz/stockphoto/15375" TargetMode="External"/><Relationship Id="rId21" Type="http://schemas.openxmlformats.org/officeDocument/2006/relationships/image" Target="../media/image11.png"/><Relationship Id="rId7" Type="http://schemas.openxmlformats.org/officeDocument/2006/relationships/image" Target="../media/image15.jpeg"/><Relationship Id="rId12" Type="http://schemas.openxmlformats.org/officeDocument/2006/relationships/image" Target="../media/image20.png"/><Relationship Id="rId17" Type="http://schemas.openxmlformats.org/officeDocument/2006/relationships/image" Target="../media/image7.png"/><Relationship Id="rId2" Type="http://schemas.openxmlformats.org/officeDocument/2006/relationships/image" Target="../media/image14.png"/><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19.png"/><Relationship Id="rId5" Type="http://schemas.openxmlformats.org/officeDocument/2006/relationships/image" Target="../media/image2.png"/><Relationship Id="rId15" Type="http://schemas.openxmlformats.org/officeDocument/2006/relationships/image" Target="../media/image5.png"/><Relationship Id="rId23" Type="http://schemas.openxmlformats.org/officeDocument/2006/relationships/image" Target="../media/image13.jpeg"/><Relationship Id="rId10" Type="http://schemas.openxmlformats.org/officeDocument/2006/relationships/image" Target="../media/image18.png"/><Relationship Id="rId19" Type="http://schemas.openxmlformats.org/officeDocument/2006/relationships/image" Target="../media/image9.png"/><Relationship Id="rId4" Type="http://schemas.openxmlformats.org/officeDocument/2006/relationships/image" Target="../media/image1.jpeg"/><Relationship Id="rId9" Type="http://schemas.openxmlformats.org/officeDocument/2006/relationships/image" Target="../media/image17.jpeg"/><Relationship Id="rId14" Type="http://schemas.openxmlformats.org/officeDocument/2006/relationships/image" Target="../media/image4.png"/><Relationship Id="rId22"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8.png"/><Relationship Id="rId3" Type="http://schemas.openxmlformats.org/officeDocument/2006/relationships/hyperlink" Target="http://www.freestockphotos.biz/stockphoto/15375" TargetMode="External"/><Relationship Id="rId21" Type="http://schemas.openxmlformats.org/officeDocument/2006/relationships/image" Target="../media/image11.png"/><Relationship Id="rId7" Type="http://schemas.openxmlformats.org/officeDocument/2006/relationships/image" Target="../media/image15.jpeg"/><Relationship Id="rId12" Type="http://schemas.openxmlformats.org/officeDocument/2006/relationships/image" Target="../media/image20.png"/><Relationship Id="rId17" Type="http://schemas.openxmlformats.org/officeDocument/2006/relationships/image" Target="../media/image7.png"/><Relationship Id="rId2" Type="http://schemas.openxmlformats.org/officeDocument/2006/relationships/image" Target="../media/image14.png"/><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19.png"/><Relationship Id="rId5" Type="http://schemas.openxmlformats.org/officeDocument/2006/relationships/image" Target="../media/image2.png"/><Relationship Id="rId15" Type="http://schemas.openxmlformats.org/officeDocument/2006/relationships/image" Target="../media/image5.png"/><Relationship Id="rId23" Type="http://schemas.openxmlformats.org/officeDocument/2006/relationships/image" Target="../media/image13.jpeg"/><Relationship Id="rId10" Type="http://schemas.openxmlformats.org/officeDocument/2006/relationships/image" Target="../media/image18.png"/><Relationship Id="rId19" Type="http://schemas.openxmlformats.org/officeDocument/2006/relationships/image" Target="../media/image9.png"/><Relationship Id="rId4" Type="http://schemas.openxmlformats.org/officeDocument/2006/relationships/image" Target="../media/image1.jpeg"/><Relationship Id="rId9" Type="http://schemas.openxmlformats.org/officeDocument/2006/relationships/image" Target="../media/image17.jpeg"/><Relationship Id="rId14" Type="http://schemas.openxmlformats.org/officeDocument/2006/relationships/image" Target="../media/image4.png"/><Relationship Id="rId22"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8.png"/><Relationship Id="rId3" Type="http://schemas.openxmlformats.org/officeDocument/2006/relationships/hyperlink" Target="http://www.freestockphotos.biz/stockphoto/15375" TargetMode="External"/><Relationship Id="rId21" Type="http://schemas.openxmlformats.org/officeDocument/2006/relationships/image" Target="../media/image11.png"/><Relationship Id="rId7" Type="http://schemas.openxmlformats.org/officeDocument/2006/relationships/image" Target="../media/image15.jpeg"/><Relationship Id="rId12" Type="http://schemas.openxmlformats.org/officeDocument/2006/relationships/image" Target="../media/image20.png"/><Relationship Id="rId17" Type="http://schemas.openxmlformats.org/officeDocument/2006/relationships/image" Target="../media/image7.png"/><Relationship Id="rId2" Type="http://schemas.openxmlformats.org/officeDocument/2006/relationships/image" Target="../media/image14.png"/><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19.png"/><Relationship Id="rId5" Type="http://schemas.openxmlformats.org/officeDocument/2006/relationships/image" Target="../media/image2.png"/><Relationship Id="rId15" Type="http://schemas.openxmlformats.org/officeDocument/2006/relationships/image" Target="../media/image5.png"/><Relationship Id="rId23" Type="http://schemas.openxmlformats.org/officeDocument/2006/relationships/image" Target="../media/image13.jpeg"/><Relationship Id="rId10" Type="http://schemas.openxmlformats.org/officeDocument/2006/relationships/image" Target="../media/image18.png"/><Relationship Id="rId19" Type="http://schemas.openxmlformats.org/officeDocument/2006/relationships/image" Target="../media/image9.png"/><Relationship Id="rId4" Type="http://schemas.openxmlformats.org/officeDocument/2006/relationships/image" Target="../media/image1.jpeg"/><Relationship Id="rId9" Type="http://schemas.openxmlformats.org/officeDocument/2006/relationships/image" Target="../media/image17.jpeg"/><Relationship Id="rId14" Type="http://schemas.openxmlformats.org/officeDocument/2006/relationships/image" Target="../media/image4.png"/><Relationship Id="rId22"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8.png"/><Relationship Id="rId3" Type="http://schemas.openxmlformats.org/officeDocument/2006/relationships/image" Target="../media/image14.png"/><Relationship Id="rId21" Type="http://schemas.openxmlformats.org/officeDocument/2006/relationships/image" Target="../media/image11.png"/><Relationship Id="rId7" Type="http://schemas.openxmlformats.org/officeDocument/2006/relationships/image" Target="../media/image15.jpeg"/><Relationship Id="rId12" Type="http://schemas.openxmlformats.org/officeDocument/2006/relationships/image" Target="../media/image20.png"/><Relationship Id="rId17" Type="http://schemas.openxmlformats.org/officeDocument/2006/relationships/image" Target="../media/image7.png"/><Relationship Id="rId2" Type="http://schemas.openxmlformats.org/officeDocument/2006/relationships/image" Target="../media/image3.jpeg"/><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19.png"/><Relationship Id="rId5" Type="http://schemas.openxmlformats.org/officeDocument/2006/relationships/image" Target="../media/image1.jpeg"/><Relationship Id="rId15" Type="http://schemas.openxmlformats.org/officeDocument/2006/relationships/image" Target="../media/image5.png"/><Relationship Id="rId23" Type="http://schemas.openxmlformats.org/officeDocument/2006/relationships/image" Target="../media/image13.jpeg"/><Relationship Id="rId10" Type="http://schemas.openxmlformats.org/officeDocument/2006/relationships/image" Target="../media/image18.png"/><Relationship Id="rId19" Type="http://schemas.openxmlformats.org/officeDocument/2006/relationships/image" Target="../media/image9.png"/><Relationship Id="rId4" Type="http://schemas.openxmlformats.org/officeDocument/2006/relationships/hyperlink" Target="http://www.freestockphotos.biz/stockphoto/15375" TargetMode="External"/><Relationship Id="rId9" Type="http://schemas.openxmlformats.org/officeDocument/2006/relationships/image" Target="../media/image17.jpeg"/><Relationship Id="rId14" Type="http://schemas.openxmlformats.org/officeDocument/2006/relationships/image" Target="../media/image4.png"/><Relationship Id="rId22"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8.png"/><Relationship Id="rId3" Type="http://schemas.openxmlformats.org/officeDocument/2006/relationships/hyperlink" Target="http://www.freestockphotos.biz/stockphoto/15375" TargetMode="External"/><Relationship Id="rId21" Type="http://schemas.openxmlformats.org/officeDocument/2006/relationships/image" Target="../media/image11.png"/><Relationship Id="rId7" Type="http://schemas.openxmlformats.org/officeDocument/2006/relationships/image" Target="../media/image15.jpeg"/><Relationship Id="rId12" Type="http://schemas.openxmlformats.org/officeDocument/2006/relationships/image" Target="../media/image20.png"/><Relationship Id="rId17" Type="http://schemas.openxmlformats.org/officeDocument/2006/relationships/image" Target="../media/image7.png"/><Relationship Id="rId2" Type="http://schemas.openxmlformats.org/officeDocument/2006/relationships/image" Target="../media/image14.png"/><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19.png"/><Relationship Id="rId5" Type="http://schemas.openxmlformats.org/officeDocument/2006/relationships/image" Target="../media/image2.png"/><Relationship Id="rId15" Type="http://schemas.openxmlformats.org/officeDocument/2006/relationships/image" Target="../media/image5.png"/><Relationship Id="rId23" Type="http://schemas.openxmlformats.org/officeDocument/2006/relationships/image" Target="../media/image13.jpeg"/><Relationship Id="rId10" Type="http://schemas.openxmlformats.org/officeDocument/2006/relationships/image" Target="../media/image18.png"/><Relationship Id="rId19" Type="http://schemas.openxmlformats.org/officeDocument/2006/relationships/image" Target="../media/image9.png"/><Relationship Id="rId4" Type="http://schemas.openxmlformats.org/officeDocument/2006/relationships/image" Target="../media/image1.jpeg"/><Relationship Id="rId9" Type="http://schemas.openxmlformats.org/officeDocument/2006/relationships/image" Target="../media/image17.jpeg"/><Relationship Id="rId14" Type="http://schemas.openxmlformats.org/officeDocument/2006/relationships/image" Target="../media/image4.png"/><Relationship Id="rId2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0C9A83-329A-461F-B715-92C19E843650}"/>
              </a:ext>
            </a:extLst>
          </p:cNvPr>
          <p:cNvSpPr txBox="1"/>
          <p:nvPr/>
        </p:nvSpPr>
        <p:spPr>
          <a:xfrm>
            <a:off x="548640" y="579120"/>
            <a:ext cx="7695055" cy="1200329"/>
          </a:xfrm>
          <a:prstGeom prst="rect">
            <a:avLst/>
          </a:prstGeom>
          <a:noFill/>
        </p:spPr>
        <p:txBody>
          <a:bodyPr wrap="none" rtlCol="0">
            <a:spAutoFit/>
          </a:bodyPr>
          <a:lstStyle/>
          <a:p>
            <a:r>
              <a:rPr lang="en-US" dirty="0"/>
              <a:t>Suppose a lunch consists of one sandwich, one side,  one drink, and one desert. </a:t>
            </a:r>
          </a:p>
          <a:p>
            <a:r>
              <a:rPr lang="en-US" dirty="0"/>
              <a:t>You have a choice of 4 types of sandwich, 4 sides, 3 drinks, and two desserts.</a:t>
            </a:r>
          </a:p>
          <a:p>
            <a:endParaRPr lang="en-US" dirty="0"/>
          </a:p>
          <a:p>
            <a:r>
              <a:rPr lang="en-US" dirty="0"/>
              <a:t>How many different lunch combinations are there?</a:t>
            </a:r>
          </a:p>
        </p:txBody>
      </p:sp>
      <p:pic>
        <p:nvPicPr>
          <p:cNvPr id="2050" name="Picture 2" descr="Coca Cola Drink Png Image - Coca Cola Cup Png, Transparent Png , Transparent  Png Image - PNGitem">
            <a:extLst>
              <a:ext uri="{FF2B5EF4-FFF2-40B4-BE49-F238E27FC236}">
                <a16:creationId xmlns:a16="http://schemas.microsoft.com/office/drawing/2014/main" id="{99F55148-BFC8-4580-993E-BEFEEE0B7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6445" y="1605316"/>
            <a:ext cx="722592" cy="85121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99282F64-313D-4302-84DF-7EB4F9C08CDA}"/>
              </a:ext>
            </a:extLst>
          </p:cNvPr>
          <p:cNvPicPr>
            <a:picLocks noChangeAspect="1"/>
          </p:cNvPicPr>
          <p:nvPr/>
        </p:nvPicPr>
        <p:blipFill>
          <a:blip r:embed="rId3"/>
          <a:stretch>
            <a:fillRect/>
          </a:stretch>
        </p:blipFill>
        <p:spPr>
          <a:xfrm>
            <a:off x="10538525" y="1511319"/>
            <a:ext cx="676715" cy="914479"/>
          </a:xfrm>
          <a:prstGeom prst="rect">
            <a:avLst/>
          </a:prstGeom>
        </p:spPr>
      </p:pic>
      <p:pic>
        <p:nvPicPr>
          <p:cNvPr id="2054" name="Picture 6" descr="Starbucks Cup | PNG All">
            <a:extLst>
              <a:ext uri="{FF2B5EF4-FFF2-40B4-BE49-F238E27FC236}">
                <a16:creationId xmlns:a16="http://schemas.microsoft.com/office/drawing/2014/main" id="{E0F9DC77-170F-49C5-8662-97BC8C5895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7750" y="1685524"/>
            <a:ext cx="722593" cy="789811"/>
          </a:xfrm>
          <a:prstGeom prst="rect">
            <a:avLst/>
          </a:prstGeom>
          <a:noFill/>
          <a:extLst>
            <a:ext uri="{909E8E84-426E-40DD-AFC4-6F175D3DCCD1}">
              <a14:hiddenFill xmlns:a14="http://schemas.microsoft.com/office/drawing/2010/main">
                <a:solidFill>
                  <a:srgbClr val="FFFFFF"/>
                </a:solidFill>
              </a14:hiddenFill>
            </a:ext>
          </a:extLst>
        </p:spPr>
      </p:pic>
      <p:pic>
        <p:nvPicPr>
          <p:cNvPr id="2071" name="Picture 2070">
            <a:extLst>
              <a:ext uri="{FF2B5EF4-FFF2-40B4-BE49-F238E27FC236}">
                <a16:creationId xmlns:a16="http://schemas.microsoft.com/office/drawing/2014/main" id="{BDAC309D-E1D7-45B6-9688-0CD180A185EE}"/>
              </a:ext>
            </a:extLst>
          </p:cNvPr>
          <p:cNvPicPr>
            <a:picLocks noChangeAspect="1"/>
          </p:cNvPicPr>
          <p:nvPr/>
        </p:nvPicPr>
        <p:blipFill>
          <a:blip r:embed="rId5"/>
          <a:stretch>
            <a:fillRect/>
          </a:stretch>
        </p:blipFill>
        <p:spPr>
          <a:xfrm>
            <a:off x="10662095" y="377178"/>
            <a:ext cx="841321" cy="475529"/>
          </a:xfrm>
          <a:prstGeom prst="rect">
            <a:avLst/>
          </a:prstGeom>
        </p:spPr>
      </p:pic>
      <p:pic>
        <p:nvPicPr>
          <p:cNvPr id="2072" name="Picture 2071">
            <a:extLst>
              <a:ext uri="{FF2B5EF4-FFF2-40B4-BE49-F238E27FC236}">
                <a16:creationId xmlns:a16="http://schemas.microsoft.com/office/drawing/2014/main" id="{C3B7E331-58F9-4AD0-9F48-2481FEEB3ABE}"/>
              </a:ext>
            </a:extLst>
          </p:cNvPr>
          <p:cNvPicPr>
            <a:picLocks noChangeAspect="1"/>
          </p:cNvPicPr>
          <p:nvPr/>
        </p:nvPicPr>
        <p:blipFill>
          <a:blip r:embed="rId6"/>
          <a:stretch>
            <a:fillRect/>
          </a:stretch>
        </p:blipFill>
        <p:spPr>
          <a:xfrm>
            <a:off x="9820774" y="419853"/>
            <a:ext cx="853514" cy="353599"/>
          </a:xfrm>
          <a:prstGeom prst="rect">
            <a:avLst/>
          </a:prstGeom>
        </p:spPr>
      </p:pic>
      <p:pic>
        <p:nvPicPr>
          <p:cNvPr id="2073" name="Picture 2072">
            <a:extLst>
              <a:ext uri="{FF2B5EF4-FFF2-40B4-BE49-F238E27FC236}">
                <a16:creationId xmlns:a16="http://schemas.microsoft.com/office/drawing/2014/main" id="{E60F962A-AC4B-491F-BB8C-92C90DD911FB}"/>
              </a:ext>
            </a:extLst>
          </p:cNvPr>
          <p:cNvPicPr>
            <a:picLocks noChangeAspect="1"/>
          </p:cNvPicPr>
          <p:nvPr/>
        </p:nvPicPr>
        <p:blipFill>
          <a:blip r:embed="rId7"/>
          <a:stretch>
            <a:fillRect/>
          </a:stretch>
        </p:blipFill>
        <p:spPr>
          <a:xfrm>
            <a:off x="8991646" y="236957"/>
            <a:ext cx="841321" cy="676715"/>
          </a:xfrm>
          <a:prstGeom prst="rect">
            <a:avLst/>
          </a:prstGeom>
        </p:spPr>
      </p:pic>
      <p:pic>
        <p:nvPicPr>
          <p:cNvPr id="2074" name="Picture 2073">
            <a:extLst>
              <a:ext uri="{FF2B5EF4-FFF2-40B4-BE49-F238E27FC236}">
                <a16:creationId xmlns:a16="http://schemas.microsoft.com/office/drawing/2014/main" id="{65F84A81-B54A-41CF-9951-4ADD5E1520EE}"/>
              </a:ext>
            </a:extLst>
          </p:cNvPr>
          <p:cNvPicPr>
            <a:picLocks noChangeAspect="1"/>
          </p:cNvPicPr>
          <p:nvPr/>
        </p:nvPicPr>
        <p:blipFill>
          <a:blip r:embed="rId8"/>
          <a:stretch>
            <a:fillRect/>
          </a:stretch>
        </p:blipFill>
        <p:spPr>
          <a:xfrm>
            <a:off x="8150325" y="377178"/>
            <a:ext cx="841321" cy="396274"/>
          </a:xfrm>
          <a:prstGeom prst="rect">
            <a:avLst/>
          </a:prstGeom>
        </p:spPr>
      </p:pic>
      <p:pic>
        <p:nvPicPr>
          <p:cNvPr id="2075" name="Picture 2074">
            <a:extLst>
              <a:ext uri="{FF2B5EF4-FFF2-40B4-BE49-F238E27FC236}">
                <a16:creationId xmlns:a16="http://schemas.microsoft.com/office/drawing/2014/main" id="{5BA48591-02A7-42DF-B69B-683065FCA048}"/>
              </a:ext>
            </a:extLst>
          </p:cNvPr>
          <p:cNvPicPr>
            <a:picLocks noChangeAspect="1"/>
          </p:cNvPicPr>
          <p:nvPr/>
        </p:nvPicPr>
        <p:blipFill>
          <a:blip r:embed="rId9"/>
          <a:stretch>
            <a:fillRect/>
          </a:stretch>
        </p:blipFill>
        <p:spPr>
          <a:xfrm>
            <a:off x="10838760" y="913672"/>
            <a:ext cx="859611" cy="493819"/>
          </a:xfrm>
          <a:prstGeom prst="rect">
            <a:avLst/>
          </a:prstGeom>
        </p:spPr>
      </p:pic>
      <p:pic>
        <p:nvPicPr>
          <p:cNvPr id="2076" name="Picture 2075">
            <a:extLst>
              <a:ext uri="{FF2B5EF4-FFF2-40B4-BE49-F238E27FC236}">
                <a16:creationId xmlns:a16="http://schemas.microsoft.com/office/drawing/2014/main" id="{DA8A828D-1B05-4638-AC48-D57E0C1F7869}"/>
              </a:ext>
            </a:extLst>
          </p:cNvPr>
          <p:cNvPicPr>
            <a:picLocks noChangeAspect="1"/>
          </p:cNvPicPr>
          <p:nvPr/>
        </p:nvPicPr>
        <p:blipFill>
          <a:blip r:embed="rId10"/>
          <a:stretch>
            <a:fillRect/>
          </a:stretch>
        </p:blipFill>
        <p:spPr>
          <a:xfrm>
            <a:off x="9966956" y="923420"/>
            <a:ext cx="871804" cy="603556"/>
          </a:xfrm>
          <a:prstGeom prst="rect">
            <a:avLst/>
          </a:prstGeom>
        </p:spPr>
      </p:pic>
      <p:pic>
        <p:nvPicPr>
          <p:cNvPr id="2077" name="Picture 2076">
            <a:extLst>
              <a:ext uri="{FF2B5EF4-FFF2-40B4-BE49-F238E27FC236}">
                <a16:creationId xmlns:a16="http://schemas.microsoft.com/office/drawing/2014/main" id="{20B0D9AE-575B-4CC6-A47A-B6D7AF64DE28}"/>
              </a:ext>
            </a:extLst>
          </p:cNvPr>
          <p:cNvPicPr>
            <a:picLocks noChangeAspect="1"/>
          </p:cNvPicPr>
          <p:nvPr/>
        </p:nvPicPr>
        <p:blipFill>
          <a:blip r:embed="rId11"/>
          <a:stretch>
            <a:fillRect/>
          </a:stretch>
        </p:blipFill>
        <p:spPr>
          <a:xfrm>
            <a:off x="8150325" y="945756"/>
            <a:ext cx="847417" cy="542591"/>
          </a:xfrm>
          <a:prstGeom prst="rect">
            <a:avLst/>
          </a:prstGeom>
        </p:spPr>
      </p:pic>
      <p:pic>
        <p:nvPicPr>
          <p:cNvPr id="2078" name="Picture 2077">
            <a:extLst>
              <a:ext uri="{FF2B5EF4-FFF2-40B4-BE49-F238E27FC236}">
                <a16:creationId xmlns:a16="http://schemas.microsoft.com/office/drawing/2014/main" id="{C4618474-B99B-48CC-9403-737BF91D6344}"/>
              </a:ext>
            </a:extLst>
          </p:cNvPr>
          <p:cNvPicPr>
            <a:picLocks noChangeAspect="1"/>
          </p:cNvPicPr>
          <p:nvPr/>
        </p:nvPicPr>
        <p:blipFill>
          <a:blip r:embed="rId12"/>
          <a:stretch>
            <a:fillRect/>
          </a:stretch>
        </p:blipFill>
        <p:spPr>
          <a:xfrm>
            <a:off x="8967126" y="963964"/>
            <a:ext cx="1030313" cy="512108"/>
          </a:xfrm>
          <a:prstGeom prst="rect">
            <a:avLst/>
          </a:prstGeom>
        </p:spPr>
      </p:pic>
      <p:pic>
        <p:nvPicPr>
          <p:cNvPr id="2079" name="Picture 14" descr="Free Dessert Food Cliparts, Download Free Clip Art, Free Clip Art on Clipart  Library">
            <a:extLst>
              <a:ext uri="{FF2B5EF4-FFF2-40B4-BE49-F238E27FC236}">
                <a16:creationId xmlns:a16="http://schemas.microsoft.com/office/drawing/2014/main" id="{37A04D7D-0909-435D-8F38-61E2BFF5DD4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636142" y="2517715"/>
            <a:ext cx="722594" cy="722594"/>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16" descr="Free Dessert Cliparts, Download Free Clip Art, Free Clip Art on Clipart  Library">
            <a:extLst>
              <a:ext uri="{FF2B5EF4-FFF2-40B4-BE49-F238E27FC236}">
                <a16:creationId xmlns:a16="http://schemas.microsoft.com/office/drawing/2014/main" id="{A779C54A-D836-4D66-9AFC-76907C2550F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02858" y="2488802"/>
            <a:ext cx="535853" cy="623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219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0C9A83-329A-461F-B715-92C19E843650}"/>
              </a:ext>
            </a:extLst>
          </p:cNvPr>
          <p:cNvSpPr txBox="1"/>
          <p:nvPr/>
        </p:nvSpPr>
        <p:spPr>
          <a:xfrm>
            <a:off x="548640" y="579120"/>
            <a:ext cx="7695055" cy="1200329"/>
          </a:xfrm>
          <a:prstGeom prst="rect">
            <a:avLst/>
          </a:prstGeom>
          <a:noFill/>
        </p:spPr>
        <p:txBody>
          <a:bodyPr wrap="none" rtlCol="0">
            <a:spAutoFit/>
          </a:bodyPr>
          <a:lstStyle/>
          <a:p>
            <a:r>
              <a:rPr lang="en-US" dirty="0"/>
              <a:t>Suppose a lunch consists of one sandwich, one side,  one drink, and one desert. </a:t>
            </a:r>
          </a:p>
          <a:p>
            <a:r>
              <a:rPr lang="en-US" dirty="0"/>
              <a:t>You have a choice of 4 types of sandwich, 4 sides, 3 drinks, and two deserts.</a:t>
            </a:r>
          </a:p>
          <a:p>
            <a:endParaRPr lang="en-US" dirty="0"/>
          </a:p>
          <a:p>
            <a:r>
              <a:rPr lang="en-US" dirty="0"/>
              <a:t>How many different lunch combinations are there?</a:t>
            </a:r>
          </a:p>
        </p:txBody>
      </p:sp>
      <p:pic>
        <p:nvPicPr>
          <p:cNvPr id="6" name="Picture 5" descr="A picture containing text&#10;&#10;Description automatically generated">
            <a:extLst>
              <a:ext uri="{FF2B5EF4-FFF2-40B4-BE49-F238E27FC236}">
                <a16:creationId xmlns:a16="http://schemas.microsoft.com/office/drawing/2014/main" id="{FDB3D743-117B-445B-BC89-A90EB3408D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14899" y="3510710"/>
            <a:ext cx="854075" cy="354824"/>
          </a:xfrm>
          <a:prstGeom prst="rect">
            <a:avLst/>
          </a:prstGeom>
        </p:spPr>
      </p:pic>
      <p:cxnSp>
        <p:nvCxnSpPr>
          <p:cNvPr id="11" name="Straight Connector 10">
            <a:extLst>
              <a:ext uri="{FF2B5EF4-FFF2-40B4-BE49-F238E27FC236}">
                <a16:creationId xmlns:a16="http://schemas.microsoft.com/office/drawing/2014/main" id="{99BF201D-3C5A-4EC4-9AC3-CDBE7719ED1D}"/>
              </a:ext>
            </a:extLst>
          </p:cNvPr>
          <p:cNvCxnSpPr>
            <a:cxnSpLocks/>
            <a:stCxn id="24" idx="6"/>
            <a:endCxn id="2056" idx="1"/>
          </p:cNvCxnSpPr>
          <p:nvPr/>
        </p:nvCxnSpPr>
        <p:spPr>
          <a:xfrm flipV="1">
            <a:off x="462279" y="2517716"/>
            <a:ext cx="1072569" cy="1702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DC5965-3AE6-4B0F-B21F-2A41A6A7918A}"/>
              </a:ext>
            </a:extLst>
          </p:cNvPr>
          <p:cNvCxnSpPr>
            <a:cxnSpLocks/>
            <a:stCxn id="24" idx="6"/>
            <a:endCxn id="2058" idx="1"/>
          </p:cNvCxnSpPr>
          <p:nvPr/>
        </p:nvCxnSpPr>
        <p:spPr>
          <a:xfrm>
            <a:off x="462279" y="4220149"/>
            <a:ext cx="1052620" cy="515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087227F-A302-413D-8CB0-484DCEED4B0E}"/>
              </a:ext>
            </a:extLst>
          </p:cNvPr>
          <p:cNvCxnSpPr>
            <a:cxnSpLocks/>
            <a:stCxn id="24" idx="6"/>
            <a:endCxn id="2060" idx="1"/>
          </p:cNvCxnSpPr>
          <p:nvPr/>
        </p:nvCxnSpPr>
        <p:spPr>
          <a:xfrm>
            <a:off x="462279" y="4220149"/>
            <a:ext cx="1052619" cy="1582907"/>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31C6F8E-2B01-4166-AA68-F3CE27D9B1C9}"/>
              </a:ext>
            </a:extLst>
          </p:cNvPr>
          <p:cNvSpPr/>
          <p:nvPr/>
        </p:nvSpPr>
        <p:spPr>
          <a:xfrm>
            <a:off x="416560" y="4173097"/>
            <a:ext cx="45719" cy="941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Coca Cola Drink Png Image - Coca Cola Cup Png, Transparent Png , Transparent  Png Image - PNGitem">
            <a:extLst>
              <a:ext uri="{FF2B5EF4-FFF2-40B4-BE49-F238E27FC236}">
                <a16:creationId xmlns:a16="http://schemas.microsoft.com/office/drawing/2014/main" id="{99F55148-BFC8-4580-993E-BEFEEE0B71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6445" y="1605316"/>
            <a:ext cx="722592" cy="85121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99282F64-313D-4302-84DF-7EB4F9C08CDA}"/>
              </a:ext>
            </a:extLst>
          </p:cNvPr>
          <p:cNvPicPr>
            <a:picLocks noChangeAspect="1"/>
          </p:cNvPicPr>
          <p:nvPr/>
        </p:nvPicPr>
        <p:blipFill>
          <a:blip r:embed="rId5"/>
          <a:stretch>
            <a:fillRect/>
          </a:stretch>
        </p:blipFill>
        <p:spPr>
          <a:xfrm>
            <a:off x="10538525" y="1511319"/>
            <a:ext cx="676715" cy="914479"/>
          </a:xfrm>
          <a:prstGeom prst="rect">
            <a:avLst/>
          </a:prstGeom>
        </p:spPr>
      </p:pic>
      <p:pic>
        <p:nvPicPr>
          <p:cNvPr id="2054" name="Picture 6" descr="Starbucks Cup | PNG All">
            <a:extLst>
              <a:ext uri="{FF2B5EF4-FFF2-40B4-BE49-F238E27FC236}">
                <a16:creationId xmlns:a16="http://schemas.microsoft.com/office/drawing/2014/main" id="{E0F9DC77-170F-49C5-8662-97BC8C5895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7750" y="1685524"/>
            <a:ext cx="722593" cy="7898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andwich Clip Art Free Clipart Panda Free Clipart Images | Food clipart,  Food, Summer sandwiches">
            <a:extLst>
              <a:ext uri="{FF2B5EF4-FFF2-40B4-BE49-F238E27FC236}">
                <a16:creationId xmlns:a16="http://schemas.microsoft.com/office/drawing/2014/main" id="{B22CE6A2-80A1-4F9C-8D66-5CB4B4FA81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4848" y="2278597"/>
            <a:ext cx="843281" cy="47823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ree Sandwich Cliparts, Download Free Clip Art, Free Clip Art on Clipart  Library">
            <a:extLst>
              <a:ext uri="{FF2B5EF4-FFF2-40B4-BE49-F238E27FC236}">
                <a16:creationId xmlns:a16="http://schemas.microsoft.com/office/drawing/2014/main" id="{923E2441-98B9-4C1B-A576-1BAFA855D5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4899" y="4397561"/>
            <a:ext cx="843281" cy="67529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andwich Clip Art Images | Clipart Panda - Free Clipart Images">
            <a:extLst>
              <a:ext uri="{FF2B5EF4-FFF2-40B4-BE49-F238E27FC236}">
                <a16:creationId xmlns:a16="http://schemas.microsoft.com/office/drawing/2014/main" id="{33758D6D-AC9E-496D-9C23-3FCE10C68C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4898" y="5604885"/>
            <a:ext cx="843281" cy="396342"/>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B6F0B51B-2552-4984-9862-26F965E2F49A}"/>
              </a:ext>
            </a:extLst>
          </p:cNvPr>
          <p:cNvCxnSpPr>
            <a:cxnSpLocks/>
            <a:stCxn id="24" idx="6"/>
            <a:endCxn id="6" idx="1"/>
          </p:cNvCxnSpPr>
          <p:nvPr/>
        </p:nvCxnSpPr>
        <p:spPr>
          <a:xfrm flipV="1">
            <a:off x="462279" y="3688122"/>
            <a:ext cx="1052620" cy="532027"/>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452BDA6-61A8-464E-866F-A56C69E10D13}"/>
              </a:ext>
            </a:extLst>
          </p:cNvPr>
          <p:cNvGrpSpPr/>
          <p:nvPr/>
        </p:nvGrpSpPr>
        <p:grpSpPr>
          <a:xfrm>
            <a:off x="2334068" y="2166778"/>
            <a:ext cx="843281" cy="997291"/>
            <a:chOff x="2378129" y="1783254"/>
            <a:chExt cx="1571234" cy="2483946"/>
          </a:xfrm>
        </p:grpSpPr>
        <p:pic>
          <p:nvPicPr>
            <p:cNvPr id="63" name="Picture 62">
              <a:extLst>
                <a:ext uri="{FF2B5EF4-FFF2-40B4-BE49-F238E27FC236}">
                  <a16:creationId xmlns:a16="http://schemas.microsoft.com/office/drawing/2014/main" id="{48444B84-DC4A-4128-89A5-A5A68B0B1CC0}"/>
                </a:ext>
              </a:extLst>
            </p:cNvPr>
            <p:cNvPicPr>
              <a:picLocks noChangeAspect="1"/>
            </p:cNvPicPr>
            <p:nvPr/>
          </p:nvPicPr>
          <p:blipFill>
            <a:blip r:embed="rId10"/>
            <a:stretch>
              <a:fillRect/>
            </a:stretch>
          </p:blipFill>
          <p:spPr>
            <a:xfrm>
              <a:off x="2920574" y="2386208"/>
              <a:ext cx="868755" cy="602032"/>
            </a:xfrm>
            <a:prstGeom prst="rect">
              <a:avLst/>
            </a:prstGeom>
          </p:spPr>
        </p:pic>
        <p:pic>
          <p:nvPicPr>
            <p:cNvPr id="2048" name="Picture 2047">
              <a:extLst>
                <a:ext uri="{FF2B5EF4-FFF2-40B4-BE49-F238E27FC236}">
                  <a16:creationId xmlns:a16="http://schemas.microsoft.com/office/drawing/2014/main" id="{A9FD7BD9-79E1-4948-8259-096651ECCE84}"/>
                </a:ext>
              </a:extLst>
            </p:cNvPr>
            <p:cNvPicPr>
              <a:picLocks noChangeAspect="1"/>
            </p:cNvPicPr>
            <p:nvPr/>
          </p:nvPicPr>
          <p:blipFill>
            <a:blip r:embed="rId11"/>
            <a:stretch>
              <a:fillRect/>
            </a:stretch>
          </p:blipFill>
          <p:spPr>
            <a:xfrm>
              <a:off x="2913982" y="3053932"/>
              <a:ext cx="845893" cy="541067"/>
            </a:xfrm>
            <a:prstGeom prst="rect">
              <a:avLst/>
            </a:prstGeom>
          </p:spPr>
        </p:pic>
        <p:pic>
          <p:nvPicPr>
            <p:cNvPr id="2049" name="Picture 2048">
              <a:extLst>
                <a:ext uri="{FF2B5EF4-FFF2-40B4-BE49-F238E27FC236}">
                  <a16:creationId xmlns:a16="http://schemas.microsoft.com/office/drawing/2014/main" id="{EA2137C5-A971-4E8E-AB56-F181A4CDBDED}"/>
                </a:ext>
              </a:extLst>
            </p:cNvPr>
            <p:cNvPicPr>
              <a:picLocks noChangeAspect="1"/>
            </p:cNvPicPr>
            <p:nvPr/>
          </p:nvPicPr>
          <p:blipFill>
            <a:blip r:embed="rId12"/>
            <a:stretch>
              <a:fillRect/>
            </a:stretch>
          </p:blipFill>
          <p:spPr>
            <a:xfrm>
              <a:off x="2920574" y="3756616"/>
              <a:ext cx="1028789" cy="510584"/>
            </a:xfrm>
            <a:prstGeom prst="rect">
              <a:avLst/>
            </a:prstGeom>
          </p:spPr>
        </p:pic>
        <p:pic>
          <p:nvPicPr>
            <p:cNvPr id="2051" name="Picture 2050">
              <a:extLst>
                <a:ext uri="{FF2B5EF4-FFF2-40B4-BE49-F238E27FC236}">
                  <a16:creationId xmlns:a16="http://schemas.microsoft.com/office/drawing/2014/main" id="{F3AF8C09-E1BB-4792-9299-E7934D25A518}"/>
                </a:ext>
              </a:extLst>
            </p:cNvPr>
            <p:cNvPicPr>
              <a:picLocks noChangeAspect="1"/>
            </p:cNvPicPr>
            <p:nvPr/>
          </p:nvPicPr>
          <p:blipFill>
            <a:blip r:embed="rId13"/>
            <a:stretch>
              <a:fillRect/>
            </a:stretch>
          </p:blipFill>
          <p:spPr>
            <a:xfrm>
              <a:off x="2913982" y="1783254"/>
              <a:ext cx="861135" cy="495343"/>
            </a:xfrm>
            <a:prstGeom prst="rect">
              <a:avLst/>
            </a:prstGeom>
          </p:spPr>
        </p:pic>
        <p:cxnSp>
          <p:nvCxnSpPr>
            <p:cNvPr id="2055" name="Straight Connector 2054">
              <a:extLst>
                <a:ext uri="{FF2B5EF4-FFF2-40B4-BE49-F238E27FC236}">
                  <a16:creationId xmlns:a16="http://schemas.microsoft.com/office/drawing/2014/main" id="{87BCB129-7A62-44C4-9CE4-31D2DB673656}"/>
                </a:ext>
              </a:extLst>
            </p:cNvPr>
            <p:cNvCxnSpPr>
              <a:cxnSpLocks/>
              <a:stCxn id="2056" idx="3"/>
              <a:endCxn id="2051"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CE3FC01D-659B-4707-AFCB-D3EDA171BCCD}"/>
                </a:ext>
              </a:extLst>
            </p:cNvPr>
            <p:cNvCxnSpPr>
              <a:cxnSpLocks/>
              <a:stCxn id="2056" idx="3"/>
              <a:endCxn id="63"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E4586C71-4E87-4A51-BCF6-26261AC51EEC}"/>
                </a:ext>
              </a:extLst>
            </p:cNvPr>
            <p:cNvCxnSpPr>
              <a:stCxn id="2056" idx="3"/>
              <a:endCxn id="2056" idx="3"/>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B2AAD5A2-3E5F-44DA-911F-DF8094D12FFC}"/>
                </a:ext>
              </a:extLst>
            </p:cNvPr>
            <p:cNvCxnSpPr>
              <a:cxnSpLocks/>
              <a:stCxn id="2056" idx="3"/>
              <a:endCxn id="2048"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D693DB36-F922-489D-AEC9-27D6C93B9C87}"/>
                </a:ext>
              </a:extLst>
            </p:cNvPr>
            <p:cNvCxnSpPr>
              <a:cxnSpLocks/>
              <a:stCxn id="2056" idx="3"/>
              <a:endCxn id="2049"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2071" name="Picture 2070">
            <a:extLst>
              <a:ext uri="{FF2B5EF4-FFF2-40B4-BE49-F238E27FC236}">
                <a16:creationId xmlns:a16="http://schemas.microsoft.com/office/drawing/2014/main" id="{BDAC309D-E1D7-45B6-9688-0CD180A185EE}"/>
              </a:ext>
            </a:extLst>
          </p:cNvPr>
          <p:cNvPicPr>
            <a:picLocks noChangeAspect="1"/>
          </p:cNvPicPr>
          <p:nvPr/>
        </p:nvPicPr>
        <p:blipFill>
          <a:blip r:embed="rId14"/>
          <a:stretch>
            <a:fillRect/>
          </a:stretch>
        </p:blipFill>
        <p:spPr>
          <a:xfrm>
            <a:off x="10662095" y="377178"/>
            <a:ext cx="841321" cy="475529"/>
          </a:xfrm>
          <a:prstGeom prst="rect">
            <a:avLst/>
          </a:prstGeom>
        </p:spPr>
      </p:pic>
      <p:pic>
        <p:nvPicPr>
          <p:cNvPr id="2072" name="Picture 2071">
            <a:extLst>
              <a:ext uri="{FF2B5EF4-FFF2-40B4-BE49-F238E27FC236}">
                <a16:creationId xmlns:a16="http://schemas.microsoft.com/office/drawing/2014/main" id="{C3B7E331-58F9-4AD0-9F48-2481FEEB3ABE}"/>
              </a:ext>
            </a:extLst>
          </p:cNvPr>
          <p:cNvPicPr>
            <a:picLocks noChangeAspect="1"/>
          </p:cNvPicPr>
          <p:nvPr/>
        </p:nvPicPr>
        <p:blipFill>
          <a:blip r:embed="rId15"/>
          <a:stretch>
            <a:fillRect/>
          </a:stretch>
        </p:blipFill>
        <p:spPr>
          <a:xfrm>
            <a:off x="9820774" y="419853"/>
            <a:ext cx="853514" cy="353599"/>
          </a:xfrm>
          <a:prstGeom prst="rect">
            <a:avLst/>
          </a:prstGeom>
        </p:spPr>
      </p:pic>
      <p:pic>
        <p:nvPicPr>
          <p:cNvPr id="2073" name="Picture 2072">
            <a:extLst>
              <a:ext uri="{FF2B5EF4-FFF2-40B4-BE49-F238E27FC236}">
                <a16:creationId xmlns:a16="http://schemas.microsoft.com/office/drawing/2014/main" id="{E60F962A-AC4B-491F-BB8C-92C90DD911FB}"/>
              </a:ext>
            </a:extLst>
          </p:cNvPr>
          <p:cNvPicPr>
            <a:picLocks noChangeAspect="1"/>
          </p:cNvPicPr>
          <p:nvPr/>
        </p:nvPicPr>
        <p:blipFill>
          <a:blip r:embed="rId16"/>
          <a:stretch>
            <a:fillRect/>
          </a:stretch>
        </p:blipFill>
        <p:spPr>
          <a:xfrm>
            <a:off x="8991646" y="236957"/>
            <a:ext cx="841321" cy="676715"/>
          </a:xfrm>
          <a:prstGeom prst="rect">
            <a:avLst/>
          </a:prstGeom>
        </p:spPr>
      </p:pic>
      <p:pic>
        <p:nvPicPr>
          <p:cNvPr id="2074" name="Picture 2073">
            <a:extLst>
              <a:ext uri="{FF2B5EF4-FFF2-40B4-BE49-F238E27FC236}">
                <a16:creationId xmlns:a16="http://schemas.microsoft.com/office/drawing/2014/main" id="{65F84A81-B54A-41CF-9951-4ADD5E1520EE}"/>
              </a:ext>
            </a:extLst>
          </p:cNvPr>
          <p:cNvPicPr>
            <a:picLocks noChangeAspect="1"/>
          </p:cNvPicPr>
          <p:nvPr/>
        </p:nvPicPr>
        <p:blipFill>
          <a:blip r:embed="rId17"/>
          <a:stretch>
            <a:fillRect/>
          </a:stretch>
        </p:blipFill>
        <p:spPr>
          <a:xfrm>
            <a:off x="8150325" y="377178"/>
            <a:ext cx="841321" cy="396274"/>
          </a:xfrm>
          <a:prstGeom prst="rect">
            <a:avLst/>
          </a:prstGeom>
        </p:spPr>
      </p:pic>
      <p:pic>
        <p:nvPicPr>
          <p:cNvPr id="2075" name="Picture 2074">
            <a:extLst>
              <a:ext uri="{FF2B5EF4-FFF2-40B4-BE49-F238E27FC236}">
                <a16:creationId xmlns:a16="http://schemas.microsoft.com/office/drawing/2014/main" id="{5BA48591-02A7-42DF-B69B-683065FCA048}"/>
              </a:ext>
            </a:extLst>
          </p:cNvPr>
          <p:cNvPicPr>
            <a:picLocks noChangeAspect="1"/>
          </p:cNvPicPr>
          <p:nvPr/>
        </p:nvPicPr>
        <p:blipFill>
          <a:blip r:embed="rId18"/>
          <a:stretch>
            <a:fillRect/>
          </a:stretch>
        </p:blipFill>
        <p:spPr>
          <a:xfrm>
            <a:off x="10783749" y="945756"/>
            <a:ext cx="859611" cy="493819"/>
          </a:xfrm>
          <a:prstGeom prst="rect">
            <a:avLst/>
          </a:prstGeom>
        </p:spPr>
      </p:pic>
      <p:pic>
        <p:nvPicPr>
          <p:cNvPr id="2076" name="Picture 2075">
            <a:extLst>
              <a:ext uri="{FF2B5EF4-FFF2-40B4-BE49-F238E27FC236}">
                <a16:creationId xmlns:a16="http://schemas.microsoft.com/office/drawing/2014/main" id="{DA8A828D-1B05-4638-AC48-D57E0C1F7869}"/>
              </a:ext>
            </a:extLst>
          </p:cNvPr>
          <p:cNvPicPr>
            <a:picLocks noChangeAspect="1"/>
          </p:cNvPicPr>
          <p:nvPr/>
        </p:nvPicPr>
        <p:blipFill>
          <a:blip r:embed="rId19"/>
          <a:stretch>
            <a:fillRect/>
          </a:stretch>
        </p:blipFill>
        <p:spPr>
          <a:xfrm>
            <a:off x="9966956" y="923420"/>
            <a:ext cx="871804" cy="603556"/>
          </a:xfrm>
          <a:prstGeom prst="rect">
            <a:avLst/>
          </a:prstGeom>
        </p:spPr>
      </p:pic>
      <p:pic>
        <p:nvPicPr>
          <p:cNvPr id="2077" name="Picture 2076">
            <a:extLst>
              <a:ext uri="{FF2B5EF4-FFF2-40B4-BE49-F238E27FC236}">
                <a16:creationId xmlns:a16="http://schemas.microsoft.com/office/drawing/2014/main" id="{20B0D9AE-575B-4CC6-A47A-B6D7AF64DE28}"/>
              </a:ext>
            </a:extLst>
          </p:cNvPr>
          <p:cNvPicPr>
            <a:picLocks noChangeAspect="1"/>
          </p:cNvPicPr>
          <p:nvPr/>
        </p:nvPicPr>
        <p:blipFill>
          <a:blip r:embed="rId20"/>
          <a:stretch>
            <a:fillRect/>
          </a:stretch>
        </p:blipFill>
        <p:spPr>
          <a:xfrm>
            <a:off x="8150325" y="945756"/>
            <a:ext cx="847417" cy="542591"/>
          </a:xfrm>
          <a:prstGeom prst="rect">
            <a:avLst/>
          </a:prstGeom>
        </p:spPr>
      </p:pic>
      <p:pic>
        <p:nvPicPr>
          <p:cNvPr id="2078" name="Picture 2077">
            <a:extLst>
              <a:ext uri="{FF2B5EF4-FFF2-40B4-BE49-F238E27FC236}">
                <a16:creationId xmlns:a16="http://schemas.microsoft.com/office/drawing/2014/main" id="{C4618474-B99B-48CC-9403-737BF91D6344}"/>
              </a:ext>
            </a:extLst>
          </p:cNvPr>
          <p:cNvPicPr>
            <a:picLocks noChangeAspect="1"/>
          </p:cNvPicPr>
          <p:nvPr/>
        </p:nvPicPr>
        <p:blipFill>
          <a:blip r:embed="rId21"/>
          <a:stretch>
            <a:fillRect/>
          </a:stretch>
        </p:blipFill>
        <p:spPr>
          <a:xfrm>
            <a:off x="8967126" y="963964"/>
            <a:ext cx="1030313" cy="512108"/>
          </a:xfrm>
          <a:prstGeom prst="rect">
            <a:avLst/>
          </a:prstGeom>
        </p:spPr>
      </p:pic>
      <p:pic>
        <p:nvPicPr>
          <p:cNvPr id="2079" name="Picture 14" descr="Free Dessert Food Cliparts, Download Free Clip Art, Free Clip Art on Clipart  Library">
            <a:extLst>
              <a:ext uri="{FF2B5EF4-FFF2-40B4-BE49-F238E27FC236}">
                <a16:creationId xmlns:a16="http://schemas.microsoft.com/office/drawing/2014/main" id="{37A04D7D-0909-435D-8F38-61E2BFF5DD4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636142" y="2517715"/>
            <a:ext cx="722594" cy="722594"/>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16" descr="Free Dessert Cliparts, Download Free Clip Art, Free Clip Art on Clipart  Library">
            <a:extLst>
              <a:ext uri="{FF2B5EF4-FFF2-40B4-BE49-F238E27FC236}">
                <a16:creationId xmlns:a16="http://schemas.microsoft.com/office/drawing/2014/main" id="{A779C54A-D836-4D66-9AFC-76907C2550FC}"/>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402858" y="2488802"/>
            <a:ext cx="535853" cy="623444"/>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Connector 42">
            <a:extLst>
              <a:ext uri="{FF2B5EF4-FFF2-40B4-BE49-F238E27FC236}">
                <a16:creationId xmlns:a16="http://schemas.microsoft.com/office/drawing/2014/main" id="{C75C4908-BCE6-4C38-8212-5B53AF251135}"/>
              </a:ext>
            </a:extLst>
          </p:cNvPr>
          <p:cNvCxnSpPr>
            <a:cxnSpLocks/>
            <a:stCxn id="6" idx="3"/>
            <a:endCxn id="6" idx="3"/>
          </p:cNvCxnSpPr>
          <p:nvPr/>
        </p:nvCxnSpPr>
        <p:spPr>
          <a:xfrm>
            <a:off x="2368974" y="3688122"/>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9D7790DB-FC26-4384-A8E1-C502661FEB07}"/>
              </a:ext>
            </a:extLst>
          </p:cNvPr>
          <p:cNvGrpSpPr/>
          <p:nvPr/>
        </p:nvGrpSpPr>
        <p:grpSpPr>
          <a:xfrm>
            <a:off x="2368974" y="3397019"/>
            <a:ext cx="843281" cy="997291"/>
            <a:chOff x="2378129" y="1783254"/>
            <a:chExt cx="1571234" cy="2483946"/>
          </a:xfrm>
        </p:grpSpPr>
        <p:pic>
          <p:nvPicPr>
            <p:cNvPr id="53" name="Picture 52">
              <a:extLst>
                <a:ext uri="{FF2B5EF4-FFF2-40B4-BE49-F238E27FC236}">
                  <a16:creationId xmlns:a16="http://schemas.microsoft.com/office/drawing/2014/main" id="{3DDFD07E-CB53-4BD8-A1C8-0C93B9A13D73}"/>
                </a:ext>
              </a:extLst>
            </p:cNvPr>
            <p:cNvPicPr>
              <a:picLocks noChangeAspect="1"/>
            </p:cNvPicPr>
            <p:nvPr/>
          </p:nvPicPr>
          <p:blipFill>
            <a:blip r:embed="rId10"/>
            <a:stretch>
              <a:fillRect/>
            </a:stretch>
          </p:blipFill>
          <p:spPr>
            <a:xfrm>
              <a:off x="2920574" y="2386208"/>
              <a:ext cx="868755" cy="602032"/>
            </a:xfrm>
            <a:prstGeom prst="rect">
              <a:avLst/>
            </a:prstGeom>
          </p:spPr>
        </p:pic>
        <p:pic>
          <p:nvPicPr>
            <p:cNvPr id="54" name="Picture 53">
              <a:extLst>
                <a:ext uri="{FF2B5EF4-FFF2-40B4-BE49-F238E27FC236}">
                  <a16:creationId xmlns:a16="http://schemas.microsoft.com/office/drawing/2014/main" id="{5D833CC9-33F5-4966-BC62-2012B1615136}"/>
                </a:ext>
              </a:extLst>
            </p:cNvPr>
            <p:cNvPicPr>
              <a:picLocks noChangeAspect="1"/>
            </p:cNvPicPr>
            <p:nvPr/>
          </p:nvPicPr>
          <p:blipFill>
            <a:blip r:embed="rId11"/>
            <a:stretch>
              <a:fillRect/>
            </a:stretch>
          </p:blipFill>
          <p:spPr>
            <a:xfrm>
              <a:off x="2913982" y="3053932"/>
              <a:ext cx="845893" cy="541067"/>
            </a:xfrm>
            <a:prstGeom prst="rect">
              <a:avLst/>
            </a:prstGeom>
          </p:spPr>
        </p:pic>
        <p:pic>
          <p:nvPicPr>
            <p:cNvPr id="55" name="Picture 54">
              <a:extLst>
                <a:ext uri="{FF2B5EF4-FFF2-40B4-BE49-F238E27FC236}">
                  <a16:creationId xmlns:a16="http://schemas.microsoft.com/office/drawing/2014/main" id="{33F85483-B221-46FA-94F0-211B1ADCFEA2}"/>
                </a:ext>
              </a:extLst>
            </p:cNvPr>
            <p:cNvPicPr>
              <a:picLocks noChangeAspect="1"/>
            </p:cNvPicPr>
            <p:nvPr/>
          </p:nvPicPr>
          <p:blipFill>
            <a:blip r:embed="rId12"/>
            <a:stretch>
              <a:fillRect/>
            </a:stretch>
          </p:blipFill>
          <p:spPr>
            <a:xfrm>
              <a:off x="2920574" y="3756616"/>
              <a:ext cx="1028789" cy="510584"/>
            </a:xfrm>
            <a:prstGeom prst="rect">
              <a:avLst/>
            </a:prstGeom>
          </p:spPr>
        </p:pic>
        <p:pic>
          <p:nvPicPr>
            <p:cNvPr id="56" name="Picture 55">
              <a:extLst>
                <a:ext uri="{FF2B5EF4-FFF2-40B4-BE49-F238E27FC236}">
                  <a16:creationId xmlns:a16="http://schemas.microsoft.com/office/drawing/2014/main" id="{B09A6CE3-5483-46D3-8F81-3D429DDF8DAD}"/>
                </a:ext>
              </a:extLst>
            </p:cNvPr>
            <p:cNvPicPr>
              <a:picLocks noChangeAspect="1"/>
            </p:cNvPicPr>
            <p:nvPr/>
          </p:nvPicPr>
          <p:blipFill>
            <a:blip r:embed="rId13"/>
            <a:stretch>
              <a:fillRect/>
            </a:stretch>
          </p:blipFill>
          <p:spPr>
            <a:xfrm>
              <a:off x="2913982" y="1783254"/>
              <a:ext cx="861135" cy="495343"/>
            </a:xfrm>
            <a:prstGeom prst="rect">
              <a:avLst/>
            </a:prstGeom>
          </p:spPr>
        </p:pic>
        <p:cxnSp>
          <p:nvCxnSpPr>
            <p:cNvPr id="57" name="Straight Connector 56">
              <a:extLst>
                <a:ext uri="{FF2B5EF4-FFF2-40B4-BE49-F238E27FC236}">
                  <a16:creationId xmlns:a16="http://schemas.microsoft.com/office/drawing/2014/main" id="{A6FC9955-3DA7-40DB-AB1C-1A0EA0E27A2D}"/>
                </a:ext>
              </a:extLst>
            </p:cNvPr>
            <p:cNvCxnSpPr>
              <a:cxnSpLocks/>
              <a:endCxn id="56"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D88A973-997B-4306-82B7-5F13D2EB3976}"/>
                </a:ext>
              </a:extLst>
            </p:cNvPr>
            <p:cNvCxnSpPr>
              <a:cxnSpLocks/>
              <a:endCxn id="53"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34399A5-C656-41CC-9F23-287911470A6E}"/>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AB95C1B-A409-4578-8027-9578B29DB410}"/>
                </a:ext>
              </a:extLst>
            </p:cNvPr>
            <p:cNvCxnSpPr>
              <a:cxnSpLocks/>
              <a:endCxn id="54"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8F664F1-82D3-460D-869C-EA6CDF0D405A}"/>
                </a:ext>
              </a:extLst>
            </p:cNvPr>
            <p:cNvCxnSpPr>
              <a:cxnSpLocks/>
              <a:endCxn id="55"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5D8C85DC-7ABA-4AD0-AA71-5ED6BF84B28B}"/>
              </a:ext>
            </a:extLst>
          </p:cNvPr>
          <p:cNvGrpSpPr/>
          <p:nvPr/>
        </p:nvGrpSpPr>
        <p:grpSpPr>
          <a:xfrm>
            <a:off x="2334068" y="4430896"/>
            <a:ext cx="843281" cy="997291"/>
            <a:chOff x="2378129" y="1783254"/>
            <a:chExt cx="1571234" cy="2483946"/>
          </a:xfrm>
        </p:grpSpPr>
        <p:pic>
          <p:nvPicPr>
            <p:cNvPr id="64" name="Picture 63">
              <a:extLst>
                <a:ext uri="{FF2B5EF4-FFF2-40B4-BE49-F238E27FC236}">
                  <a16:creationId xmlns:a16="http://schemas.microsoft.com/office/drawing/2014/main" id="{6DC0FF68-F677-4AC7-AD3D-938103CC1B9C}"/>
                </a:ext>
              </a:extLst>
            </p:cNvPr>
            <p:cNvPicPr>
              <a:picLocks noChangeAspect="1"/>
            </p:cNvPicPr>
            <p:nvPr/>
          </p:nvPicPr>
          <p:blipFill>
            <a:blip r:embed="rId10"/>
            <a:stretch>
              <a:fillRect/>
            </a:stretch>
          </p:blipFill>
          <p:spPr>
            <a:xfrm>
              <a:off x="2920574" y="2386208"/>
              <a:ext cx="868755" cy="602032"/>
            </a:xfrm>
            <a:prstGeom prst="rect">
              <a:avLst/>
            </a:prstGeom>
          </p:spPr>
        </p:pic>
        <p:pic>
          <p:nvPicPr>
            <p:cNvPr id="65" name="Picture 64">
              <a:extLst>
                <a:ext uri="{FF2B5EF4-FFF2-40B4-BE49-F238E27FC236}">
                  <a16:creationId xmlns:a16="http://schemas.microsoft.com/office/drawing/2014/main" id="{4CB5C78F-8E1B-4CE4-BCAD-2EE145F92186}"/>
                </a:ext>
              </a:extLst>
            </p:cNvPr>
            <p:cNvPicPr>
              <a:picLocks noChangeAspect="1"/>
            </p:cNvPicPr>
            <p:nvPr/>
          </p:nvPicPr>
          <p:blipFill>
            <a:blip r:embed="rId11"/>
            <a:stretch>
              <a:fillRect/>
            </a:stretch>
          </p:blipFill>
          <p:spPr>
            <a:xfrm>
              <a:off x="2913982" y="3053932"/>
              <a:ext cx="845893" cy="541067"/>
            </a:xfrm>
            <a:prstGeom prst="rect">
              <a:avLst/>
            </a:prstGeom>
          </p:spPr>
        </p:pic>
        <p:pic>
          <p:nvPicPr>
            <p:cNvPr id="66" name="Picture 65">
              <a:extLst>
                <a:ext uri="{FF2B5EF4-FFF2-40B4-BE49-F238E27FC236}">
                  <a16:creationId xmlns:a16="http://schemas.microsoft.com/office/drawing/2014/main" id="{FF7E4F53-1AB2-40CB-A00D-A62C1E6854B3}"/>
                </a:ext>
              </a:extLst>
            </p:cNvPr>
            <p:cNvPicPr>
              <a:picLocks noChangeAspect="1"/>
            </p:cNvPicPr>
            <p:nvPr/>
          </p:nvPicPr>
          <p:blipFill>
            <a:blip r:embed="rId12"/>
            <a:stretch>
              <a:fillRect/>
            </a:stretch>
          </p:blipFill>
          <p:spPr>
            <a:xfrm>
              <a:off x="2920574" y="3756616"/>
              <a:ext cx="1028789" cy="510584"/>
            </a:xfrm>
            <a:prstGeom prst="rect">
              <a:avLst/>
            </a:prstGeom>
          </p:spPr>
        </p:pic>
        <p:pic>
          <p:nvPicPr>
            <p:cNvPr id="67" name="Picture 66">
              <a:extLst>
                <a:ext uri="{FF2B5EF4-FFF2-40B4-BE49-F238E27FC236}">
                  <a16:creationId xmlns:a16="http://schemas.microsoft.com/office/drawing/2014/main" id="{2A01B7EB-B488-463A-8C3E-792272660F70}"/>
                </a:ext>
              </a:extLst>
            </p:cNvPr>
            <p:cNvPicPr>
              <a:picLocks noChangeAspect="1"/>
            </p:cNvPicPr>
            <p:nvPr/>
          </p:nvPicPr>
          <p:blipFill>
            <a:blip r:embed="rId13"/>
            <a:stretch>
              <a:fillRect/>
            </a:stretch>
          </p:blipFill>
          <p:spPr>
            <a:xfrm>
              <a:off x="2913982" y="1783254"/>
              <a:ext cx="861135" cy="495343"/>
            </a:xfrm>
            <a:prstGeom prst="rect">
              <a:avLst/>
            </a:prstGeom>
          </p:spPr>
        </p:pic>
        <p:cxnSp>
          <p:nvCxnSpPr>
            <p:cNvPr id="68" name="Straight Connector 67">
              <a:extLst>
                <a:ext uri="{FF2B5EF4-FFF2-40B4-BE49-F238E27FC236}">
                  <a16:creationId xmlns:a16="http://schemas.microsoft.com/office/drawing/2014/main" id="{243DC7D1-746A-495E-9D0E-080430EF6745}"/>
                </a:ext>
              </a:extLst>
            </p:cNvPr>
            <p:cNvCxnSpPr>
              <a:cxnSpLocks/>
              <a:endCxn id="67"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C01B3A4-179F-4EE0-ACBB-DA318DD25B31}"/>
                </a:ext>
              </a:extLst>
            </p:cNvPr>
            <p:cNvCxnSpPr>
              <a:cxnSpLocks/>
              <a:endCxn id="64"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176EB02-A891-44C1-8D00-590EE75AA9E9}"/>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EF7F664-A7E7-4A2F-8E9C-7C2504D03856}"/>
                </a:ext>
              </a:extLst>
            </p:cNvPr>
            <p:cNvCxnSpPr>
              <a:cxnSpLocks/>
              <a:endCxn id="65"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F59465F-C660-4CAB-A7A7-50E11BB18834}"/>
                </a:ext>
              </a:extLst>
            </p:cNvPr>
            <p:cNvCxnSpPr>
              <a:cxnSpLocks/>
              <a:endCxn id="66"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B3C61839-BB17-4DD5-8F51-5E0484812674}"/>
              </a:ext>
            </a:extLst>
          </p:cNvPr>
          <p:cNvGrpSpPr/>
          <p:nvPr/>
        </p:nvGrpSpPr>
        <p:grpSpPr>
          <a:xfrm>
            <a:off x="2358179" y="5521133"/>
            <a:ext cx="843281" cy="997291"/>
            <a:chOff x="2378129" y="1783254"/>
            <a:chExt cx="1571234" cy="2483946"/>
          </a:xfrm>
        </p:grpSpPr>
        <p:pic>
          <p:nvPicPr>
            <p:cNvPr id="74" name="Picture 73">
              <a:extLst>
                <a:ext uri="{FF2B5EF4-FFF2-40B4-BE49-F238E27FC236}">
                  <a16:creationId xmlns:a16="http://schemas.microsoft.com/office/drawing/2014/main" id="{F7CD7B6B-8CB9-4A83-87BF-00E3BEFA8FB1}"/>
                </a:ext>
              </a:extLst>
            </p:cNvPr>
            <p:cNvPicPr>
              <a:picLocks noChangeAspect="1"/>
            </p:cNvPicPr>
            <p:nvPr/>
          </p:nvPicPr>
          <p:blipFill>
            <a:blip r:embed="rId10"/>
            <a:stretch>
              <a:fillRect/>
            </a:stretch>
          </p:blipFill>
          <p:spPr>
            <a:xfrm>
              <a:off x="2920574" y="2386208"/>
              <a:ext cx="868755" cy="602032"/>
            </a:xfrm>
            <a:prstGeom prst="rect">
              <a:avLst/>
            </a:prstGeom>
          </p:spPr>
        </p:pic>
        <p:pic>
          <p:nvPicPr>
            <p:cNvPr id="75" name="Picture 74">
              <a:extLst>
                <a:ext uri="{FF2B5EF4-FFF2-40B4-BE49-F238E27FC236}">
                  <a16:creationId xmlns:a16="http://schemas.microsoft.com/office/drawing/2014/main" id="{DD8D2D9F-CBC9-4689-85AD-772AACAF7041}"/>
                </a:ext>
              </a:extLst>
            </p:cNvPr>
            <p:cNvPicPr>
              <a:picLocks noChangeAspect="1"/>
            </p:cNvPicPr>
            <p:nvPr/>
          </p:nvPicPr>
          <p:blipFill>
            <a:blip r:embed="rId11"/>
            <a:stretch>
              <a:fillRect/>
            </a:stretch>
          </p:blipFill>
          <p:spPr>
            <a:xfrm>
              <a:off x="2913982" y="3053932"/>
              <a:ext cx="845893" cy="541067"/>
            </a:xfrm>
            <a:prstGeom prst="rect">
              <a:avLst/>
            </a:prstGeom>
          </p:spPr>
        </p:pic>
        <p:pic>
          <p:nvPicPr>
            <p:cNvPr id="76" name="Picture 75">
              <a:extLst>
                <a:ext uri="{FF2B5EF4-FFF2-40B4-BE49-F238E27FC236}">
                  <a16:creationId xmlns:a16="http://schemas.microsoft.com/office/drawing/2014/main" id="{79C15BB9-E647-44A6-967D-D71D6A1356E9}"/>
                </a:ext>
              </a:extLst>
            </p:cNvPr>
            <p:cNvPicPr>
              <a:picLocks noChangeAspect="1"/>
            </p:cNvPicPr>
            <p:nvPr/>
          </p:nvPicPr>
          <p:blipFill>
            <a:blip r:embed="rId12"/>
            <a:stretch>
              <a:fillRect/>
            </a:stretch>
          </p:blipFill>
          <p:spPr>
            <a:xfrm>
              <a:off x="2920574" y="3756616"/>
              <a:ext cx="1028789" cy="510584"/>
            </a:xfrm>
            <a:prstGeom prst="rect">
              <a:avLst/>
            </a:prstGeom>
          </p:spPr>
        </p:pic>
        <p:pic>
          <p:nvPicPr>
            <p:cNvPr id="77" name="Picture 76">
              <a:extLst>
                <a:ext uri="{FF2B5EF4-FFF2-40B4-BE49-F238E27FC236}">
                  <a16:creationId xmlns:a16="http://schemas.microsoft.com/office/drawing/2014/main" id="{82EAFEC9-D063-4A47-BCD5-9D6BF928AA37}"/>
                </a:ext>
              </a:extLst>
            </p:cNvPr>
            <p:cNvPicPr>
              <a:picLocks noChangeAspect="1"/>
            </p:cNvPicPr>
            <p:nvPr/>
          </p:nvPicPr>
          <p:blipFill>
            <a:blip r:embed="rId13"/>
            <a:stretch>
              <a:fillRect/>
            </a:stretch>
          </p:blipFill>
          <p:spPr>
            <a:xfrm>
              <a:off x="2913982" y="1783254"/>
              <a:ext cx="861135" cy="495343"/>
            </a:xfrm>
            <a:prstGeom prst="rect">
              <a:avLst/>
            </a:prstGeom>
          </p:spPr>
        </p:pic>
        <p:cxnSp>
          <p:nvCxnSpPr>
            <p:cNvPr id="78" name="Straight Connector 77">
              <a:extLst>
                <a:ext uri="{FF2B5EF4-FFF2-40B4-BE49-F238E27FC236}">
                  <a16:creationId xmlns:a16="http://schemas.microsoft.com/office/drawing/2014/main" id="{84F1ED97-66A5-42A3-AFCD-E4FDF3072BA3}"/>
                </a:ext>
              </a:extLst>
            </p:cNvPr>
            <p:cNvCxnSpPr>
              <a:cxnSpLocks/>
              <a:endCxn id="77"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4591459-3737-47B8-B47A-DD28E551CB12}"/>
                </a:ext>
              </a:extLst>
            </p:cNvPr>
            <p:cNvCxnSpPr>
              <a:cxnSpLocks/>
              <a:endCxn id="74"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8DCD0C2-AE22-4570-8459-EDBEF3C2C049}"/>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1571711-9E56-4EFE-A06D-00A7253186D0}"/>
                </a:ext>
              </a:extLst>
            </p:cNvPr>
            <p:cNvCxnSpPr>
              <a:cxnSpLocks/>
              <a:endCxn id="75"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79C6F20-B012-4BF3-92B1-627089FDAFC6}"/>
                </a:ext>
              </a:extLst>
            </p:cNvPr>
            <p:cNvCxnSpPr>
              <a:cxnSpLocks/>
              <a:endCxn id="76"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4B056967-061B-40A2-A468-4E5C1989B33F}"/>
              </a:ext>
            </a:extLst>
          </p:cNvPr>
          <p:cNvGrpSpPr/>
          <p:nvPr/>
        </p:nvGrpSpPr>
        <p:grpSpPr>
          <a:xfrm>
            <a:off x="3089401" y="2552378"/>
            <a:ext cx="654138" cy="516470"/>
            <a:chOff x="3083831" y="1552530"/>
            <a:chExt cx="2031783" cy="1680129"/>
          </a:xfrm>
        </p:grpSpPr>
        <p:pic>
          <p:nvPicPr>
            <p:cNvPr id="83" name="Picture 6" descr="Starbucks Cup | PNG All">
              <a:extLst>
                <a:ext uri="{FF2B5EF4-FFF2-40B4-BE49-F238E27FC236}">
                  <a16:creationId xmlns:a16="http://schemas.microsoft.com/office/drawing/2014/main" id="{78F713FC-33E0-4D37-879E-725FA85210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85984" y="1492385"/>
              <a:ext cx="669521" cy="789811"/>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Coca Cola Drink Png Image - Coca Cola Cup Png, Transparent Png , Transparent  Png Image - PNGitem">
              <a:extLst>
                <a:ext uri="{FF2B5EF4-FFF2-40B4-BE49-F238E27FC236}">
                  <a16:creationId xmlns:a16="http://schemas.microsoft.com/office/drawing/2014/main" id="{D2C01362-49DB-40D2-B945-1317CA3E63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60809" y="1938330"/>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4">
              <a:extLst>
                <a:ext uri="{FF2B5EF4-FFF2-40B4-BE49-F238E27FC236}">
                  <a16:creationId xmlns:a16="http://schemas.microsoft.com/office/drawing/2014/main" id="{6EB5B5FF-552F-494C-A8DB-E1607AA44AD2}"/>
                </a:ext>
              </a:extLst>
            </p:cNvPr>
            <p:cNvPicPr>
              <a:picLocks noChangeAspect="1"/>
            </p:cNvPicPr>
            <p:nvPr/>
          </p:nvPicPr>
          <p:blipFill>
            <a:blip r:embed="rId5"/>
            <a:stretch>
              <a:fillRect/>
            </a:stretch>
          </p:blipFill>
          <p:spPr>
            <a:xfrm rot="5400000">
              <a:off x="4422853" y="2539898"/>
              <a:ext cx="471043" cy="914479"/>
            </a:xfrm>
            <a:prstGeom prst="rect">
              <a:avLst/>
            </a:prstGeom>
          </p:spPr>
        </p:pic>
        <p:cxnSp>
          <p:nvCxnSpPr>
            <p:cNvPr id="5" name="Straight Connector 4">
              <a:extLst>
                <a:ext uri="{FF2B5EF4-FFF2-40B4-BE49-F238E27FC236}">
                  <a16:creationId xmlns:a16="http://schemas.microsoft.com/office/drawing/2014/main" id="{6FDB66ED-6B0C-48E0-A531-EC5F9AB2EB4D}"/>
                </a:ext>
              </a:extLst>
            </p:cNvPr>
            <p:cNvCxnSpPr>
              <a:cxnSpLocks/>
              <a:stCxn id="2051" idx="3"/>
              <a:endCxn id="83" idx="2"/>
            </p:cNvCxnSpPr>
            <p:nvPr/>
          </p:nvCxnSpPr>
          <p:spPr>
            <a:xfrm flipV="1">
              <a:off x="3083831" y="1887291"/>
              <a:ext cx="1042008" cy="37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943AA7-43C5-45BE-A7EB-10CA524DFE0A}"/>
                </a:ext>
              </a:extLst>
            </p:cNvPr>
            <p:cNvCxnSpPr>
              <a:cxnSpLocks/>
              <a:stCxn id="2051" idx="3"/>
              <a:endCxn id="85" idx="2"/>
            </p:cNvCxnSpPr>
            <p:nvPr/>
          </p:nvCxnSpPr>
          <p:spPr>
            <a:xfrm>
              <a:off x="3083831" y="2266217"/>
              <a:ext cx="1117304" cy="730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7B3170A-C68C-4562-8F34-A3C9E4E5FDFB}"/>
                </a:ext>
              </a:extLst>
            </p:cNvPr>
            <p:cNvCxnSpPr>
              <a:cxnSpLocks/>
              <a:stCxn id="2051" idx="3"/>
              <a:endCxn id="84" idx="2"/>
            </p:cNvCxnSpPr>
            <p:nvPr/>
          </p:nvCxnSpPr>
          <p:spPr>
            <a:xfrm>
              <a:off x="3083831" y="2266217"/>
              <a:ext cx="1086130" cy="977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30478E08-4FA0-45F0-8F0A-B01C9183EB28}"/>
              </a:ext>
            </a:extLst>
          </p:cNvPr>
          <p:cNvGrpSpPr/>
          <p:nvPr/>
        </p:nvGrpSpPr>
        <p:grpSpPr>
          <a:xfrm>
            <a:off x="3115570" y="1556211"/>
            <a:ext cx="628734" cy="679427"/>
            <a:chOff x="3091459" y="588659"/>
            <a:chExt cx="2255611" cy="1941059"/>
          </a:xfrm>
        </p:grpSpPr>
        <p:pic>
          <p:nvPicPr>
            <p:cNvPr id="118" name="Picture 2" descr="Coca Cola Drink Png Image - Coca Cola Cup Png, Transparent Png , Transparent  Png Image - PNGitem">
              <a:extLst>
                <a:ext uri="{FF2B5EF4-FFF2-40B4-BE49-F238E27FC236}">
                  <a16:creationId xmlns:a16="http://schemas.microsoft.com/office/drawing/2014/main" id="{FF3A3D70-D846-4FAC-BBBE-EBAC593267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523439" y="944953"/>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118">
              <a:extLst>
                <a:ext uri="{FF2B5EF4-FFF2-40B4-BE49-F238E27FC236}">
                  <a16:creationId xmlns:a16="http://schemas.microsoft.com/office/drawing/2014/main" id="{FBDCF321-C612-4771-BA67-C86E883A0A68}"/>
                </a:ext>
              </a:extLst>
            </p:cNvPr>
            <p:cNvPicPr>
              <a:picLocks noChangeAspect="1"/>
            </p:cNvPicPr>
            <p:nvPr/>
          </p:nvPicPr>
          <p:blipFill>
            <a:blip r:embed="rId5"/>
            <a:stretch>
              <a:fillRect/>
            </a:stretch>
          </p:blipFill>
          <p:spPr>
            <a:xfrm rot="5400000">
              <a:off x="4654309" y="1459704"/>
              <a:ext cx="471043" cy="914479"/>
            </a:xfrm>
            <a:prstGeom prst="rect">
              <a:avLst/>
            </a:prstGeom>
          </p:spPr>
        </p:pic>
        <p:pic>
          <p:nvPicPr>
            <p:cNvPr id="117" name="Picture 6" descr="Starbucks Cup | PNG All">
              <a:extLst>
                <a:ext uri="{FF2B5EF4-FFF2-40B4-BE49-F238E27FC236}">
                  <a16:creationId xmlns:a16="http://schemas.microsoft.com/office/drawing/2014/main" id="{004E0A86-2ADD-4B0F-915A-09B5CC5723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56312" y="528514"/>
              <a:ext cx="669521" cy="78981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AFEFD918-601A-444E-A05B-633F04D411F0}"/>
                </a:ext>
              </a:extLst>
            </p:cNvPr>
            <p:cNvCxnSpPr>
              <a:cxnSpLocks/>
              <a:stCxn id="63" idx="3"/>
              <a:endCxn id="117" idx="2"/>
            </p:cNvCxnSpPr>
            <p:nvPr/>
          </p:nvCxnSpPr>
          <p:spPr>
            <a:xfrm flipV="1">
              <a:off x="3091459" y="923420"/>
              <a:ext cx="1304708" cy="160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A6E0A4C-56DF-4AD1-9C27-B1DD6D90FA7A}"/>
                </a:ext>
              </a:extLst>
            </p:cNvPr>
            <p:cNvCxnSpPr>
              <a:cxnSpLocks/>
              <a:stCxn id="63" idx="3"/>
              <a:endCxn id="118" idx="2"/>
            </p:cNvCxnSpPr>
            <p:nvPr/>
          </p:nvCxnSpPr>
          <p:spPr>
            <a:xfrm flipV="1">
              <a:off x="3091459" y="1370562"/>
              <a:ext cx="1341132" cy="115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129EA73-A447-4FD1-AD3E-751C32810E2C}"/>
                </a:ext>
              </a:extLst>
            </p:cNvPr>
            <p:cNvCxnSpPr>
              <a:cxnSpLocks/>
              <a:stCxn id="63" idx="3"/>
              <a:endCxn id="4" idx="2"/>
            </p:cNvCxnSpPr>
            <p:nvPr/>
          </p:nvCxnSpPr>
          <p:spPr>
            <a:xfrm flipV="1">
              <a:off x="3091459" y="1779449"/>
              <a:ext cx="1304709" cy="7502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EE186DE-53D4-4D91-AA1B-DB6DD9E1F2A8}"/>
              </a:ext>
            </a:extLst>
          </p:cNvPr>
          <p:cNvGrpSpPr/>
          <p:nvPr/>
        </p:nvGrpSpPr>
        <p:grpSpPr>
          <a:xfrm>
            <a:off x="3091463" y="2134063"/>
            <a:ext cx="652076" cy="459751"/>
            <a:chOff x="3115570" y="1599170"/>
            <a:chExt cx="2245080" cy="1555774"/>
          </a:xfrm>
        </p:grpSpPr>
        <p:cxnSp>
          <p:nvCxnSpPr>
            <p:cNvPr id="100" name="Straight Connector 99">
              <a:extLst>
                <a:ext uri="{FF2B5EF4-FFF2-40B4-BE49-F238E27FC236}">
                  <a16:creationId xmlns:a16="http://schemas.microsoft.com/office/drawing/2014/main" id="{DE84C565-A37E-476F-A277-578663C9A4CF}"/>
                </a:ext>
              </a:extLst>
            </p:cNvPr>
            <p:cNvCxnSpPr>
              <a:cxnSpLocks/>
              <a:stCxn id="2048" idx="3"/>
              <a:endCxn id="99" idx="2"/>
            </p:cNvCxnSpPr>
            <p:nvPr/>
          </p:nvCxnSpPr>
          <p:spPr>
            <a:xfrm flipV="1">
              <a:off x="3115570" y="1959587"/>
              <a:ext cx="1310484" cy="846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07DAC18-0E68-4D6D-AEE0-B30CF5901B35}"/>
                </a:ext>
              </a:extLst>
            </p:cNvPr>
            <p:cNvCxnSpPr>
              <a:cxnSpLocks/>
              <a:stCxn id="2048" idx="3"/>
              <a:endCxn id="97" idx="2"/>
            </p:cNvCxnSpPr>
            <p:nvPr/>
          </p:nvCxnSpPr>
          <p:spPr>
            <a:xfrm flipV="1">
              <a:off x="3115570" y="2503654"/>
              <a:ext cx="1288310" cy="302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7E91CDF-F697-4E73-8E69-21484E10B438}"/>
                </a:ext>
              </a:extLst>
            </p:cNvPr>
            <p:cNvCxnSpPr>
              <a:cxnSpLocks/>
              <a:stCxn id="2048" idx="3"/>
              <a:endCxn id="98" idx="2"/>
            </p:cNvCxnSpPr>
            <p:nvPr/>
          </p:nvCxnSpPr>
          <p:spPr>
            <a:xfrm>
              <a:off x="3115570" y="2806269"/>
              <a:ext cx="1330601" cy="113154"/>
            </a:xfrm>
            <a:prstGeom prst="line">
              <a:avLst/>
            </a:prstGeom>
          </p:spPr>
          <p:style>
            <a:lnRef idx="1">
              <a:schemeClr val="accent1"/>
            </a:lnRef>
            <a:fillRef idx="0">
              <a:schemeClr val="accent1"/>
            </a:fillRef>
            <a:effectRef idx="0">
              <a:schemeClr val="accent1"/>
            </a:effectRef>
            <a:fontRef idx="minor">
              <a:schemeClr val="tx1"/>
            </a:fontRef>
          </p:style>
        </p:cxnSp>
        <p:pic>
          <p:nvPicPr>
            <p:cNvPr id="97" name="Picture 2" descr="Coca Cola Drink Png Image - Coca Cola Cup Png, Transparent Png , Transparent  Png Image - PNGitem">
              <a:extLst>
                <a:ext uri="{FF2B5EF4-FFF2-40B4-BE49-F238E27FC236}">
                  <a16:creationId xmlns:a16="http://schemas.microsoft.com/office/drawing/2014/main" id="{E2538722-998A-4D93-A7A0-95F9FF1F3C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468192" y="2078045"/>
              <a:ext cx="722594" cy="851218"/>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97">
              <a:extLst>
                <a:ext uri="{FF2B5EF4-FFF2-40B4-BE49-F238E27FC236}">
                  <a16:creationId xmlns:a16="http://schemas.microsoft.com/office/drawing/2014/main" id="{E424B150-C738-47C6-A87B-618ED6763C7F}"/>
                </a:ext>
              </a:extLst>
            </p:cNvPr>
            <p:cNvPicPr>
              <a:picLocks noChangeAspect="1"/>
            </p:cNvPicPr>
            <p:nvPr/>
          </p:nvPicPr>
          <p:blipFill>
            <a:blip r:embed="rId5"/>
            <a:stretch>
              <a:fillRect/>
            </a:stretch>
          </p:blipFill>
          <p:spPr>
            <a:xfrm rot="5400000">
              <a:off x="4667889" y="2462183"/>
              <a:ext cx="471043" cy="914479"/>
            </a:xfrm>
            <a:prstGeom prst="rect">
              <a:avLst/>
            </a:prstGeom>
          </p:spPr>
        </p:pic>
        <p:pic>
          <p:nvPicPr>
            <p:cNvPr id="99" name="Picture 6" descr="Starbucks Cup | PNG All">
              <a:extLst>
                <a:ext uri="{FF2B5EF4-FFF2-40B4-BE49-F238E27FC236}">
                  <a16:creationId xmlns:a16="http://schemas.microsoft.com/office/drawing/2014/main" id="{72402383-A002-4DDE-A39D-5DA97D4F63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41327" y="1543978"/>
              <a:ext cx="679427" cy="7898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1DB6A80E-A26F-4F8B-AE03-BBF7F1DC9C04}"/>
              </a:ext>
            </a:extLst>
          </p:cNvPr>
          <p:cNvGrpSpPr/>
          <p:nvPr/>
        </p:nvGrpSpPr>
        <p:grpSpPr>
          <a:xfrm>
            <a:off x="3186395" y="3051231"/>
            <a:ext cx="560522" cy="498228"/>
            <a:chOff x="3177349" y="2959073"/>
            <a:chExt cx="1812987" cy="1379514"/>
          </a:xfrm>
        </p:grpSpPr>
        <p:pic>
          <p:nvPicPr>
            <p:cNvPr id="88" name="Picture 6" descr="Starbucks Cup | PNG All">
              <a:extLst>
                <a:ext uri="{FF2B5EF4-FFF2-40B4-BE49-F238E27FC236}">
                  <a16:creationId xmlns:a16="http://schemas.microsoft.com/office/drawing/2014/main" id="{C4D05015-DFD3-48C2-847F-EAADFC28E5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219593" y="2853341"/>
              <a:ext cx="537387" cy="748852"/>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Coca Cola Drink Png Image - Coca Cola Cup Png, Transparent Png , Transparent  Png Image - PNGitem">
              <a:extLst>
                <a:ext uri="{FF2B5EF4-FFF2-40B4-BE49-F238E27FC236}">
                  <a16:creationId xmlns:a16="http://schemas.microsoft.com/office/drawing/2014/main" id="{96D64B84-9A5A-4839-B42E-18B150EEBD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183720" y="3256941"/>
              <a:ext cx="592898" cy="80707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9">
              <a:extLst>
                <a:ext uri="{FF2B5EF4-FFF2-40B4-BE49-F238E27FC236}">
                  <a16:creationId xmlns:a16="http://schemas.microsoft.com/office/drawing/2014/main" id="{7DBEAF6D-4CDA-4C29-9D66-12DBBC3C12C7}"/>
                </a:ext>
              </a:extLst>
            </p:cNvPr>
            <p:cNvPicPr>
              <a:picLocks noChangeAspect="1"/>
            </p:cNvPicPr>
            <p:nvPr/>
          </p:nvPicPr>
          <p:blipFill>
            <a:blip r:embed="rId5"/>
            <a:stretch>
              <a:fillRect/>
            </a:stretch>
          </p:blipFill>
          <p:spPr>
            <a:xfrm rot="5400000">
              <a:off x="4348242" y="3696492"/>
              <a:ext cx="417134" cy="867055"/>
            </a:xfrm>
            <a:prstGeom prst="rect">
              <a:avLst/>
            </a:prstGeom>
          </p:spPr>
        </p:pic>
        <p:cxnSp>
          <p:nvCxnSpPr>
            <p:cNvPr id="91" name="Straight Connector 90">
              <a:extLst>
                <a:ext uri="{FF2B5EF4-FFF2-40B4-BE49-F238E27FC236}">
                  <a16:creationId xmlns:a16="http://schemas.microsoft.com/office/drawing/2014/main" id="{46E9F97A-E675-4F30-A6F8-DF351769DC9A}"/>
                </a:ext>
              </a:extLst>
            </p:cNvPr>
            <p:cNvCxnSpPr>
              <a:cxnSpLocks/>
              <a:stCxn id="2049" idx="3"/>
              <a:endCxn id="88" idx="2"/>
            </p:cNvCxnSpPr>
            <p:nvPr/>
          </p:nvCxnSpPr>
          <p:spPr>
            <a:xfrm>
              <a:off x="3177349" y="3061571"/>
              <a:ext cx="936512" cy="166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A91EC72-5FDF-4A19-9CB7-70289DDCF5B6}"/>
                </a:ext>
              </a:extLst>
            </p:cNvPr>
            <p:cNvCxnSpPr>
              <a:cxnSpLocks/>
              <a:stCxn id="2049" idx="3"/>
              <a:endCxn id="90" idx="2"/>
            </p:cNvCxnSpPr>
            <p:nvPr/>
          </p:nvCxnSpPr>
          <p:spPr>
            <a:xfrm>
              <a:off x="3177349" y="3061571"/>
              <a:ext cx="945933" cy="1068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D9174C0-2727-4B77-807C-688B0EDADEB2}"/>
                </a:ext>
              </a:extLst>
            </p:cNvPr>
            <p:cNvCxnSpPr>
              <a:cxnSpLocks/>
              <a:stCxn id="2049" idx="3"/>
              <a:endCxn id="89" idx="2"/>
            </p:cNvCxnSpPr>
            <p:nvPr/>
          </p:nvCxnSpPr>
          <p:spPr>
            <a:xfrm>
              <a:off x="3177349" y="3061571"/>
              <a:ext cx="899283" cy="59890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0" name="TextBox 109">
            <a:extLst>
              <a:ext uri="{FF2B5EF4-FFF2-40B4-BE49-F238E27FC236}">
                <a16:creationId xmlns:a16="http://schemas.microsoft.com/office/drawing/2014/main" id="{CE1087F0-65D8-4D95-8168-B731F5E4C929}"/>
              </a:ext>
            </a:extLst>
          </p:cNvPr>
          <p:cNvSpPr txBox="1"/>
          <p:nvPr/>
        </p:nvSpPr>
        <p:spPr>
          <a:xfrm>
            <a:off x="5965651" y="3049045"/>
            <a:ext cx="2828082" cy="923330"/>
          </a:xfrm>
          <a:prstGeom prst="rect">
            <a:avLst/>
          </a:prstGeom>
          <a:noFill/>
        </p:spPr>
        <p:txBody>
          <a:bodyPr wrap="none" rtlCol="0">
            <a:spAutoFit/>
          </a:bodyPr>
          <a:lstStyle/>
          <a:p>
            <a:r>
              <a:rPr lang="en-US" dirty="0"/>
              <a:t>For each choice of sandwich</a:t>
            </a:r>
          </a:p>
          <a:p>
            <a:r>
              <a:rPr lang="en-US" dirty="0"/>
              <a:t>and side there are 3 ways to</a:t>
            </a:r>
          </a:p>
          <a:p>
            <a:r>
              <a:rPr lang="en-US" dirty="0"/>
              <a:t>Choose a drink.</a:t>
            </a:r>
          </a:p>
        </p:txBody>
      </p:sp>
    </p:spTree>
    <p:extLst>
      <p:ext uri="{BB962C8B-B14F-4D97-AF65-F5344CB8AC3E}">
        <p14:creationId xmlns:p14="http://schemas.microsoft.com/office/powerpoint/2010/main" val="2713965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0C9A83-329A-461F-B715-92C19E843650}"/>
              </a:ext>
            </a:extLst>
          </p:cNvPr>
          <p:cNvSpPr txBox="1"/>
          <p:nvPr/>
        </p:nvSpPr>
        <p:spPr>
          <a:xfrm>
            <a:off x="548640" y="579120"/>
            <a:ext cx="7695055" cy="1200329"/>
          </a:xfrm>
          <a:prstGeom prst="rect">
            <a:avLst/>
          </a:prstGeom>
          <a:noFill/>
        </p:spPr>
        <p:txBody>
          <a:bodyPr wrap="none" rtlCol="0">
            <a:spAutoFit/>
          </a:bodyPr>
          <a:lstStyle/>
          <a:p>
            <a:r>
              <a:rPr lang="en-US" dirty="0"/>
              <a:t>Suppose a lunch consists of one sandwich, one side,  one drink, and one desert. </a:t>
            </a:r>
          </a:p>
          <a:p>
            <a:r>
              <a:rPr lang="en-US" dirty="0"/>
              <a:t>You have a choice of 4 types of sandwich, 4 sides, 3 drinks, and two deserts.</a:t>
            </a:r>
          </a:p>
          <a:p>
            <a:endParaRPr lang="en-US" dirty="0"/>
          </a:p>
          <a:p>
            <a:r>
              <a:rPr lang="en-US" dirty="0"/>
              <a:t>How many different lunch combinations are there?</a:t>
            </a:r>
          </a:p>
        </p:txBody>
      </p:sp>
      <p:pic>
        <p:nvPicPr>
          <p:cNvPr id="6" name="Picture 5" descr="A picture containing text&#10;&#10;Description automatically generated">
            <a:extLst>
              <a:ext uri="{FF2B5EF4-FFF2-40B4-BE49-F238E27FC236}">
                <a16:creationId xmlns:a16="http://schemas.microsoft.com/office/drawing/2014/main" id="{FDB3D743-117B-445B-BC89-A90EB3408D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11473" y="3296532"/>
            <a:ext cx="854075" cy="354824"/>
          </a:xfrm>
          <a:prstGeom prst="rect">
            <a:avLst/>
          </a:prstGeom>
        </p:spPr>
      </p:pic>
      <p:cxnSp>
        <p:nvCxnSpPr>
          <p:cNvPr id="11" name="Straight Connector 10">
            <a:extLst>
              <a:ext uri="{FF2B5EF4-FFF2-40B4-BE49-F238E27FC236}">
                <a16:creationId xmlns:a16="http://schemas.microsoft.com/office/drawing/2014/main" id="{99BF201D-3C5A-4EC4-9AC3-CDBE7719ED1D}"/>
              </a:ext>
            </a:extLst>
          </p:cNvPr>
          <p:cNvCxnSpPr>
            <a:cxnSpLocks/>
            <a:stCxn id="24" idx="6"/>
            <a:endCxn id="2056" idx="1"/>
          </p:cNvCxnSpPr>
          <p:nvPr/>
        </p:nvCxnSpPr>
        <p:spPr>
          <a:xfrm flipV="1">
            <a:off x="462279" y="2251670"/>
            <a:ext cx="917354" cy="1968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DC5965-3AE6-4B0F-B21F-2A41A6A7918A}"/>
              </a:ext>
            </a:extLst>
          </p:cNvPr>
          <p:cNvCxnSpPr>
            <a:cxnSpLocks/>
            <a:stCxn id="24" idx="6"/>
            <a:endCxn id="2058" idx="1"/>
          </p:cNvCxnSpPr>
          <p:nvPr/>
        </p:nvCxnSpPr>
        <p:spPr>
          <a:xfrm>
            <a:off x="462279" y="4220149"/>
            <a:ext cx="1072394" cy="39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087227F-A302-413D-8CB0-484DCEED4B0E}"/>
              </a:ext>
            </a:extLst>
          </p:cNvPr>
          <p:cNvCxnSpPr>
            <a:cxnSpLocks/>
            <a:stCxn id="24" idx="6"/>
            <a:endCxn id="2060" idx="1"/>
          </p:cNvCxnSpPr>
          <p:nvPr/>
        </p:nvCxnSpPr>
        <p:spPr>
          <a:xfrm>
            <a:off x="462279" y="4220149"/>
            <a:ext cx="1114109" cy="1477649"/>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31C6F8E-2B01-4166-AA68-F3CE27D9B1C9}"/>
              </a:ext>
            </a:extLst>
          </p:cNvPr>
          <p:cNvSpPr/>
          <p:nvPr/>
        </p:nvSpPr>
        <p:spPr>
          <a:xfrm>
            <a:off x="416560" y="4173097"/>
            <a:ext cx="45719" cy="941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Coca Cola Drink Png Image - Coca Cola Cup Png, Transparent Png , Transparent  Png Image - PNGitem">
            <a:extLst>
              <a:ext uri="{FF2B5EF4-FFF2-40B4-BE49-F238E27FC236}">
                <a16:creationId xmlns:a16="http://schemas.microsoft.com/office/drawing/2014/main" id="{99F55148-BFC8-4580-993E-BEFEEE0B71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6445" y="1605316"/>
            <a:ext cx="722592" cy="85121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99282F64-313D-4302-84DF-7EB4F9C08CDA}"/>
              </a:ext>
            </a:extLst>
          </p:cNvPr>
          <p:cNvPicPr>
            <a:picLocks noChangeAspect="1"/>
          </p:cNvPicPr>
          <p:nvPr/>
        </p:nvPicPr>
        <p:blipFill>
          <a:blip r:embed="rId5"/>
          <a:stretch>
            <a:fillRect/>
          </a:stretch>
        </p:blipFill>
        <p:spPr>
          <a:xfrm>
            <a:off x="10538525" y="1511319"/>
            <a:ext cx="676715" cy="914479"/>
          </a:xfrm>
          <a:prstGeom prst="rect">
            <a:avLst/>
          </a:prstGeom>
        </p:spPr>
      </p:pic>
      <p:pic>
        <p:nvPicPr>
          <p:cNvPr id="2054" name="Picture 6" descr="Starbucks Cup | PNG All">
            <a:extLst>
              <a:ext uri="{FF2B5EF4-FFF2-40B4-BE49-F238E27FC236}">
                <a16:creationId xmlns:a16="http://schemas.microsoft.com/office/drawing/2014/main" id="{E0F9DC77-170F-49C5-8662-97BC8C5895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7750" y="1685524"/>
            <a:ext cx="722593" cy="7898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andwich Clip Art Free Clipart Panda Free Clipart Images | Food clipart,  Food, Summer sandwiches">
            <a:extLst>
              <a:ext uri="{FF2B5EF4-FFF2-40B4-BE49-F238E27FC236}">
                <a16:creationId xmlns:a16="http://schemas.microsoft.com/office/drawing/2014/main" id="{B22CE6A2-80A1-4F9C-8D66-5CB4B4FA81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9633" y="2012551"/>
            <a:ext cx="843281" cy="47823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ree Sandwich Cliparts, Download Free Clip Art, Free Clip Art on Clipart  Library">
            <a:extLst>
              <a:ext uri="{FF2B5EF4-FFF2-40B4-BE49-F238E27FC236}">
                <a16:creationId xmlns:a16="http://schemas.microsoft.com/office/drawing/2014/main" id="{923E2441-98B9-4C1B-A576-1BAFA855D5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4673" y="4274591"/>
            <a:ext cx="843281" cy="67529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andwich Clip Art Images | Clipart Panda - Free Clipart Images">
            <a:extLst>
              <a:ext uri="{FF2B5EF4-FFF2-40B4-BE49-F238E27FC236}">
                <a16:creationId xmlns:a16="http://schemas.microsoft.com/office/drawing/2014/main" id="{33758D6D-AC9E-496D-9C23-3FCE10C68C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76388" y="5499627"/>
            <a:ext cx="843281" cy="396342"/>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B6F0B51B-2552-4984-9862-26F965E2F49A}"/>
              </a:ext>
            </a:extLst>
          </p:cNvPr>
          <p:cNvCxnSpPr>
            <a:cxnSpLocks/>
            <a:stCxn id="24" idx="6"/>
            <a:endCxn id="6" idx="1"/>
          </p:cNvCxnSpPr>
          <p:nvPr/>
        </p:nvCxnSpPr>
        <p:spPr>
          <a:xfrm flipV="1">
            <a:off x="462279" y="3473944"/>
            <a:ext cx="949194" cy="746205"/>
          </a:xfrm>
          <a:prstGeom prst="line">
            <a:avLst/>
          </a:prstGeom>
        </p:spPr>
        <p:style>
          <a:lnRef idx="1">
            <a:schemeClr val="accent1"/>
          </a:lnRef>
          <a:fillRef idx="0">
            <a:schemeClr val="accent1"/>
          </a:fillRef>
          <a:effectRef idx="0">
            <a:schemeClr val="accent1"/>
          </a:effectRef>
          <a:fontRef idx="minor">
            <a:schemeClr val="tx1"/>
          </a:fontRef>
        </p:style>
      </p:cxnSp>
      <p:pic>
        <p:nvPicPr>
          <p:cNvPr id="2071" name="Picture 2070">
            <a:extLst>
              <a:ext uri="{FF2B5EF4-FFF2-40B4-BE49-F238E27FC236}">
                <a16:creationId xmlns:a16="http://schemas.microsoft.com/office/drawing/2014/main" id="{BDAC309D-E1D7-45B6-9688-0CD180A185EE}"/>
              </a:ext>
            </a:extLst>
          </p:cNvPr>
          <p:cNvPicPr>
            <a:picLocks noChangeAspect="1"/>
          </p:cNvPicPr>
          <p:nvPr/>
        </p:nvPicPr>
        <p:blipFill>
          <a:blip r:embed="rId10"/>
          <a:stretch>
            <a:fillRect/>
          </a:stretch>
        </p:blipFill>
        <p:spPr>
          <a:xfrm>
            <a:off x="10662095" y="377178"/>
            <a:ext cx="841321" cy="475529"/>
          </a:xfrm>
          <a:prstGeom prst="rect">
            <a:avLst/>
          </a:prstGeom>
        </p:spPr>
      </p:pic>
      <p:pic>
        <p:nvPicPr>
          <p:cNvPr id="2072" name="Picture 2071">
            <a:extLst>
              <a:ext uri="{FF2B5EF4-FFF2-40B4-BE49-F238E27FC236}">
                <a16:creationId xmlns:a16="http://schemas.microsoft.com/office/drawing/2014/main" id="{C3B7E331-58F9-4AD0-9F48-2481FEEB3ABE}"/>
              </a:ext>
            </a:extLst>
          </p:cNvPr>
          <p:cNvPicPr>
            <a:picLocks noChangeAspect="1"/>
          </p:cNvPicPr>
          <p:nvPr/>
        </p:nvPicPr>
        <p:blipFill>
          <a:blip r:embed="rId11"/>
          <a:stretch>
            <a:fillRect/>
          </a:stretch>
        </p:blipFill>
        <p:spPr>
          <a:xfrm>
            <a:off x="9820774" y="419853"/>
            <a:ext cx="853514" cy="353599"/>
          </a:xfrm>
          <a:prstGeom prst="rect">
            <a:avLst/>
          </a:prstGeom>
        </p:spPr>
      </p:pic>
      <p:pic>
        <p:nvPicPr>
          <p:cNvPr id="2073" name="Picture 2072">
            <a:extLst>
              <a:ext uri="{FF2B5EF4-FFF2-40B4-BE49-F238E27FC236}">
                <a16:creationId xmlns:a16="http://schemas.microsoft.com/office/drawing/2014/main" id="{E60F962A-AC4B-491F-BB8C-92C90DD911FB}"/>
              </a:ext>
            </a:extLst>
          </p:cNvPr>
          <p:cNvPicPr>
            <a:picLocks noChangeAspect="1"/>
          </p:cNvPicPr>
          <p:nvPr/>
        </p:nvPicPr>
        <p:blipFill>
          <a:blip r:embed="rId12"/>
          <a:stretch>
            <a:fillRect/>
          </a:stretch>
        </p:blipFill>
        <p:spPr>
          <a:xfrm>
            <a:off x="8991646" y="236957"/>
            <a:ext cx="841321" cy="676715"/>
          </a:xfrm>
          <a:prstGeom prst="rect">
            <a:avLst/>
          </a:prstGeom>
        </p:spPr>
      </p:pic>
      <p:pic>
        <p:nvPicPr>
          <p:cNvPr id="2074" name="Picture 2073">
            <a:extLst>
              <a:ext uri="{FF2B5EF4-FFF2-40B4-BE49-F238E27FC236}">
                <a16:creationId xmlns:a16="http://schemas.microsoft.com/office/drawing/2014/main" id="{65F84A81-B54A-41CF-9951-4ADD5E1520EE}"/>
              </a:ext>
            </a:extLst>
          </p:cNvPr>
          <p:cNvPicPr>
            <a:picLocks noChangeAspect="1"/>
          </p:cNvPicPr>
          <p:nvPr/>
        </p:nvPicPr>
        <p:blipFill>
          <a:blip r:embed="rId13"/>
          <a:stretch>
            <a:fillRect/>
          </a:stretch>
        </p:blipFill>
        <p:spPr>
          <a:xfrm>
            <a:off x="8150325" y="377178"/>
            <a:ext cx="841321" cy="396274"/>
          </a:xfrm>
          <a:prstGeom prst="rect">
            <a:avLst/>
          </a:prstGeom>
        </p:spPr>
      </p:pic>
      <p:pic>
        <p:nvPicPr>
          <p:cNvPr id="2075" name="Picture 2074">
            <a:extLst>
              <a:ext uri="{FF2B5EF4-FFF2-40B4-BE49-F238E27FC236}">
                <a16:creationId xmlns:a16="http://schemas.microsoft.com/office/drawing/2014/main" id="{5BA48591-02A7-42DF-B69B-683065FCA048}"/>
              </a:ext>
            </a:extLst>
          </p:cNvPr>
          <p:cNvPicPr>
            <a:picLocks noChangeAspect="1"/>
          </p:cNvPicPr>
          <p:nvPr/>
        </p:nvPicPr>
        <p:blipFill>
          <a:blip r:embed="rId14"/>
          <a:stretch>
            <a:fillRect/>
          </a:stretch>
        </p:blipFill>
        <p:spPr>
          <a:xfrm>
            <a:off x="10783749" y="945756"/>
            <a:ext cx="859611" cy="493819"/>
          </a:xfrm>
          <a:prstGeom prst="rect">
            <a:avLst/>
          </a:prstGeom>
        </p:spPr>
      </p:pic>
      <p:pic>
        <p:nvPicPr>
          <p:cNvPr id="2076" name="Picture 2075">
            <a:extLst>
              <a:ext uri="{FF2B5EF4-FFF2-40B4-BE49-F238E27FC236}">
                <a16:creationId xmlns:a16="http://schemas.microsoft.com/office/drawing/2014/main" id="{DA8A828D-1B05-4638-AC48-D57E0C1F7869}"/>
              </a:ext>
            </a:extLst>
          </p:cNvPr>
          <p:cNvPicPr>
            <a:picLocks noChangeAspect="1"/>
          </p:cNvPicPr>
          <p:nvPr/>
        </p:nvPicPr>
        <p:blipFill>
          <a:blip r:embed="rId15"/>
          <a:stretch>
            <a:fillRect/>
          </a:stretch>
        </p:blipFill>
        <p:spPr>
          <a:xfrm>
            <a:off x="9966956" y="923420"/>
            <a:ext cx="871804" cy="603556"/>
          </a:xfrm>
          <a:prstGeom prst="rect">
            <a:avLst/>
          </a:prstGeom>
        </p:spPr>
      </p:pic>
      <p:pic>
        <p:nvPicPr>
          <p:cNvPr id="2077" name="Picture 2076">
            <a:extLst>
              <a:ext uri="{FF2B5EF4-FFF2-40B4-BE49-F238E27FC236}">
                <a16:creationId xmlns:a16="http://schemas.microsoft.com/office/drawing/2014/main" id="{20B0D9AE-575B-4CC6-A47A-B6D7AF64DE28}"/>
              </a:ext>
            </a:extLst>
          </p:cNvPr>
          <p:cNvPicPr>
            <a:picLocks noChangeAspect="1"/>
          </p:cNvPicPr>
          <p:nvPr/>
        </p:nvPicPr>
        <p:blipFill>
          <a:blip r:embed="rId16"/>
          <a:stretch>
            <a:fillRect/>
          </a:stretch>
        </p:blipFill>
        <p:spPr>
          <a:xfrm>
            <a:off x="8150325" y="945756"/>
            <a:ext cx="847417" cy="542591"/>
          </a:xfrm>
          <a:prstGeom prst="rect">
            <a:avLst/>
          </a:prstGeom>
        </p:spPr>
      </p:pic>
      <p:pic>
        <p:nvPicPr>
          <p:cNvPr id="2078" name="Picture 2077">
            <a:extLst>
              <a:ext uri="{FF2B5EF4-FFF2-40B4-BE49-F238E27FC236}">
                <a16:creationId xmlns:a16="http://schemas.microsoft.com/office/drawing/2014/main" id="{C4618474-B99B-48CC-9403-737BF91D6344}"/>
              </a:ext>
            </a:extLst>
          </p:cNvPr>
          <p:cNvPicPr>
            <a:picLocks noChangeAspect="1"/>
          </p:cNvPicPr>
          <p:nvPr/>
        </p:nvPicPr>
        <p:blipFill>
          <a:blip r:embed="rId17"/>
          <a:stretch>
            <a:fillRect/>
          </a:stretch>
        </p:blipFill>
        <p:spPr>
          <a:xfrm>
            <a:off x="8967126" y="963964"/>
            <a:ext cx="1030313" cy="512108"/>
          </a:xfrm>
          <a:prstGeom prst="rect">
            <a:avLst/>
          </a:prstGeom>
        </p:spPr>
      </p:pic>
      <p:pic>
        <p:nvPicPr>
          <p:cNvPr id="2079" name="Picture 14" descr="Free Dessert Food Cliparts, Download Free Clip Art, Free Clip Art on Clipart  Library">
            <a:extLst>
              <a:ext uri="{FF2B5EF4-FFF2-40B4-BE49-F238E27FC236}">
                <a16:creationId xmlns:a16="http://schemas.microsoft.com/office/drawing/2014/main" id="{37A04D7D-0909-435D-8F38-61E2BFF5DD4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36142" y="2517715"/>
            <a:ext cx="722594" cy="722594"/>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16" descr="Free Dessert Cliparts, Download Free Clip Art, Free Clip Art on Clipart  Library">
            <a:extLst>
              <a:ext uri="{FF2B5EF4-FFF2-40B4-BE49-F238E27FC236}">
                <a16:creationId xmlns:a16="http://schemas.microsoft.com/office/drawing/2014/main" id="{A779C54A-D836-4D66-9AFC-76907C2550F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402858" y="2488802"/>
            <a:ext cx="535853" cy="623444"/>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Connector 42">
            <a:extLst>
              <a:ext uri="{FF2B5EF4-FFF2-40B4-BE49-F238E27FC236}">
                <a16:creationId xmlns:a16="http://schemas.microsoft.com/office/drawing/2014/main" id="{C75C4908-BCE6-4C38-8212-5B53AF251135}"/>
              </a:ext>
            </a:extLst>
          </p:cNvPr>
          <p:cNvCxnSpPr>
            <a:cxnSpLocks/>
            <a:stCxn id="6" idx="3"/>
            <a:endCxn id="6" idx="3"/>
          </p:cNvCxnSpPr>
          <p:nvPr/>
        </p:nvCxnSpPr>
        <p:spPr>
          <a:xfrm>
            <a:off x="2265548" y="3473944"/>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8DA8A6B-17D7-47B8-8F98-A646E313C4DF}"/>
              </a:ext>
            </a:extLst>
          </p:cNvPr>
          <p:cNvGrpSpPr/>
          <p:nvPr/>
        </p:nvGrpSpPr>
        <p:grpSpPr>
          <a:xfrm>
            <a:off x="2344847" y="5405758"/>
            <a:ext cx="840860" cy="1351239"/>
            <a:chOff x="2102831" y="1556211"/>
            <a:chExt cx="1644086" cy="1993248"/>
          </a:xfrm>
        </p:grpSpPr>
        <p:grpSp>
          <p:nvGrpSpPr>
            <p:cNvPr id="2" name="Group 1">
              <a:extLst>
                <a:ext uri="{FF2B5EF4-FFF2-40B4-BE49-F238E27FC236}">
                  <a16:creationId xmlns:a16="http://schemas.microsoft.com/office/drawing/2014/main" id="{B452BDA6-61A8-464E-866F-A56C69E10D13}"/>
                </a:ext>
              </a:extLst>
            </p:cNvPr>
            <p:cNvGrpSpPr/>
            <p:nvPr/>
          </p:nvGrpSpPr>
          <p:grpSpPr>
            <a:xfrm>
              <a:off x="2102831" y="2166778"/>
              <a:ext cx="1074518" cy="997291"/>
              <a:chOff x="1947279" y="1783254"/>
              <a:chExt cx="2002084" cy="2483946"/>
            </a:xfrm>
          </p:grpSpPr>
          <p:pic>
            <p:nvPicPr>
              <p:cNvPr id="63" name="Picture 62">
                <a:extLst>
                  <a:ext uri="{FF2B5EF4-FFF2-40B4-BE49-F238E27FC236}">
                    <a16:creationId xmlns:a16="http://schemas.microsoft.com/office/drawing/2014/main" id="{48444B84-DC4A-4128-89A5-A5A68B0B1CC0}"/>
                  </a:ext>
                </a:extLst>
              </p:cNvPr>
              <p:cNvPicPr>
                <a:picLocks noChangeAspect="1"/>
              </p:cNvPicPr>
              <p:nvPr/>
            </p:nvPicPr>
            <p:blipFill>
              <a:blip r:embed="rId20"/>
              <a:stretch>
                <a:fillRect/>
              </a:stretch>
            </p:blipFill>
            <p:spPr>
              <a:xfrm>
                <a:off x="2920574" y="2386208"/>
                <a:ext cx="868755" cy="602032"/>
              </a:xfrm>
              <a:prstGeom prst="rect">
                <a:avLst/>
              </a:prstGeom>
            </p:spPr>
          </p:pic>
          <p:pic>
            <p:nvPicPr>
              <p:cNvPr id="2048" name="Picture 2047">
                <a:extLst>
                  <a:ext uri="{FF2B5EF4-FFF2-40B4-BE49-F238E27FC236}">
                    <a16:creationId xmlns:a16="http://schemas.microsoft.com/office/drawing/2014/main" id="{A9FD7BD9-79E1-4948-8259-096651ECCE84}"/>
                  </a:ext>
                </a:extLst>
              </p:cNvPr>
              <p:cNvPicPr>
                <a:picLocks noChangeAspect="1"/>
              </p:cNvPicPr>
              <p:nvPr/>
            </p:nvPicPr>
            <p:blipFill>
              <a:blip r:embed="rId21"/>
              <a:stretch>
                <a:fillRect/>
              </a:stretch>
            </p:blipFill>
            <p:spPr>
              <a:xfrm>
                <a:off x="2913982" y="3053932"/>
                <a:ext cx="845893" cy="541067"/>
              </a:xfrm>
              <a:prstGeom prst="rect">
                <a:avLst/>
              </a:prstGeom>
            </p:spPr>
          </p:pic>
          <p:pic>
            <p:nvPicPr>
              <p:cNvPr id="2049" name="Picture 2048">
                <a:extLst>
                  <a:ext uri="{FF2B5EF4-FFF2-40B4-BE49-F238E27FC236}">
                    <a16:creationId xmlns:a16="http://schemas.microsoft.com/office/drawing/2014/main" id="{EA2137C5-A971-4E8E-AB56-F181A4CDBDED}"/>
                  </a:ext>
                </a:extLst>
              </p:cNvPr>
              <p:cNvPicPr>
                <a:picLocks noChangeAspect="1"/>
              </p:cNvPicPr>
              <p:nvPr/>
            </p:nvPicPr>
            <p:blipFill>
              <a:blip r:embed="rId22"/>
              <a:stretch>
                <a:fillRect/>
              </a:stretch>
            </p:blipFill>
            <p:spPr>
              <a:xfrm>
                <a:off x="2920574" y="3756616"/>
                <a:ext cx="1028789" cy="510584"/>
              </a:xfrm>
              <a:prstGeom prst="rect">
                <a:avLst/>
              </a:prstGeom>
            </p:spPr>
          </p:pic>
          <p:pic>
            <p:nvPicPr>
              <p:cNvPr id="2051" name="Picture 2050">
                <a:extLst>
                  <a:ext uri="{FF2B5EF4-FFF2-40B4-BE49-F238E27FC236}">
                    <a16:creationId xmlns:a16="http://schemas.microsoft.com/office/drawing/2014/main" id="{F3AF8C09-E1BB-4792-9299-E7934D25A518}"/>
                  </a:ext>
                </a:extLst>
              </p:cNvPr>
              <p:cNvPicPr>
                <a:picLocks noChangeAspect="1"/>
              </p:cNvPicPr>
              <p:nvPr/>
            </p:nvPicPr>
            <p:blipFill>
              <a:blip r:embed="rId23"/>
              <a:stretch>
                <a:fillRect/>
              </a:stretch>
            </p:blipFill>
            <p:spPr>
              <a:xfrm>
                <a:off x="2913982" y="1783254"/>
                <a:ext cx="861135" cy="495343"/>
              </a:xfrm>
              <a:prstGeom prst="rect">
                <a:avLst/>
              </a:prstGeom>
            </p:spPr>
          </p:pic>
          <p:cxnSp>
            <p:nvCxnSpPr>
              <p:cNvPr id="2055" name="Straight Connector 2054">
                <a:extLst>
                  <a:ext uri="{FF2B5EF4-FFF2-40B4-BE49-F238E27FC236}">
                    <a16:creationId xmlns:a16="http://schemas.microsoft.com/office/drawing/2014/main" id="{87BCB129-7A62-44C4-9CE4-31D2DB673656}"/>
                  </a:ext>
                </a:extLst>
              </p:cNvPr>
              <p:cNvCxnSpPr>
                <a:cxnSpLocks/>
                <a:stCxn id="2056" idx="3"/>
                <a:endCxn id="2051" idx="1"/>
              </p:cNvCxnSpPr>
              <p:nvPr/>
            </p:nvCxnSpPr>
            <p:spPr>
              <a:xfrm flipV="1">
                <a:off x="1947279" y="2030928"/>
                <a:ext cx="966704" cy="34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CE3FC01D-659B-4707-AFCB-D3EDA171BCCD}"/>
                  </a:ext>
                </a:extLst>
              </p:cNvPr>
              <p:cNvCxnSpPr>
                <a:cxnSpLocks/>
                <a:stCxn id="2056" idx="3"/>
                <a:endCxn id="63" idx="1"/>
              </p:cNvCxnSpPr>
              <p:nvPr/>
            </p:nvCxnSpPr>
            <p:spPr>
              <a:xfrm>
                <a:off x="1947279" y="2065258"/>
                <a:ext cx="973294" cy="621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E4586C71-4E87-4A51-BCF6-26261AC51EEC}"/>
                  </a:ext>
                </a:extLst>
              </p:cNvPr>
              <p:cNvCxnSpPr>
                <a:stCxn id="2056" idx="3"/>
                <a:endCxn id="2056" idx="3"/>
              </p:cNvCxnSpPr>
              <p:nvPr/>
            </p:nvCxnSpPr>
            <p:spPr>
              <a:xfrm>
                <a:off x="1947279" y="206525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B2AAD5A2-3E5F-44DA-911F-DF8094D12FFC}"/>
                  </a:ext>
                </a:extLst>
              </p:cNvPr>
              <p:cNvCxnSpPr>
                <a:cxnSpLocks/>
                <a:stCxn id="2056" idx="3"/>
                <a:endCxn id="2048" idx="1"/>
              </p:cNvCxnSpPr>
              <p:nvPr/>
            </p:nvCxnSpPr>
            <p:spPr>
              <a:xfrm>
                <a:off x="1947279" y="2065258"/>
                <a:ext cx="966704" cy="1259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D693DB36-F922-489D-AEC9-27D6C93B9C87}"/>
                  </a:ext>
                </a:extLst>
              </p:cNvPr>
              <p:cNvCxnSpPr>
                <a:cxnSpLocks/>
                <a:stCxn id="2056" idx="3"/>
                <a:endCxn id="2049" idx="1"/>
              </p:cNvCxnSpPr>
              <p:nvPr/>
            </p:nvCxnSpPr>
            <p:spPr>
              <a:xfrm>
                <a:off x="1947279" y="2065258"/>
                <a:ext cx="973294" cy="194665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4B056967-061B-40A2-A468-4E5C1989B33F}"/>
                </a:ext>
              </a:extLst>
            </p:cNvPr>
            <p:cNvGrpSpPr/>
            <p:nvPr/>
          </p:nvGrpSpPr>
          <p:grpSpPr>
            <a:xfrm>
              <a:off x="3089401" y="2552378"/>
              <a:ext cx="654138" cy="516470"/>
              <a:chOff x="3083831" y="1552530"/>
              <a:chExt cx="2031783" cy="1680129"/>
            </a:xfrm>
          </p:grpSpPr>
          <p:pic>
            <p:nvPicPr>
              <p:cNvPr id="83" name="Picture 6" descr="Starbucks Cup | PNG All">
                <a:extLst>
                  <a:ext uri="{FF2B5EF4-FFF2-40B4-BE49-F238E27FC236}">
                    <a16:creationId xmlns:a16="http://schemas.microsoft.com/office/drawing/2014/main" id="{78F713FC-33E0-4D37-879E-725FA85210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85984" y="1492385"/>
                <a:ext cx="669521" cy="789811"/>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Coca Cola Drink Png Image - Coca Cola Cup Png, Transparent Png , Transparent  Png Image - PNGitem">
                <a:extLst>
                  <a:ext uri="{FF2B5EF4-FFF2-40B4-BE49-F238E27FC236}">
                    <a16:creationId xmlns:a16="http://schemas.microsoft.com/office/drawing/2014/main" id="{D2C01362-49DB-40D2-B945-1317CA3E63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60809" y="1938330"/>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4">
                <a:extLst>
                  <a:ext uri="{FF2B5EF4-FFF2-40B4-BE49-F238E27FC236}">
                    <a16:creationId xmlns:a16="http://schemas.microsoft.com/office/drawing/2014/main" id="{6EB5B5FF-552F-494C-A8DB-E1607AA44AD2}"/>
                  </a:ext>
                </a:extLst>
              </p:cNvPr>
              <p:cNvPicPr>
                <a:picLocks noChangeAspect="1"/>
              </p:cNvPicPr>
              <p:nvPr/>
            </p:nvPicPr>
            <p:blipFill>
              <a:blip r:embed="rId5"/>
              <a:stretch>
                <a:fillRect/>
              </a:stretch>
            </p:blipFill>
            <p:spPr>
              <a:xfrm rot="5400000">
                <a:off x="4422853" y="2539898"/>
                <a:ext cx="471043" cy="914479"/>
              </a:xfrm>
              <a:prstGeom prst="rect">
                <a:avLst/>
              </a:prstGeom>
            </p:spPr>
          </p:pic>
          <p:cxnSp>
            <p:nvCxnSpPr>
              <p:cNvPr id="5" name="Straight Connector 4">
                <a:extLst>
                  <a:ext uri="{FF2B5EF4-FFF2-40B4-BE49-F238E27FC236}">
                    <a16:creationId xmlns:a16="http://schemas.microsoft.com/office/drawing/2014/main" id="{6FDB66ED-6B0C-48E0-A531-EC5F9AB2EB4D}"/>
                  </a:ext>
                </a:extLst>
              </p:cNvPr>
              <p:cNvCxnSpPr>
                <a:cxnSpLocks/>
                <a:stCxn id="2051" idx="3"/>
                <a:endCxn id="83" idx="2"/>
              </p:cNvCxnSpPr>
              <p:nvPr/>
            </p:nvCxnSpPr>
            <p:spPr>
              <a:xfrm flipV="1">
                <a:off x="3083831" y="1887291"/>
                <a:ext cx="1042008" cy="37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943AA7-43C5-45BE-A7EB-10CA524DFE0A}"/>
                  </a:ext>
                </a:extLst>
              </p:cNvPr>
              <p:cNvCxnSpPr>
                <a:cxnSpLocks/>
                <a:stCxn id="2051" idx="3"/>
                <a:endCxn id="85" idx="2"/>
              </p:cNvCxnSpPr>
              <p:nvPr/>
            </p:nvCxnSpPr>
            <p:spPr>
              <a:xfrm>
                <a:off x="3083831" y="2266217"/>
                <a:ext cx="1117304" cy="730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7B3170A-C68C-4562-8F34-A3C9E4E5FDFB}"/>
                  </a:ext>
                </a:extLst>
              </p:cNvPr>
              <p:cNvCxnSpPr>
                <a:cxnSpLocks/>
                <a:stCxn id="2051" idx="3"/>
                <a:endCxn id="84" idx="2"/>
              </p:cNvCxnSpPr>
              <p:nvPr/>
            </p:nvCxnSpPr>
            <p:spPr>
              <a:xfrm>
                <a:off x="3083831" y="2266217"/>
                <a:ext cx="1086130" cy="977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30478E08-4FA0-45F0-8F0A-B01C9183EB28}"/>
                </a:ext>
              </a:extLst>
            </p:cNvPr>
            <p:cNvGrpSpPr/>
            <p:nvPr/>
          </p:nvGrpSpPr>
          <p:grpSpPr>
            <a:xfrm>
              <a:off x="3115570" y="1556211"/>
              <a:ext cx="628734" cy="679427"/>
              <a:chOff x="3091459" y="588659"/>
              <a:chExt cx="2255611" cy="1941059"/>
            </a:xfrm>
          </p:grpSpPr>
          <p:pic>
            <p:nvPicPr>
              <p:cNvPr id="118" name="Picture 2" descr="Coca Cola Drink Png Image - Coca Cola Cup Png, Transparent Png , Transparent  Png Image - PNGitem">
                <a:extLst>
                  <a:ext uri="{FF2B5EF4-FFF2-40B4-BE49-F238E27FC236}">
                    <a16:creationId xmlns:a16="http://schemas.microsoft.com/office/drawing/2014/main" id="{FF3A3D70-D846-4FAC-BBBE-EBAC593267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523439" y="944953"/>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118">
                <a:extLst>
                  <a:ext uri="{FF2B5EF4-FFF2-40B4-BE49-F238E27FC236}">
                    <a16:creationId xmlns:a16="http://schemas.microsoft.com/office/drawing/2014/main" id="{FBDCF321-C612-4771-BA67-C86E883A0A68}"/>
                  </a:ext>
                </a:extLst>
              </p:cNvPr>
              <p:cNvPicPr>
                <a:picLocks noChangeAspect="1"/>
              </p:cNvPicPr>
              <p:nvPr/>
            </p:nvPicPr>
            <p:blipFill>
              <a:blip r:embed="rId5"/>
              <a:stretch>
                <a:fillRect/>
              </a:stretch>
            </p:blipFill>
            <p:spPr>
              <a:xfrm rot="5400000">
                <a:off x="4654309" y="1459704"/>
                <a:ext cx="471043" cy="914479"/>
              </a:xfrm>
              <a:prstGeom prst="rect">
                <a:avLst/>
              </a:prstGeom>
            </p:spPr>
          </p:pic>
          <p:pic>
            <p:nvPicPr>
              <p:cNvPr id="117" name="Picture 6" descr="Starbucks Cup | PNG All">
                <a:extLst>
                  <a:ext uri="{FF2B5EF4-FFF2-40B4-BE49-F238E27FC236}">
                    <a16:creationId xmlns:a16="http://schemas.microsoft.com/office/drawing/2014/main" id="{004E0A86-2ADD-4B0F-915A-09B5CC5723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56312" y="528514"/>
                <a:ext cx="669521" cy="78981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AFEFD918-601A-444E-A05B-633F04D411F0}"/>
                  </a:ext>
                </a:extLst>
              </p:cNvPr>
              <p:cNvCxnSpPr>
                <a:cxnSpLocks/>
                <a:stCxn id="63" idx="3"/>
                <a:endCxn id="117" idx="2"/>
              </p:cNvCxnSpPr>
              <p:nvPr/>
            </p:nvCxnSpPr>
            <p:spPr>
              <a:xfrm flipV="1">
                <a:off x="3091459" y="923420"/>
                <a:ext cx="1304708" cy="160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A6E0A4C-56DF-4AD1-9C27-B1DD6D90FA7A}"/>
                  </a:ext>
                </a:extLst>
              </p:cNvPr>
              <p:cNvCxnSpPr>
                <a:cxnSpLocks/>
                <a:stCxn id="63" idx="3"/>
                <a:endCxn id="118" idx="2"/>
              </p:cNvCxnSpPr>
              <p:nvPr/>
            </p:nvCxnSpPr>
            <p:spPr>
              <a:xfrm flipV="1">
                <a:off x="3091459" y="1370562"/>
                <a:ext cx="1341132" cy="115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129EA73-A447-4FD1-AD3E-751C32810E2C}"/>
                  </a:ext>
                </a:extLst>
              </p:cNvPr>
              <p:cNvCxnSpPr>
                <a:cxnSpLocks/>
                <a:stCxn id="63" idx="3"/>
                <a:endCxn id="4" idx="2"/>
              </p:cNvCxnSpPr>
              <p:nvPr/>
            </p:nvCxnSpPr>
            <p:spPr>
              <a:xfrm flipV="1">
                <a:off x="3091459" y="1779449"/>
                <a:ext cx="1304709" cy="7502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EE186DE-53D4-4D91-AA1B-DB6DD9E1F2A8}"/>
                </a:ext>
              </a:extLst>
            </p:cNvPr>
            <p:cNvGrpSpPr/>
            <p:nvPr/>
          </p:nvGrpSpPr>
          <p:grpSpPr>
            <a:xfrm>
              <a:off x="3091463" y="2134063"/>
              <a:ext cx="652076" cy="459751"/>
              <a:chOff x="3115570" y="1599170"/>
              <a:chExt cx="2245080" cy="1555774"/>
            </a:xfrm>
          </p:grpSpPr>
          <p:cxnSp>
            <p:nvCxnSpPr>
              <p:cNvPr id="100" name="Straight Connector 99">
                <a:extLst>
                  <a:ext uri="{FF2B5EF4-FFF2-40B4-BE49-F238E27FC236}">
                    <a16:creationId xmlns:a16="http://schemas.microsoft.com/office/drawing/2014/main" id="{DE84C565-A37E-476F-A277-578663C9A4CF}"/>
                  </a:ext>
                </a:extLst>
              </p:cNvPr>
              <p:cNvCxnSpPr>
                <a:cxnSpLocks/>
                <a:stCxn id="2048" idx="3"/>
                <a:endCxn id="99" idx="2"/>
              </p:cNvCxnSpPr>
              <p:nvPr/>
            </p:nvCxnSpPr>
            <p:spPr>
              <a:xfrm flipV="1">
                <a:off x="3115570" y="1959587"/>
                <a:ext cx="1310484" cy="846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07DAC18-0E68-4D6D-AEE0-B30CF5901B35}"/>
                  </a:ext>
                </a:extLst>
              </p:cNvPr>
              <p:cNvCxnSpPr>
                <a:cxnSpLocks/>
                <a:stCxn id="2048" idx="3"/>
                <a:endCxn id="97" idx="2"/>
              </p:cNvCxnSpPr>
              <p:nvPr/>
            </p:nvCxnSpPr>
            <p:spPr>
              <a:xfrm flipV="1">
                <a:off x="3115570" y="2503654"/>
                <a:ext cx="1288310" cy="302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7E91CDF-F697-4E73-8E69-21484E10B438}"/>
                  </a:ext>
                </a:extLst>
              </p:cNvPr>
              <p:cNvCxnSpPr>
                <a:cxnSpLocks/>
                <a:stCxn id="2048" idx="3"/>
                <a:endCxn id="98" idx="2"/>
              </p:cNvCxnSpPr>
              <p:nvPr/>
            </p:nvCxnSpPr>
            <p:spPr>
              <a:xfrm>
                <a:off x="3115570" y="2806269"/>
                <a:ext cx="1330601" cy="113154"/>
              </a:xfrm>
              <a:prstGeom prst="line">
                <a:avLst/>
              </a:prstGeom>
            </p:spPr>
            <p:style>
              <a:lnRef idx="1">
                <a:schemeClr val="accent1"/>
              </a:lnRef>
              <a:fillRef idx="0">
                <a:schemeClr val="accent1"/>
              </a:fillRef>
              <a:effectRef idx="0">
                <a:schemeClr val="accent1"/>
              </a:effectRef>
              <a:fontRef idx="minor">
                <a:schemeClr val="tx1"/>
              </a:fontRef>
            </p:style>
          </p:cxnSp>
          <p:pic>
            <p:nvPicPr>
              <p:cNvPr id="97" name="Picture 2" descr="Coca Cola Drink Png Image - Coca Cola Cup Png, Transparent Png , Transparent  Png Image - PNGitem">
                <a:extLst>
                  <a:ext uri="{FF2B5EF4-FFF2-40B4-BE49-F238E27FC236}">
                    <a16:creationId xmlns:a16="http://schemas.microsoft.com/office/drawing/2014/main" id="{E2538722-998A-4D93-A7A0-95F9FF1F3C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468192" y="2078045"/>
                <a:ext cx="722594" cy="851218"/>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97">
                <a:extLst>
                  <a:ext uri="{FF2B5EF4-FFF2-40B4-BE49-F238E27FC236}">
                    <a16:creationId xmlns:a16="http://schemas.microsoft.com/office/drawing/2014/main" id="{E424B150-C738-47C6-A87B-618ED6763C7F}"/>
                  </a:ext>
                </a:extLst>
              </p:cNvPr>
              <p:cNvPicPr>
                <a:picLocks noChangeAspect="1"/>
              </p:cNvPicPr>
              <p:nvPr/>
            </p:nvPicPr>
            <p:blipFill>
              <a:blip r:embed="rId5"/>
              <a:stretch>
                <a:fillRect/>
              </a:stretch>
            </p:blipFill>
            <p:spPr>
              <a:xfrm rot="5400000">
                <a:off x="4667889" y="2462183"/>
                <a:ext cx="471043" cy="914479"/>
              </a:xfrm>
              <a:prstGeom prst="rect">
                <a:avLst/>
              </a:prstGeom>
            </p:spPr>
          </p:pic>
          <p:pic>
            <p:nvPicPr>
              <p:cNvPr id="99" name="Picture 6" descr="Starbucks Cup | PNG All">
                <a:extLst>
                  <a:ext uri="{FF2B5EF4-FFF2-40B4-BE49-F238E27FC236}">
                    <a16:creationId xmlns:a16="http://schemas.microsoft.com/office/drawing/2014/main" id="{72402383-A002-4DDE-A39D-5DA97D4F63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41327" y="1543978"/>
                <a:ext cx="679427" cy="7898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1DB6A80E-A26F-4F8B-AE03-BBF7F1DC9C04}"/>
                </a:ext>
              </a:extLst>
            </p:cNvPr>
            <p:cNvGrpSpPr/>
            <p:nvPr/>
          </p:nvGrpSpPr>
          <p:grpSpPr>
            <a:xfrm>
              <a:off x="3186395" y="3051231"/>
              <a:ext cx="560522" cy="498228"/>
              <a:chOff x="3177349" y="2959073"/>
              <a:chExt cx="1812987" cy="1379514"/>
            </a:xfrm>
          </p:grpSpPr>
          <p:pic>
            <p:nvPicPr>
              <p:cNvPr id="88" name="Picture 6" descr="Starbucks Cup | PNG All">
                <a:extLst>
                  <a:ext uri="{FF2B5EF4-FFF2-40B4-BE49-F238E27FC236}">
                    <a16:creationId xmlns:a16="http://schemas.microsoft.com/office/drawing/2014/main" id="{C4D05015-DFD3-48C2-847F-EAADFC28E5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219593" y="2853341"/>
                <a:ext cx="537387" cy="748852"/>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Coca Cola Drink Png Image - Coca Cola Cup Png, Transparent Png , Transparent  Png Image - PNGitem">
                <a:extLst>
                  <a:ext uri="{FF2B5EF4-FFF2-40B4-BE49-F238E27FC236}">
                    <a16:creationId xmlns:a16="http://schemas.microsoft.com/office/drawing/2014/main" id="{96D64B84-9A5A-4839-B42E-18B150EEBD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183720" y="3256941"/>
                <a:ext cx="592898" cy="80707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9">
                <a:extLst>
                  <a:ext uri="{FF2B5EF4-FFF2-40B4-BE49-F238E27FC236}">
                    <a16:creationId xmlns:a16="http://schemas.microsoft.com/office/drawing/2014/main" id="{7DBEAF6D-4CDA-4C29-9D66-12DBBC3C12C7}"/>
                  </a:ext>
                </a:extLst>
              </p:cNvPr>
              <p:cNvPicPr>
                <a:picLocks noChangeAspect="1"/>
              </p:cNvPicPr>
              <p:nvPr/>
            </p:nvPicPr>
            <p:blipFill>
              <a:blip r:embed="rId5"/>
              <a:stretch>
                <a:fillRect/>
              </a:stretch>
            </p:blipFill>
            <p:spPr>
              <a:xfrm rot="5400000">
                <a:off x="4348242" y="3696492"/>
                <a:ext cx="417134" cy="867055"/>
              </a:xfrm>
              <a:prstGeom prst="rect">
                <a:avLst/>
              </a:prstGeom>
            </p:spPr>
          </p:pic>
          <p:cxnSp>
            <p:nvCxnSpPr>
              <p:cNvPr id="91" name="Straight Connector 90">
                <a:extLst>
                  <a:ext uri="{FF2B5EF4-FFF2-40B4-BE49-F238E27FC236}">
                    <a16:creationId xmlns:a16="http://schemas.microsoft.com/office/drawing/2014/main" id="{46E9F97A-E675-4F30-A6F8-DF351769DC9A}"/>
                  </a:ext>
                </a:extLst>
              </p:cNvPr>
              <p:cNvCxnSpPr>
                <a:cxnSpLocks/>
                <a:stCxn id="2049" idx="3"/>
                <a:endCxn id="88" idx="2"/>
              </p:cNvCxnSpPr>
              <p:nvPr/>
            </p:nvCxnSpPr>
            <p:spPr>
              <a:xfrm>
                <a:off x="3177349" y="3061571"/>
                <a:ext cx="936512" cy="166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A91EC72-5FDF-4A19-9CB7-70289DDCF5B6}"/>
                  </a:ext>
                </a:extLst>
              </p:cNvPr>
              <p:cNvCxnSpPr>
                <a:cxnSpLocks/>
                <a:stCxn id="2049" idx="3"/>
                <a:endCxn id="90" idx="2"/>
              </p:cNvCxnSpPr>
              <p:nvPr/>
            </p:nvCxnSpPr>
            <p:spPr>
              <a:xfrm>
                <a:off x="3177349" y="3061571"/>
                <a:ext cx="945933" cy="1068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D9174C0-2727-4B77-807C-688B0EDADEB2}"/>
                  </a:ext>
                </a:extLst>
              </p:cNvPr>
              <p:cNvCxnSpPr>
                <a:cxnSpLocks/>
                <a:stCxn id="2049" idx="3"/>
                <a:endCxn id="89" idx="2"/>
              </p:cNvCxnSpPr>
              <p:nvPr/>
            </p:nvCxnSpPr>
            <p:spPr>
              <a:xfrm>
                <a:off x="3177349" y="3061571"/>
                <a:ext cx="899283" cy="598908"/>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10" name="Group 109">
            <a:extLst>
              <a:ext uri="{FF2B5EF4-FFF2-40B4-BE49-F238E27FC236}">
                <a16:creationId xmlns:a16="http://schemas.microsoft.com/office/drawing/2014/main" id="{6E78E40B-96F0-44C9-A275-56E4DBE6674E}"/>
              </a:ext>
            </a:extLst>
          </p:cNvPr>
          <p:cNvGrpSpPr/>
          <p:nvPr/>
        </p:nvGrpSpPr>
        <p:grpSpPr>
          <a:xfrm>
            <a:off x="2226686" y="1477273"/>
            <a:ext cx="722595" cy="1351239"/>
            <a:chOff x="2334068" y="1556211"/>
            <a:chExt cx="1412849" cy="1993248"/>
          </a:xfrm>
        </p:grpSpPr>
        <p:grpSp>
          <p:nvGrpSpPr>
            <p:cNvPr id="111" name="Group 110">
              <a:extLst>
                <a:ext uri="{FF2B5EF4-FFF2-40B4-BE49-F238E27FC236}">
                  <a16:creationId xmlns:a16="http://schemas.microsoft.com/office/drawing/2014/main" id="{EBEB213D-6EB1-4D70-ABC0-C9AD01FBE940}"/>
                </a:ext>
              </a:extLst>
            </p:cNvPr>
            <p:cNvGrpSpPr/>
            <p:nvPr/>
          </p:nvGrpSpPr>
          <p:grpSpPr>
            <a:xfrm>
              <a:off x="2334068" y="2166778"/>
              <a:ext cx="843281" cy="997291"/>
              <a:chOff x="2378129" y="1783254"/>
              <a:chExt cx="1571234" cy="2483946"/>
            </a:xfrm>
          </p:grpSpPr>
          <p:pic>
            <p:nvPicPr>
              <p:cNvPr id="143" name="Picture 142">
                <a:extLst>
                  <a:ext uri="{FF2B5EF4-FFF2-40B4-BE49-F238E27FC236}">
                    <a16:creationId xmlns:a16="http://schemas.microsoft.com/office/drawing/2014/main" id="{E63361BF-AFF7-4F81-B42E-CDE943E12FD6}"/>
                  </a:ext>
                </a:extLst>
              </p:cNvPr>
              <p:cNvPicPr>
                <a:picLocks noChangeAspect="1"/>
              </p:cNvPicPr>
              <p:nvPr/>
            </p:nvPicPr>
            <p:blipFill>
              <a:blip r:embed="rId20"/>
              <a:stretch>
                <a:fillRect/>
              </a:stretch>
            </p:blipFill>
            <p:spPr>
              <a:xfrm>
                <a:off x="2920574" y="2386208"/>
                <a:ext cx="868755" cy="602032"/>
              </a:xfrm>
              <a:prstGeom prst="rect">
                <a:avLst/>
              </a:prstGeom>
            </p:spPr>
          </p:pic>
          <p:pic>
            <p:nvPicPr>
              <p:cNvPr id="144" name="Picture 143">
                <a:extLst>
                  <a:ext uri="{FF2B5EF4-FFF2-40B4-BE49-F238E27FC236}">
                    <a16:creationId xmlns:a16="http://schemas.microsoft.com/office/drawing/2014/main" id="{E5AFD653-750F-459D-9200-A19E632720BB}"/>
                  </a:ext>
                </a:extLst>
              </p:cNvPr>
              <p:cNvPicPr>
                <a:picLocks noChangeAspect="1"/>
              </p:cNvPicPr>
              <p:nvPr/>
            </p:nvPicPr>
            <p:blipFill>
              <a:blip r:embed="rId21"/>
              <a:stretch>
                <a:fillRect/>
              </a:stretch>
            </p:blipFill>
            <p:spPr>
              <a:xfrm>
                <a:off x="2913982" y="3053932"/>
                <a:ext cx="845893" cy="541067"/>
              </a:xfrm>
              <a:prstGeom prst="rect">
                <a:avLst/>
              </a:prstGeom>
            </p:spPr>
          </p:pic>
          <p:pic>
            <p:nvPicPr>
              <p:cNvPr id="145" name="Picture 144">
                <a:extLst>
                  <a:ext uri="{FF2B5EF4-FFF2-40B4-BE49-F238E27FC236}">
                    <a16:creationId xmlns:a16="http://schemas.microsoft.com/office/drawing/2014/main" id="{86A18207-4B1D-48EA-9B45-0766ECA9C015}"/>
                  </a:ext>
                </a:extLst>
              </p:cNvPr>
              <p:cNvPicPr>
                <a:picLocks noChangeAspect="1"/>
              </p:cNvPicPr>
              <p:nvPr/>
            </p:nvPicPr>
            <p:blipFill>
              <a:blip r:embed="rId22"/>
              <a:stretch>
                <a:fillRect/>
              </a:stretch>
            </p:blipFill>
            <p:spPr>
              <a:xfrm>
                <a:off x="2920574" y="3756616"/>
                <a:ext cx="1028789" cy="510584"/>
              </a:xfrm>
              <a:prstGeom prst="rect">
                <a:avLst/>
              </a:prstGeom>
            </p:spPr>
          </p:pic>
          <p:pic>
            <p:nvPicPr>
              <p:cNvPr id="146" name="Picture 145">
                <a:extLst>
                  <a:ext uri="{FF2B5EF4-FFF2-40B4-BE49-F238E27FC236}">
                    <a16:creationId xmlns:a16="http://schemas.microsoft.com/office/drawing/2014/main" id="{3CF7E0AE-B482-47C0-A642-AEBF2847938D}"/>
                  </a:ext>
                </a:extLst>
              </p:cNvPr>
              <p:cNvPicPr>
                <a:picLocks noChangeAspect="1"/>
              </p:cNvPicPr>
              <p:nvPr/>
            </p:nvPicPr>
            <p:blipFill>
              <a:blip r:embed="rId23"/>
              <a:stretch>
                <a:fillRect/>
              </a:stretch>
            </p:blipFill>
            <p:spPr>
              <a:xfrm>
                <a:off x="2913982" y="1783254"/>
                <a:ext cx="861135" cy="495343"/>
              </a:xfrm>
              <a:prstGeom prst="rect">
                <a:avLst/>
              </a:prstGeom>
            </p:spPr>
          </p:pic>
          <p:cxnSp>
            <p:nvCxnSpPr>
              <p:cNvPr id="147" name="Straight Connector 146">
                <a:extLst>
                  <a:ext uri="{FF2B5EF4-FFF2-40B4-BE49-F238E27FC236}">
                    <a16:creationId xmlns:a16="http://schemas.microsoft.com/office/drawing/2014/main" id="{F5A7D1AD-6CD7-425C-A0D4-532B8BB0F494}"/>
                  </a:ext>
                </a:extLst>
              </p:cNvPr>
              <p:cNvCxnSpPr>
                <a:cxnSpLocks/>
                <a:endCxn id="146"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F9F93B9-C03E-44EA-8967-4C387A379267}"/>
                  </a:ext>
                </a:extLst>
              </p:cNvPr>
              <p:cNvCxnSpPr>
                <a:cxnSpLocks/>
                <a:endCxn id="143"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18CC83A2-18FA-43C4-AF27-FAC1786D9F3C}"/>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BCEE2A8-46EC-4ECB-9546-C5F02BE5042C}"/>
                  </a:ext>
                </a:extLst>
              </p:cNvPr>
              <p:cNvCxnSpPr>
                <a:cxnSpLocks/>
                <a:endCxn id="144"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E68A8CDA-744E-4C8A-A691-528894C4B544}"/>
                  </a:ext>
                </a:extLst>
              </p:cNvPr>
              <p:cNvCxnSpPr>
                <a:cxnSpLocks/>
                <a:endCxn id="145"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93BE1AE6-2AE1-4F34-B75E-62904EE2CB02}"/>
                </a:ext>
              </a:extLst>
            </p:cNvPr>
            <p:cNvGrpSpPr/>
            <p:nvPr/>
          </p:nvGrpSpPr>
          <p:grpSpPr>
            <a:xfrm>
              <a:off x="3089401" y="2552378"/>
              <a:ext cx="654138" cy="516470"/>
              <a:chOff x="3083831" y="1552530"/>
              <a:chExt cx="2031783" cy="1680129"/>
            </a:xfrm>
          </p:grpSpPr>
          <p:pic>
            <p:nvPicPr>
              <p:cNvPr id="137" name="Picture 6" descr="Starbucks Cup | PNG All">
                <a:extLst>
                  <a:ext uri="{FF2B5EF4-FFF2-40B4-BE49-F238E27FC236}">
                    <a16:creationId xmlns:a16="http://schemas.microsoft.com/office/drawing/2014/main" id="{338A4D5E-69C8-4802-8160-794E8CF492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85984" y="1492385"/>
                <a:ext cx="669521" cy="789811"/>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 descr="Coca Cola Drink Png Image - Coca Cola Cup Png, Transparent Png , Transparent  Png Image - PNGitem">
                <a:extLst>
                  <a:ext uri="{FF2B5EF4-FFF2-40B4-BE49-F238E27FC236}">
                    <a16:creationId xmlns:a16="http://schemas.microsoft.com/office/drawing/2014/main" id="{DEEFB8B6-BB21-46A8-A6BE-F1856AD4EB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60809" y="1938330"/>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138">
                <a:extLst>
                  <a:ext uri="{FF2B5EF4-FFF2-40B4-BE49-F238E27FC236}">
                    <a16:creationId xmlns:a16="http://schemas.microsoft.com/office/drawing/2014/main" id="{B2A5E877-D162-4E0D-B6FF-ED709A4A5E45}"/>
                  </a:ext>
                </a:extLst>
              </p:cNvPr>
              <p:cNvPicPr>
                <a:picLocks noChangeAspect="1"/>
              </p:cNvPicPr>
              <p:nvPr/>
            </p:nvPicPr>
            <p:blipFill>
              <a:blip r:embed="rId5"/>
              <a:stretch>
                <a:fillRect/>
              </a:stretch>
            </p:blipFill>
            <p:spPr>
              <a:xfrm rot="5400000">
                <a:off x="4422853" y="2539898"/>
                <a:ext cx="471043" cy="914479"/>
              </a:xfrm>
              <a:prstGeom prst="rect">
                <a:avLst/>
              </a:prstGeom>
            </p:spPr>
          </p:pic>
          <p:cxnSp>
            <p:nvCxnSpPr>
              <p:cNvPr id="140" name="Straight Connector 139">
                <a:extLst>
                  <a:ext uri="{FF2B5EF4-FFF2-40B4-BE49-F238E27FC236}">
                    <a16:creationId xmlns:a16="http://schemas.microsoft.com/office/drawing/2014/main" id="{D067EF64-8074-4F6D-A473-89C334A83E1F}"/>
                  </a:ext>
                </a:extLst>
              </p:cNvPr>
              <p:cNvCxnSpPr>
                <a:cxnSpLocks/>
                <a:stCxn id="146" idx="3"/>
                <a:endCxn id="137" idx="2"/>
              </p:cNvCxnSpPr>
              <p:nvPr/>
            </p:nvCxnSpPr>
            <p:spPr>
              <a:xfrm flipV="1">
                <a:off x="3083831" y="1887291"/>
                <a:ext cx="1042008" cy="37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B21CC0-C215-4A6B-A97A-384F9D142F52}"/>
                  </a:ext>
                </a:extLst>
              </p:cNvPr>
              <p:cNvCxnSpPr>
                <a:cxnSpLocks/>
                <a:stCxn id="146" idx="3"/>
                <a:endCxn id="139" idx="2"/>
              </p:cNvCxnSpPr>
              <p:nvPr/>
            </p:nvCxnSpPr>
            <p:spPr>
              <a:xfrm>
                <a:off x="3083831" y="2266217"/>
                <a:ext cx="1117304" cy="730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DDE0A93E-9FA2-4F75-9D67-B0ACC20ED069}"/>
                  </a:ext>
                </a:extLst>
              </p:cNvPr>
              <p:cNvCxnSpPr>
                <a:cxnSpLocks/>
                <a:stCxn id="146" idx="3"/>
                <a:endCxn id="138" idx="2"/>
              </p:cNvCxnSpPr>
              <p:nvPr/>
            </p:nvCxnSpPr>
            <p:spPr>
              <a:xfrm>
                <a:off x="3083831" y="2266217"/>
                <a:ext cx="1086130" cy="977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FF399DA5-FC74-4D36-9F53-25E47DF5A312}"/>
                </a:ext>
              </a:extLst>
            </p:cNvPr>
            <p:cNvGrpSpPr/>
            <p:nvPr/>
          </p:nvGrpSpPr>
          <p:grpSpPr>
            <a:xfrm>
              <a:off x="3115570" y="1556211"/>
              <a:ext cx="628734" cy="679427"/>
              <a:chOff x="3091459" y="588659"/>
              <a:chExt cx="2255611" cy="1941059"/>
            </a:xfrm>
          </p:grpSpPr>
          <p:pic>
            <p:nvPicPr>
              <p:cNvPr id="131" name="Picture 2" descr="Coca Cola Drink Png Image - Coca Cola Cup Png, Transparent Png , Transparent  Png Image - PNGitem">
                <a:extLst>
                  <a:ext uri="{FF2B5EF4-FFF2-40B4-BE49-F238E27FC236}">
                    <a16:creationId xmlns:a16="http://schemas.microsoft.com/office/drawing/2014/main" id="{C19B4433-C35C-44FB-8585-0A8CC6C909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523439" y="944953"/>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131">
                <a:extLst>
                  <a:ext uri="{FF2B5EF4-FFF2-40B4-BE49-F238E27FC236}">
                    <a16:creationId xmlns:a16="http://schemas.microsoft.com/office/drawing/2014/main" id="{5248007B-1A72-44EA-836C-B1584E7CED18}"/>
                  </a:ext>
                </a:extLst>
              </p:cNvPr>
              <p:cNvPicPr>
                <a:picLocks noChangeAspect="1"/>
              </p:cNvPicPr>
              <p:nvPr/>
            </p:nvPicPr>
            <p:blipFill>
              <a:blip r:embed="rId5"/>
              <a:stretch>
                <a:fillRect/>
              </a:stretch>
            </p:blipFill>
            <p:spPr>
              <a:xfrm rot="5400000">
                <a:off x="4654309" y="1459704"/>
                <a:ext cx="471043" cy="914479"/>
              </a:xfrm>
              <a:prstGeom prst="rect">
                <a:avLst/>
              </a:prstGeom>
            </p:spPr>
          </p:pic>
          <p:pic>
            <p:nvPicPr>
              <p:cNvPr id="133" name="Picture 6" descr="Starbucks Cup | PNG All">
                <a:extLst>
                  <a:ext uri="{FF2B5EF4-FFF2-40B4-BE49-F238E27FC236}">
                    <a16:creationId xmlns:a16="http://schemas.microsoft.com/office/drawing/2014/main" id="{D4E03C75-9DA3-4297-B42F-DA07EEB310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56312" y="528514"/>
                <a:ext cx="669521" cy="789811"/>
              </a:xfrm>
              <a:prstGeom prst="rect">
                <a:avLst/>
              </a:prstGeom>
              <a:noFill/>
              <a:extLst>
                <a:ext uri="{909E8E84-426E-40DD-AFC4-6F175D3DCCD1}">
                  <a14:hiddenFill xmlns:a14="http://schemas.microsoft.com/office/drawing/2010/main">
                    <a:solidFill>
                      <a:srgbClr val="FFFFFF"/>
                    </a:solidFill>
                  </a14:hiddenFill>
                </a:ext>
              </a:extLst>
            </p:spPr>
          </p:pic>
          <p:cxnSp>
            <p:nvCxnSpPr>
              <p:cNvPr id="134" name="Straight Connector 133">
                <a:extLst>
                  <a:ext uri="{FF2B5EF4-FFF2-40B4-BE49-F238E27FC236}">
                    <a16:creationId xmlns:a16="http://schemas.microsoft.com/office/drawing/2014/main" id="{0FE82BB4-5DF1-4A28-AEBD-45CE7D779D32}"/>
                  </a:ext>
                </a:extLst>
              </p:cNvPr>
              <p:cNvCxnSpPr>
                <a:cxnSpLocks/>
                <a:stCxn id="143" idx="3"/>
                <a:endCxn id="133" idx="2"/>
              </p:cNvCxnSpPr>
              <p:nvPr/>
            </p:nvCxnSpPr>
            <p:spPr>
              <a:xfrm flipV="1">
                <a:off x="3091459" y="923420"/>
                <a:ext cx="1304708" cy="160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07C57D9B-15F1-45E8-9228-06C9F095C45D}"/>
                  </a:ext>
                </a:extLst>
              </p:cNvPr>
              <p:cNvCxnSpPr>
                <a:cxnSpLocks/>
                <a:stCxn id="143" idx="3"/>
                <a:endCxn id="131" idx="2"/>
              </p:cNvCxnSpPr>
              <p:nvPr/>
            </p:nvCxnSpPr>
            <p:spPr>
              <a:xfrm flipV="1">
                <a:off x="3091459" y="1370562"/>
                <a:ext cx="1341132" cy="115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A736081-C028-4703-91B3-7CD7705D6E30}"/>
                  </a:ext>
                </a:extLst>
              </p:cNvPr>
              <p:cNvCxnSpPr>
                <a:cxnSpLocks/>
                <a:stCxn id="143" idx="3"/>
              </p:cNvCxnSpPr>
              <p:nvPr/>
            </p:nvCxnSpPr>
            <p:spPr>
              <a:xfrm flipV="1">
                <a:off x="3091459" y="1779449"/>
                <a:ext cx="1304709" cy="7502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9E102F2A-BA7B-4432-9431-C08F319149B6}"/>
                </a:ext>
              </a:extLst>
            </p:cNvPr>
            <p:cNvGrpSpPr/>
            <p:nvPr/>
          </p:nvGrpSpPr>
          <p:grpSpPr>
            <a:xfrm>
              <a:off x="3091463" y="2134063"/>
              <a:ext cx="652076" cy="459751"/>
              <a:chOff x="3115570" y="1599170"/>
              <a:chExt cx="2245080" cy="1555774"/>
            </a:xfrm>
          </p:grpSpPr>
          <p:cxnSp>
            <p:nvCxnSpPr>
              <p:cNvPr id="125" name="Straight Connector 124">
                <a:extLst>
                  <a:ext uri="{FF2B5EF4-FFF2-40B4-BE49-F238E27FC236}">
                    <a16:creationId xmlns:a16="http://schemas.microsoft.com/office/drawing/2014/main" id="{E6BFFE54-2738-4653-898F-8FA730662C25}"/>
                  </a:ext>
                </a:extLst>
              </p:cNvPr>
              <p:cNvCxnSpPr>
                <a:cxnSpLocks/>
                <a:stCxn id="144" idx="3"/>
                <a:endCxn id="130" idx="2"/>
              </p:cNvCxnSpPr>
              <p:nvPr/>
            </p:nvCxnSpPr>
            <p:spPr>
              <a:xfrm flipV="1">
                <a:off x="3115570" y="1959587"/>
                <a:ext cx="1310484" cy="846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5C5C699-49BE-43B4-87B1-AFDF639B641A}"/>
                  </a:ext>
                </a:extLst>
              </p:cNvPr>
              <p:cNvCxnSpPr>
                <a:cxnSpLocks/>
                <a:stCxn id="144" idx="3"/>
                <a:endCxn id="128" idx="2"/>
              </p:cNvCxnSpPr>
              <p:nvPr/>
            </p:nvCxnSpPr>
            <p:spPr>
              <a:xfrm flipV="1">
                <a:off x="3115570" y="2503654"/>
                <a:ext cx="1288310" cy="302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4F6560D-59DB-4984-BDDB-CBD624D13FDD}"/>
                  </a:ext>
                </a:extLst>
              </p:cNvPr>
              <p:cNvCxnSpPr>
                <a:cxnSpLocks/>
                <a:stCxn id="144" idx="3"/>
                <a:endCxn id="129" idx="2"/>
              </p:cNvCxnSpPr>
              <p:nvPr/>
            </p:nvCxnSpPr>
            <p:spPr>
              <a:xfrm>
                <a:off x="3115570" y="2806269"/>
                <a:ext cx="1330601" cy="113154"/>
              </a:xfrm>
              <a:prstGeom prst="line">
                <a:avLst/>
              </a:prstGeom>
            </p:spPr>
            <p:style>
              <a:lnRef idx="1">
                <a:schemeClr val="accent1"/>
              </a:lnRef>
              <a:fillRef idx="0">
                <a:schemeClr val="accent1"/>
              </a:fillRef>
              <a:effectRef idx="0">
                <a:schemeClr val="accent1"/>
              </a:effectRef>
              <a:fontRef idx="minor">
                <a:schemeClr val="tx1"/>
              </a:fontRef>
            </p:style>
          </p:cxnSp>
          <p:pic>
            <p:nvPicPr>
              <p:cNvPr id="128" name="Picture 2" descr="Coca Cola Drink Png Image - Coca Cola Cup Png, Transparent Png , Transparent  Png Image - PNGitem">
                <a:extLst>
                  <a:ext uri="{FF2B5EF4-FFF2-40B4-BE49-F238E27FC236}">
                    <a16:creationId xmlns:a16="http://schemas.microsoft.com/office/drawing/2014/main" id="{EC187F33-D929-4A42-A2C2-7C85A9A0E7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468192" y="2078045"/>
                <a:ext cx="722594" cy="851218"/>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128">
                <a:extLst>
                  <a:ext uri="{FF2B5EF4-FFF2-40B4-BE49-F238E27FC236}">
                    <a16:creationId xmlns:a16="http://schemas.microsoft.com/office/drawing/2014/main" id="{699ADC58-37A5-4E6D-8B47-75C32EFB09F2}"/>
                  </a:ext>
                </a:extLst>
              </p:cNvPr>
              <p:cNvPicPr>
                <a:picLocks noChangeAspect="1"/>
              </p:cNvPicPr>
              <p:nvPr/>
            </p:nvPicPr>
            <p:blipFill>
              <a:blip r:embed="rId5"/>
              <a:stretch>
                <a:fillRect/>
              </a:stretch>
            </p:blipFill>
            <p:spPr>
              <a:xfrm rot="5400000">
                <a:off x="4667889" y="2462183"/>
                <a:ext cx="471043" cy="914479"/>
              </a:xfrm>
              <a:prstGeom prst="rect">
                <a:avLst/>
              </a:prstGeom>
            </p:spPr>
          </p:pic>
          <p:pic>
            <p:nvPicPr>
              <p:cNvPr id="130" name="Picture 6" descr="Starbucks Cup | PNG All">
                <a:extLst>
                  <a:ext uri="{FF2B5EF4-FFF2-40B4-BE49-F238E27FC236}">
                    <a16:creationId xmlns:a16="http://schemas.microsoft.com/office/drawing/2014/main" id="{91F0262D-A9AA-48B3-9487-9F93BEBD98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41327" y="1543978"/>
                <a:ext cx="679427" cy="7898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5" name="Group 114">
              <a:extLst>
                <a:ext uri="{FF2B5EF4-FFF2-40B4-BE49-F238E27FC236}">
                  <a16:creationId xmlns:a16="http://schemas.microsoft.com/office/drawing/2014/main" id="{B1E90042-0AB9-4AAE-99D4-BC862751DA7C}"/>
                </a:ext>
              </a:extLst>
            </p:cNvPr>
            <p:cNvGrpSpPr/>
            <p:nvPr/>
          </p:nvGrpSpPr>
          <p:grpSpPr>
            <a:xfrm>
              <a:off x="3186395" y="3051231"/>
              <a:ext cx="560522" cy="498228"/>
              <a:chOff x="3177349" y="2959073"/>
              <a:chExt cx="1812987" cy="1379514"/>
            </a:xfrm>
          </p:grpSpPr>
          <p:pic>
            <p:nvPicPr>
              <p:cNvPr id="116" name="Picture 6" descr="Starbucks Cup | PNG All">
                <a:extLst>
                  <a:ext uri="{FF2B5EF4-FFF2-40B4-BE49-F238E27FC236}">
                    <a16:creationId xmlns:a16="http://schemas.microsoft.com/office/drawing/2014/main" id="{DAAA72E0-C6E8-4599-B768-57141E7D27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219593" y="2853341"/>
                <a:ext cx="537387" cy="748852"/>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2" descr="Coca Cola Drink Png Image - Coca Cola Cup Png, Transparent Png , Transparent  Png Image - PNGitem">
                <a:extLst>
                  <a:ext uri="{FF2B5EF4-FFF2-40B4-BE49-F238E27FC236}">
                    <a16:creationId xmlns:a16="http://schemas.microsoft.com/office/drawing/2014/main" id="{E12A5826-3391-4EFA-930B-DC7871A9DC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183720" y="3256941"/>
                <a:ext cx="592898" cy="807075"/>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120">
                <a:extLst>
                  <a:ext uri="{FF2B5EF4-FFF2-40B4-BE49-F238E27FC236}">
                    <a16:creationId xmlns:a16="http://schemas.microsoft.com/office/drawing/2014/main" id="{B2953BA0-63E4-4DE8-94B9-8EE82D1EA0CD}"/>
                  </a:ext>
                </a:extLst>
              </p:cNvPr>
              <p:cNvPicPr>
                <a:picLocks noChangeAspect="1"/>
              </p:cNvPicPr>
              <p:nvPr/>
            </p:nvPicPr>
            <p:blipFill>
              <a:blip r:embed="rId5"/>
              <a:stretch>
                <a:fillRect/>
              </a:stretch>
            </p:blipFill>
            <p:spPr>
              <a:xfrm rot="5400000">
                <a:off x="4348242" y="3696492"/>
                <a:ext cx="417134" cy="867055"/>
              </a:xfrm>
              <a:prstGeom prst="rect">
                <a:avLst/>
              </a:prstGeom>
            </p:spPr>
          </p:pic>
          <p:cxnSp>
            <p:nvCxnSpPr>
              <p:cNvPr id="122" name="Straight Connector 121">
                <a:extLst>
                  <a:ext uri="{FF2B5EF4-FFF2-40B4-BE49-F238E27FC236}">
                    <a16:creationId xmlns:a16="http://schemas.microsoft.com/office/drawing/2014/main" id="{3A1F4973-0A30-457E-94A3-550E2BF9EB8F}"/>
                  </a:ext>
                </a:extLst>
              </p:cNvPr>
              <p:cNvCxnSpPr>
                <a:cxnSpLocks/>
                <a:stCxn id="145" idx="3"/>
                <a:endCxn id="116" idx="2"/>
              </p:cNvCxnSpPr>
              <p:nvPr/>
            </p:nvCxnSpPr>
            <p:spPr>
              <a:xfrm>
                <a:off x="3177349" y="3061571"/>
                <a:ext cx="936512" cy="166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BEED-1DFB-40CE-A0D2-4716F73940BF}"/>
                  </a:ext>
                </a:extLst>
              </p:cNvPr>
              <p:cNvCxnSpPr>
                <a:cxnSpLocks/>
                <a:stCxn id="145" idx="3"/>
                <a:endCxn id="121" idx="2"/>
              </p:cNvCxnSpPr>
              <p:nvPr/>
            </p:nvCxnSpPr>
            <p:spPr>
              <a:xfrm>
                <a:off x="3177349" y="3061571"/>
                <a:ext cx="945933" cy="1068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E5CEB0D-4085-4DD0-A6A7-047287594B39}"/>
                  </a:ext>
                </a:extLst>
              </p:cNvPr>
              <p:cNvCxnSpPr>
                <a:cxnSpLocks/>
                <a:stCxn id="145" idx="3"/>
                <a:endCxn id="120" idx="2"/>
              </p:cNvCxnSpPr>
              <p:nvPr/>
            </p:nvCxnSpPr>
            <p:spPr>
              <a:xfrm>
                <a:off x="3177349" y="3061571"/>
                <a:ext cx="899283" cy="598908"/>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52" name="Group 151">
            <a:extLst>
              <a:ext uri="{FF2B5EF4-FFF2-40B4-BE49-F238E27FC236}">
                <a16:creationId xmlns:a16="http://schemas.microsoft.com/office/drawing/2014/main" id="{3C7E0C31-3EFB-4FDB-94EE-578DCBF39B45}"/>
              </a:ext>
            </a:extLst>
          </p:cNvPr>
          <p:cNvGrpSpPr/>
          <p:nvPr/>
        </p:nvGrpSpPr>
        <p:grpSpPr>
          <a:xfrm>
            <a:off x="2272581" y="2824748"/>
            <a:ext cx="722595" cy="1351239"/>
            <a:chOff x="2334068" y="1556211"/>
            <a:chExt cx="1412849" cy="1993248"/>
          </a:xfrm>
        </p:grpSpPr>
        <p:grpSp>
          <p:nvGrpSpPr>
            <p:cNvPr id="153" name="Group 152">
              <a:extLst>
                <a:ext uri="{FF2B5EF4-FFF2-40B4-BE49-F238E27FC236}">
                  <a16:creationId xmlns:a16="http://schemas.microsoft.com/office/drawing/2014/main" id="{E5F17D47-B689-4D71-8816-022B1AD4D308}"/>
                </a:ext>
              </a:extLst>
            </p:cNvPr>
            <p:cNvGrpSpPr/>
            <p:nvPr/>
          </p:nvGrpSpPr>
          <p:grpSpPr>
            <a:xfrm>
              <a:off x="2334068" y="2166778"/>
              <a:ext cx="843281" cy="997291"/>
              <a:chOff x="2378129" y="1783254"/>
              <a:chExt cx="1571234" cy="2483946"/>
            </a:xfrm>
          </p:grpSpPr>
          <p:pic>
            <p:nvPicPr>
              <p:cNvPr id="182" name="Picture 181">
                <a:extLst>
                  <a:ext uri="{FF2B5EF4-FFF2-40B4-BE49-F238E27FC236}">
                    <a16:creationId xmlns:a16="http://schemas.microsoft.com/office/drawing/2014/main" id="{FC92E3A9-FAD5-45AE-B22A-1C6AFB443705}"/>
                  </a:ext>
                </a:extLst>
              </p:cNvPr>
              <p:cNvPicPr>
                <a:picLocks noChangeAspect="1"/>
              </p:cNvPicPr>
              <p:nvPr/>
            </p:nvPicPr>
            <p:blipFill>
              <a:blip r:embed="rId20"/>
              <a:stretch>
                <a:fillRect/>
              </a:stretch>
            </p:blipFill>
            <p:spPr>
              <a:xfrm>
                <a:off x="2920574" y="2386208"/>
                <a:ext cx="868755" cy="602032"/>
              </a:xfrm>
              <a:prstGeom prst="rect">
                <a:avLst/>
              </a:prstGeom>
            </p:spPr>
          </p:pic>
          <p:pic>
            <p:nvPicPr>
              <p:cNvPr id="183" name="Picture 182">
                <a:extLst>
                  <a:ext uri="{FF2B5EF4-FFF2-40B4-BE49-F238E27FC236}">
                    <a16:creationId xmlns:a16="http://schemas.microsoft.com/office/drawing/2014/main" id="{9A30E9C0-2E88-4050-88F7-F4E1EF7E2F21}"/>
                  </a:ext>
                </a:extLst>
              </p:cNvPr>
              <p:cNvPicPr>
                <a:picLocks noChangeAspect="1"/>
              </p:cNvPicPr>
              <p:nvPr/>
            </p:nvPicPr>
            <p:blipFill>
              <a:blip r:embed="rId21"/>
              <a:stretch>
                <a:fillRect/>
              </a:stretch>
            </p:blipFill>
            <p:spPr>
              <a:xfrm>
                <a:off x="2913982" y="3053932"/>
                <a:ext cx="845893" cy="541067"/>
              </a:xfrm>
              <a:prstGeom prst="rect">
                <a:avLst/>
              </a:prstGeom>
            </p:spPr>
          </p:pic>
          <p:pic>
            <p:nvPicPr>
              <p:cNvPr id="184" name="Picture 183">
                <a:extLst>
                  <a:ext uri="{FF2B5EF4-FFF2-40B4-BE49-F238E27FC236}">
                    <a16:creationId xmlns:a16="http://schemas.microsoft.com/office/drawing/2014/main" id="{B42364F8-74B6-47AD-896B-4D47C6E2FCCA}"/>
                  </a:ext>
                </a:extLst>
              </p:cNvPr>
              <p:cNvPicPr>
                <a:picLocks noChangeAspect="1"/>
              </p:cNvPicPr>
              <p:nvPr/>
            </p:nvPicPr>
            <p:blipFill>
              <a:blip r:embed="rId22"/>
              <a:stretch>
                <a:fillRect/>
              </a:stretch>
            </p:blipFill>
            <p:spPr>
              <a:xfrm>
                <a:off x="2920574" y="3756616"/>
                <a:ext cx="1028789" cy="510584"/>
              </a:xfrm>
              <a:prstGeom prst="rect">
                <a:avLst/>
              </a:prstGeom>
            </p:spPr>
          </p:pic>
          <p:pic>
            <p:nvPicPr>
              <p:cNvPr id="185" name="Picture 184">
                <a:extLst>
                  <a:ext uri="{FF2B5EF4-FFF2-40B4-BE49-F238E27FC236}">
                    <a16:creationId xmlns:a16="http://schemas.microsoft.com/office/drawing/2014/main" id="{B6EE8569-6990-4459-97BC-D603B20B53A3}"/>
                  </a:ext>
                </a:extLst>
              </p:cNvPr>
              <p:cNvPicPr>
                <a:picLocks noChangeAspect="1"/>
              </p:cNvPicPr>
              <p:nvPr/>
            </p:nvPicPr>
            <p:blipFill>
              <a:blip r:embed="rId23"/>
              <a:stretch>
                <a:fillRect/>
              </a:stretch>
            </p:blipFill>
            <p:spPr>
              <a:xfrm>
                <a:off x="2913982" y="1783254"/>
                <a:ext cx="861135" cy="495343"/>
              </a:xfrm>
              <a:prstGeom prst="rect">
                <a:avLst/>
              </a:prstGeom>
            </p:spPr>
          </p:pic>
          <p:cxnSp>
            <p:nvCxnSpPr>
              <p:cNvPr id="186" name="Straight Connector 185">
                <a:extLst>
                  <a:ext uri="{FF2B5EF4-FFF2-40B4-BE49-F238E27FC236}">
                    <a16:creationId xmlns:a16="http://schemas.microsoft.com/office/drawing/2014/main" id="{FC718A70-C2F4-4ED2-8D25-5939EEFEC827}"/>
                  </a:ext>
                </a:extLst>
              </p:cNvPr>
              <p:cNvCxnSpPr>
                <a:cxnSpLocks/>
                <a:endCxn id="185"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EDB82AF6-E2E2-4032-88B8-7309444DB059}"/>
                  </a:ext>
                </a:extLst>
              </p:cNvPr>
              <p:cNvCxnSpPr>
                <a:cxnSpLocks/>
                <a:endCxn id="182"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CA8294A-B729-4C61-B50C-7AA008E3FDC5}"/>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CFEA1FDF-A323-49FA-BD37-70AE7DF9C352}"/>
                  </a:ext>
                </a:extLst>
              </p:cNvPr>
              <p:cNvCxnSpPr>
                <a:cxnSpLocks/>
                <a:endCxn id="183"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204B0D17-D0F9-41D2-9E29-6445D23A33FA}"/>
                  </a:ext>
                </a:extLst>
              </p:cNvPr>
              <p:cNvCxnSpPr>
                <a:cxnSpLocks/>
                <a:endCxn id="184"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4" name="Group 153">
              <a:extLst>
                <a:ext uri="{FF2B5EF4-FFF2-40B4-BE49-F238E27FC236}">
                  <a16:creationId xmlns:a16="http://schemas.microsoft.com/office/drawing/2014/main" id="{8B855160-10FC-4290-8024-FB0C122A1DFE}"/>
                </a:ext>
              </a:extLst>
            </p:cNvPr>
            <p:cNvGrpSpPr/>
            <p:nvPr/>
          </p:nvGrpSpPr>
          <p:grpSpPr>
            <a:xfrm>
              <a:off x="3089401" y="2552378"/>
              <a:ext cx="654138" cy="516470"/>
              <a:chOff x="3083831" y="1552530"/>
              <a:chExt cx="2031783" cy="1680129"/>
            </a:xfrm>
          </p:grpSpPr>
          <p:pic>
            <p:nvPicPr>
              <p:cNvPr id="176" name="Picture 6" descr="Starbucks Cup | PNG All">
                <a:extLst>
                  <a:ext uri="{FF2B5EF4-FFF2-40B4-BE49-F238E27FC236}">
                    <a16:creationId xmlns:a16="http://schemas.microsoft.com/office/drawing/2014/main" id="{079F4B6D-AB06-4ED3-A2AE-108141C232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85984" y="1492385"/>
                <a:ext cx="669521" cy="789811"/>
              </a:xfrm>
              <a:prstGeom prst="rect">
                <a:avLst/>
              </a:prstGeom>
              <a:noFill/>
              <a:extLst>
                <a:ext uri="{909E8E84-426E-40DD-AFC4-6F175D3DCCD1}">
                  <a14:hiddenFill xmlns:a14="http://schemas.microsoft.com/office/drawing/2010/main">
                    <a:solidFill>
                      <a:srgbClr val="FFFFFF"/>
                    </a:solidFill>
                  </a14:hiddenFill>
                </a:ext>
              </a:extLst>
            </p:spPr>
          </p:pic>
          <p:pic>
            <p:nvPicPr>
              <p:cNvPr id="177" name="Picture 2" descr="Coca Cola Drink Png Image - Coca Cola Cup Png, Transparent Png , Transparent  Png Image - PNGitem">
                <a:extLst>
                  <a:ext uri="{FF2B5EF4-FFF2-40B4-BE49-F238E27FC236}">
                    <a16:creationId xmlns:a16="http://schemas.microsoft.com/office/drawing/2014/main" id="{1EAD2B32-2537-4327-BA90-CB2F725905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60809" y="1938330"/>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78" name="Picture 177">
                <a:extLst>
                  <a:ext uri="{FF2B5EF4-FFF2-40B4-BE49-F238E27FC236}">
                    <a16:creationId xmlns:a16="http://schemas.microsoft.com/office/drawing/2014/main" id="{D717C482-6929-4E5C-A275-E3BAE471D144}"/>
                  </a:ext>
                </a:extLst>
              </p:cNvPr>
              <p:cNvPicPr>
                <a:picLocks noChangeAspect="1"/>
              </p:cNvPicPr>
              <p:nvPr/>
            </p:nvPicPr>
            <p:blipFill>
              <a:blip r:embed="rId5"/>
              <a:stretch>
                <a:fillRect/>
              </a:stretch>
            </p:blipFill>
            <p:spPr>
              <a:xfrm rot="5400000">
                <a:off x="4422853" y="2539898"/>
                <a:ext cx="471043" cy="914479"/>
              </a:xfrm>
              <a:prstGeom prst="rect">
                <a:avLst/>
              </a:prstGeom>
            </p:spPr>
          </p:pic>
          <p:cxnSp>
            <p:nvCxnSpPr>
              <p:cNvPr id="179" name="Straight Connector 178">
                <a:extLst>
                  <a:ext uri="{FF2B5EF4-FFF2-40B4-BE49-F238E27FC236}">
                    <a16:creationId xmlns:a16="http://schemas.microsoft.com/office/drawing/2014/main" id="{99F414DC-47BE-4F0F-B37F-2CF80C4A3DE6}"/>
                  </a:ext>
                </a:extLst>
              </p:cNvPr>
              <p:cNvCxnSpPr>
                <a:cxnSpLocks/>
                <a:stCxn id="185" idx="3"/>
                <a:endCxn id="176" idx="2"/>
              </p:cNvCxnSpPr>
              <p:nvPr/>
            </p:nvCxnSpPr>
            <p:spPr>
              <a:xfrm flipV="1">
                <a:off x="3083831" y="1887291"/>
                <a:ext cx="1042008" cy="37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4B983C6A-473B-4E7A-8D0E-0CE7AA8012A8}"/>
                  </a:ext>
                </a:extLst>
              </p:cNvPr>
              <p:cNvCxnSpPr>
                <a:cxnSpLocks/>
                <a:stCxn id="185" idx="3"/>
                <a:endCxn id="178" idx="2"/>
              </p:cNvCxnSpPr>
              <p:nvPr/>
            </p:nvCxnSpPr>
            <p:spPr>
              <a:xfrm>
                <a:off x="3083831" y="2266217"/>
                <a:ext cx="1117304" cy="730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E365119-E3EE-4B62-8CB1-6657D28B722D}"/>
                  </a:ext>
                </a:extLst>
              </p:cNvPr>
              <p:cNvCxnSpPr>
                <a:cxnSpLocks/>
                <a:stCxn id="185" idx="3"/>
                <a:endCxn id="177" idx="2"/>
              </p:cNvCxnSpPr>
              <p:nvPr/>
            </p:nvCxnSpPr>
            <p:spPr>
              <a:xfrm>
                <a:off x="3083831" y="2266217"/>
                <a:ext cx="1086130" cy="977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5" name="Group 154">
              <a:extLst>
                <a:ext uri="{FF2B5EF4-FFF2-40B4-BE49-F238E27FC236}">
                  <a16:creationId xmlns:a16="http://schemas.microsoft.com/office/drawing/2014/main" id="{AB777898-497B-455B-81D7-732DE4F07DA4}"/>
                </a:ext>
              </a:extLst>
            </p:cNvPr>
            <p:cNvGrpSpPr/>
            <p:nvPr/>
          </p:nvGrpSpPr>
          <p:grpSpPr>
            <a:xfrm>
              <a:off x="3115570" y="1556211"/>
              <a:ext cx="628734" cy="679427"/>
              <a:chOff x="3091459" y="588659"/>
              <a:chExt cx="2255611" cy="1941059"/>
            </a:xfrm>
          </p:grpSpPr>
          <p:pic>
            <p:nvPicPr>
              <p:cNvPr id="170" name="Picture 2" descr="Coca Cola Drink Png Image - Coca Cola Cup Png, Transparent Png , Transparent  Png Image - PNGitem">
                <a:extLst>
                  <a:ext uri="{FF2B5EF4-FFF2-40B4-BE49-F238E27FC236}">
                    <a16:creationId xmlns:a16="http://schemas.microsoft.com/office/drawing/2014/main" id="{837C9A0D-8293-4455-B64C-CA15E075B2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523439" y="944953"/>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170">
                <a:extLst>
                  <a:ext uri="{FF2B5EF4-FFF2-40B4-BE49-F238E27FC236}">
                    <a16:creationId xmlns:a16="http://schemas.microsoft.com/office/drawing/2014/main" id="{4A5319CD-821D-4111-8DB8-2B3A27510070}"/>
                  </a:ext>
                </a:extLst>
              </p:cNvPr>
              <p:cNvPicPr>
                <a:picLocks noChangeAspect="1"/>
              </p:cNvPicPr>
              <p:nvPr/>
            </p:nvPicPr>
            <p:blipFill>
              <a:blip r:embed="rId5"/>
              <a:stretch>
                <a:fillRect/>
              </a:stretch>
            </p:blipFill>
            <p:spPr>
              <a:xfrm rot="5400000">
                <a:off x="4654309" y="1459704"/>
                <a:ext cx="471043" cy="914479"/>
              </a:xfrm>
              <a:prstGeom prst="rect">
                <a:avLst/>
              </a:prstGeom>
            </p:spPr>
          </p:pic>
          <p:pic>
            <p:nvPicPr>
              <p:cNvPr id="172" name="Picture 6" descr="Starbucks Cup | PNG All">
                <a:extLst>
                  <a:ext uri="{FF2B5EF4-FFF2-40B4-BE49-F238E27FC236}">
                    <a16:creationId xmlns:a16="http://schemas.microsoft.com/office/drawing/2014/main" id="{A87A7C59-C8C1-4FC4-815A-F2DA83DA1B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56312" y="528514"/>
                <a:ext cx="669521" cy="789811"/>
              </a:xfrm>
              <a:prstGeom prst="rect">
                <a:avLst/>
              </a:prstGeom>
              <a:noFill/>
              <a:extLst>
                <a:ext uri="{909E8E84-426E-40DD-AFC4-6F175D3DCCD1}">
                  <a14:hiddenFill xmlns:a14="http://schemas.microsoft.com/office/drawing/2010/main">
                    <a:solidFill>
                      <a:srgbClr val="FFFFFF"/>
                    </a:solidFill>
                  </a14:hiddenFill>
                </a:ext>
              </a:extLst>
            </p:spPr>
          </p:pic>
          <p:cxnSp>
            <p:nvCxnSpPr>
              <p:cNvPr id="173" name="Straight Connector 172">
                <a:extLst>
                  <a:ext uri="{FF2B5EF4-FFF2-40B4-BE49-F238E27FC236}">
                    <a16:creationId xmlns:a16="http://schemas.microsoft.com/office/drawing/2014/main" id="{C24664C6-B9B1-4586-88B6-919A39BAD4D0}"/>
                  </a:ext>
                </a:extLst>
              </p:cNvPr>
              <p:cNvCxnSpPr>
                <a:cxnSpLocks/>
                <a:stCxn id="182" idx="3"/>
                <a:endCxn id="172" idx="2"/>
              </p:cNvCxnSpPr>
              <p:nvPr/>
            </p:nvCxnSpPr>
            <p:spPr>
              <a:xfrm flipV="1">
                <a:off x="3091459" y="923420"/>
                <a:ext cx="1304708" cy="160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71BF1185-7750-4224-A103-1E3E00F490F3}"/>
                  </a:ext>
                </a:extLst>
              </p:cNvPr>
              <p:cNvCxnSpPr>
                <a:cxnSpLocks/>
                <a:stCxn id="182" idx="3"/>
                <a:endCxn id="170" idx="2"/>
              </p:cNvCxnSpPr>
              <p:nvPr/>
            </p:nvCxnSpPr>
            <p:spPr>
              <a:xfrm flipV="1">
                <a:off x="3091459" y="1370562"/>
                <a:ext cx="1341132" cy="115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D65E33F2-FB00-44C7-BEAA-39C46D3FDE1F}"/>
                  </a:ext>
                </a:extLst>
              </p:cNvPr>
              <p:cNvCxnSpPr>
                <a:cxnSpLocks/>
                <a:stCxn id="182" idx="3"/>
              </p:cNvCxnSpPr>
              <p:nvPr/>
            </p:nvCxnSpPr>
            <p:spPr>
              <a:xfrm flipV="1">
                <a:off x="3091459" y="1779449"/>
                <a:ext cx="1304709" cy="7502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6" name="Group 155">
              <a:extLst>
                <a:ext uri="{FF2B5EF4-FFF2-40B4-BE49-F238E27FC236}">
                  <a16:creationId xmlns:a16="http://schemas.microsoft.com/office/drawing/2014/main" id="{E64929F0-1C68-46B3-BA84-18165C3A8F64}"/>
                </a:ext>
              </a:extLst>
            </p:cNvPr>
            <p:cNvGrpSpPr/>
            <p:nvPr/>
          </p:nvGrpSpPr>
          <p:grpSpPr>
            <a:xfrm>
              <a:off x="3091463" y="2134063"/>
              <a:ext cx="652076" cy="459751"/>
              <a:chOff x="3115570" y="1599170"/>
              <a:chExt cx="2245080" cy="1555774"/>
            </a:xfrm>
          </p:grpSpPr>
          <p:cxnSp>
            <p:nvCxnSpPr>
              <p:cNvPr id="164" name="Straight Connector 163">
                <a:extLst>
                  <a:ext uri="{FF2B5EF4-FFF2-40B4-BE49-F238E27FC236}">
                    <a16:creationId xmlns:a16="http://schemas.microsoft.com/office/drawing/2014/main" id="{EA2AAF86-7761-451C-9628-E3BEA13E5687}"/>
                  </a:ext>
                </a:extLst>
              </p:cNvPr>
              <p:cNvCxnSpPr>
                <a:cxnSpLocks/>
                <a:stCxn id="183" idx="3"/>
                <a:endCxn id="169" idx="2"/>
              </p:cNvCxnSpPr>
              <p:nvPr/>
            </p:nvCxnSpPr>
            <p:spPr>
              <a:xfrm flipV="1">
                <a:off x="3115570" y="1959587"/>
                <a:ext cx="1310484" cy="846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FBD1D7D-39B6-4B39-BAF1-372BDFAB601E}"/>
                  </a:ext>
                </a:extLst>
              </p:cNvPr>
              <p:cNvCxnSpPr>
                <a:cxnSpLocks/>
                <a:stCxn id="183" idx="3"/>
                <a:endCxn id="167" idx="2"/>
              </p:cNvCxnSpPr>
              <p:nvPr/>
            </p:nvCxnSpPr>
            <p:spPr>
              <a:xfrm flipV="1">
                <a:off x="3115570" y="2503654"/>
                <a:ext cx="1288310" cy="302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3DC2C4C-B6AF-42D0-BC21-E2C8F1C0DFF8}"/>
                  </a:ext>
                </a:extLst>
              </p:cNvPr>
              <p:cNvCxnSpPr>
                <a:cxnSpLocks/>
                <a:stCxn id="183" idx="3"/>
                <a:endCxn id="168" idx="2"/>
              </p:cNvCxnSpPr>
              <p:nvPr/>
            </p:nvCxnSpPr>
            <p:spPr>
              <a:xfrm>
                <a:off x="3115570" y="2806269"/>
                <a:ext cx="1330601" cy="113154"/>
              </a:xfrm>
              <a:prstGeom prst="line">
                <a:avLst/>
              </a:prstGeom>
            </p:spPr>
            <p:style>
              <a:lnRef idx="1">
                <a:schemeClr val="accent1"/>
              </a:lnRef>
              <a:fillRef idx="0">
                <a:schemeClr val="accent1"/>
              </a:fillRef>
              <a:effectRef idx="0">
                <a:schemeClr val="accent1"/>
              </a:effectRef>
              <a:fontRef idx="minor">
                <a:schemeClr val="tx1"/>
              </a:fontRef>
            </p:style>
          </p:cxnSp>
          <p:pic>
            <p:nvPicPr>
              <p:cNvPr id="167" name="Picture 2" descr="Coca Cola Drink Png Image - Coca Cola Cup Png, Transparent Png , Transparent  Png Image - PNGitem">
                <a:extLst>
                  <a:ext uri="{FF2B5EF4-FFF2-40B4-BE49-F238E27FC236}">
                    <a16:creationId xmlns:a16="http://schemas.microsoft.com/office/drawing/2014/main" id="{EB81528A-C2CC-4986-AC88-A79BA02B4D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468192" y="2078045"/>
                <a:ext cx="722594" cy="851218"/>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167">
                <a:extLst>
                  <a:ext uri="{FF2B5EF4-FFF2-40B4-BE49-F238E27FC236}">
                    <a16:creationId xmlns:a16="http://schemas.microsoft.com/office/drawing/2014/main" id="{BC2237AE-069D-44F4-A2F5-A1F3F51EF644}"/>
                  </a:ext>
                </a:extLst>
              </p:cNvPr>
              <p:cNvPicPr>
                <a:picLocks noChangeAspect="1"/>
              </p:cNvPicPr>
              <p:nvPr/>
            </p:nvPicPr>
            <p:blipFill>
              <a:blip r:embed="rId5"/>
              <a:stretch>
                <a:fillRect/>
              </a:stretch>
            </p:blipFill>
            <p:spPr>
              <a:xfrm rot="5400000">
                <a:off x="4667889" y="2462183"/>
                <a:ext cx="471043" cy="914479"/>
              </a:xfrm>
              <a:prstGeom prst="rect">
                <a:avLst/>
              </a:prstGeom>
            </p:spPr>
          </p:pic>
          <p:pic>
            <p:nvPicPr>
              <p:cNvPr id="169" name="Picture 6" descr="Starbucks Cup | PNG All">
                <a:extLst>
                  <a:ext uri="{FF2B5EF4-FFF2-40B4-BE49-F238E27FC236}">
                    <a16:creationId xmlns:a16="http://schemas.microsoft.com/office/drawing/2014/main" id="{8B85D97B-87A0-40B4-92C7-85EFA703B5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41327" y="1543978"/>
                <a:ext cx="679427" cy="7898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7" name="Group 156">
              <a:extLst>
                <a:ext uri="{FF2B5EF4-FFF2-40B4-BE49-F238E27FC236}">
                  <a16:creationId xmlns:a16="http://schemas.microsoft.com/office/drawing/2014/main" id="{102F11C5-78CD-47CC-8CAF-89A3E417AE38}"/>
                </a:ext>
              </a:extLst>
            </p:cNvPr>
            <p:cNvGrpSpPr/>
            <p:nvPr/>
          </p:nvGrpSpPr>
          <p:grpSpPr>
            <a:xfrm>
              <a:off x="3186395" y="3051231"/>
              <a:ext cx="560522" cy="498228"/>
              <a:chOff x="3177349" y="2959073"/>
              <a:chExt cx="1812987" cy="1379514"/>
            </a:xfrm>
          </p:grpSpPr>
          <p:pic>
            <p:nvPicPr>
              <p:cNvPr id="158" name="Picture 6" descr="Starbucks Cup | PNG All">
                <a:extLst>
                  <a:ext uri="{FF2B5EF4-FFF2-40B4-BE49-F238E27FC236}">
                    <a16:creationId xmlns:a16="http://schemas.microsoft.com/office/drawing/2014/main" id="{4DB8AA22-DE9D-4777-A69D-56B3BD9429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219593" y="2853341"/>
                <a:ext cx="537387" cy="748852"/>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2" descr="Coca Cola Drink Png Image - Coca Cola Cup Png, Transparent Png , Transparent  Png Image - PNGitem">
                <a:extLst>
                  <a:ext uri="{FF2B5EF4-FFF2-40B4-BE49-F238E27FC236}">
                    <a16:creationId xmlns:a16="http://schemas.microsoft.com/office/drawing/2014/main" id="{A6181645-1B4F-4C4D-86B5-4A0A563C63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183720" y="3256941"/>
                <a:ext cx="592898" cy="807075"/>
              </a:xfrm>
              <a:prstGeom prst="rect">
                <a:avLst/>
              </a:prstGeom>
              <a:noFill/>
              <a:extLst>
                <a:ext uri="{909E8E84-426E-40DD-AFC4-6F175D3DCCD1}">
                  <a14:hiddenFill xmlns:a14="http://schemas.microsoft.com/office/drawing/2010/main">
                    <a:solidFill>
                      <a:srgbClr val="FFFFFF"/>
                    </a:solidFill>
                  </a14:hiddenFill>
                </a:ext>
              </a:extLst>
            </p:spPr>
          </p:pic>
          <p:pic>
            <p:nvPicPr>
              <p:cNvPr id="160" name="Picture 159">
                <a:extLst>
                  <a:ext uri="{FF2B5EF4-FFF2-40B4-BE49-F238E27FC236}">
                    <a16:creationId xmlns:a16="http://schemas.microsoft.com/office/drawing/2014/main" id="{B9048DE5-B8CC-4A9A-B120-1C85DBC5076E}"/>
                  </a:ext>
                </a:extLst>
              </p:cNvPr>
              <p:cNvPicPr>
                <a:picLocks noChangeAspect="1"/>
              </p:cNvPicPr>
              <p:nvPr/>
            </p:nvPicPr>
            <p:blipFill>
              <a:blip r:embed="rId5"/>
              <a:stretch>
                <a:fillRect/>
              </a:stretch>
            </p:blipFill>
            <p:spPr>
              <a:xfrm rot="5400000">
                <a:off x="4348242" y="3696492"/>
                <a:ext cx="417134" cy="867055"/>
              </a:xfrm>
              <a:prstGeom prst="rect">
                <a:avLst/>
              </a:prstGeom>
            </p:spPr>
          </p:pic>
          <p:cxnSp>
            <p:nvCxnSpPr>
              <p:cNvPr id="161" name="Straight Connector 160">
                <a:extLst>
                  <a:ext uri="{FF2B5EF4-FFF2-40B4-BE49-F238E27FC236}">
                    <a16:creationId xmlns:a16="http://schemas.microsoft.com/office/drawing/2014/main" id="{5259164B-1509-46BB-8616-7370C838162F}"/>
                  </a:ext>
                </a:extLst>
              </p:cNvPr>
              <p:cNvCxnSpPr>
                <a:cxnSpLocks/>
                <a:stCxn id="184" idx="3"/>
                <a:endCxn id="158" idx="2"/>
              </p:cNvCxnSpPr>
              <p:nvPr/>
            </p:nvCxnSpPr>
            <p:spPr>
              <a:xfrm>
                <a:off x="3177349" y="3061571"/>
                <a:ext cx="936512" cy="166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3FC5EEBE-DCC2-4AEB-81FA-8A7DC70C802A}"/>
                  </a:ext>
                </a:extLst>
              </p:cNvPr>
              <p:cNvCxnSpPr>
                <a:cxnSpLocks/>
                <a:stCxn id="184" idx="3"/>
                <a:endCxn id="160" idx="2"/>
              </p:cNvCxnSpPr>
              <p:nvPr/>
            </p:nvCxnSpPr>
            <p:spPr>
              <a:xfrm>
                <a:off x="3177349" y="3061571"/>
                <a:ext cx="945933" cy="1068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39126B54-1B60-479F-A2A5-D34F0A4206DF}"/>
                  </a:ext>
                </a:extLst>
              </p:cNvPr>
              <p:cNvCxnSpPr>
                <a:cxnSpLocks/>
                <a:stCxn id="184" idx="3"/>
                <a:endCxn id="159" idx="2"/>
              </p:cNvCxnSpPr>
              <p:nvPr/>
            </p:nvCxnSpPr>
            <p:spPr>
              <a:xfrm>
                <a:off x="3177349" y="3061571"/>
                <a:ext cx="899283" cy="598908"/>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92" name="Group 191">
            <a:extLst>
              <a:ext uri="{FF2B5EF4-FFF2-40B4-BE49-F238E27FC236}">
                <a16:creationId xmlns:a16="http://schemas.microsoft.com/office/drawing/2014/main" id="{3EF44703-F2BC-41F7-BBA2-6B1CE65CB682}"/>
              </a:ext>
            </a:extLst>
          </p:cNvPr>
          <p:cNvGrpSpPr/>
          <p:nvPr/>
        </p:nvGrpSpPr>
        <p:grpSpPr>
          <a:xfrm>
            <a:off x="2415182" y="4150290"/>
            <a:ext cx="722595" cy="1351239"/>
            <a:chOff x="2334068" y="1556211"/>
            <a:chExt cx="1412849" cy="1993248"/>
          </a:xfrm>
        </p:grpSpPr>
        <p:grpSp>
          <p:nvGrpSpPr>
            <p:cNvPr id="193" name="Group 192">
              <a:extLst>
                <a:ext uri="{FF2B5EF4-FFF2-40B4-BE49-F238E27FC236}">
                  <a16:creationId xmlns:a16="http://schemas.microsoft.com/office/drawing/2014/main" id="{75A2FA1D-CDE5-4170-ABE0-9CD2A70D79DB}"/>
                </a:ext>
              </a:extLst>
            </p:cNvPr>
            <p:cNvGrpSpPr/>
            <p:nvPr/>
          </p:nvGrpSpPr>
          <p:grpSpPr>
            <a:xfrm>
              <a:off x="2334068" y="2166778"/>
              <a:ext cx="843281" cy="997291"/>
              <a:chOff x="2378129" y="1783254"/>
              <a:chExt cx="1571234" cy="2483946"/>
            </a:xfrm>
          </p:grpSpPr>
          <p:pic>
            <p:nvPicPr>
              <p:cNvPr id="222" name="Picture 221">
                <a:extLst>
                  <a:ext uri="{FF2B5EF4-FFF2-40B4-BE49-F238E27FC236}">
                    <a16:creationId xmlns:a16="http://schemas.microsoft.com/office/drawing/2014/main" id="{AB8BA395-29F0-430E-B489-2FF0EEEE6A95}"/>
                  </a:ext>
                </a:extLst>
              </p:cNvPr>
              <p:cNvPicPr>
                <a:picLocks noChangeAspect="1"/>
              </p:cNvPicPr>
              <p:nvPr/>
            </p:nvPicPr>
            <p:blipFill>
              <a:blip r:embed="rId20"/>
              <a:stretch>
                <a:fillRect/>
              </a:stretch>
            </p:blipFill>
            <p:spPr>
              <a:xfrm>
                <a:off x="2920574" y="2386208"/>
                <a:ext cx="868755" cy="602032"/>
              </a:xfrm>
              <a:prstGeom prst="rect">
                <a:avLst/>
              </a:prstGeom>
            </p:spPr>
          </p:pic>
          <p:pic>
            <p:nvPicPr>
              <p:cNvPr id="223" name="Picture 222">
                <a:extLst>
                  <a:ext uri="{FF2B5EF4-FFF2-40B4-BE49-F238E27FC236}">
                    <a16:creationId xmlns:a16="http://schemas.microsoft.com/office/drawing/2014/main" id="{E2AEDD48-18C5-460C-9912-C874685D6B66}"/>
                  </a:ext>
                </a:extLst>
              </p:cNvPr>
              <p:cNvPicPr>
                <a:picLocks noChangeAspect="1"/>
              </p:cNvPicPr>
              <p:nvPr/>
            </p:nvPicPr>
            <p:blipFill>
              <a:blip r:embed="rId21"/>
              <a:stretch>
                <a:fillRect/>
              </a:stretch>
            </p:blipFill>
            <p:spPr>
              <a:xfrm>
                <a:off x="2913982" y="3053932"/>
                <a:ext cx="845893" cy="541067"/>
              </a:xfrm>
              <a:prstGeom prst="rect">
                <a:avLst/>
              </a:prstGeom>
            </p:spPr>
          </p:pic>
          <p:pic>
            <p:nvPicPr>
              <p:cNvPr id="224" name="Picture 223">
                <a:extLst>
                  <a:ext uri="{FF2B5EF4-FFF2-40B4-BE49-F238E27FC236}">
                    <a16:creationId xmlns:a16="http://schemas.microsoft.com/office/drawing/2014/main" id="{9048D060-EB9D-471E-8850-F36BD2AB2CF8}"/>
                  </a:ext>
                </a:extLst>
              </p:cNvPr>
              <p:cNvPicPr>
                <a:picLocks noChangeAspect="1"/>
              </p:cNvPicPr>
              <p:nvPr/>
            </p:nvPicPr>
            <p:blipFill>
              <a:blip r:embed="rId22"/>
              <a:stretch>
                <a:fillRect/>
              </a:stretch>
            </p:blipFill>
            <p:spPr>
              <a:xfrm>
                <a:off x="2920574" y="3756616"/>
                <a:ext cx="1028789" cy="510584"/>
              </a:xfrm>
              <a:prstGeom prst="rect">
                <a:avLst/>
              </a:prstGeom>
            </p:spPr>
          </p:pic>
          <p:pic>
            <p:nvPicPr>
              <p:cNvPr id="225" name="Picture 224">
                <a:extLst>
                  <a:ext uri="{FF2B5EF4-FFF2-40B4-BE49-F238E27FC236}">
                    <a16:creationId xmlns:a16="http://schemas.microsoft.com/office/drawing/2014/main" id="{9D692B75-6A6E-4209-9049-124BCC9AC7A9}"/>
                  </a:ext>
                </a:extLst>
              </p:cNvPr>
              <p:cNvPicPr>
                <a:picLocks noChangeAspect="1"/>
              </p:cNvPicPr>
              <p:nvPr/>
            </p:nvPicPr>
            <p:blipFill>
              <a:blip r:embed="rId23"/>
              <a:stretch>
                <a:fillRect/>
              </a:stretch>
            </p:blipFill>
            <p:spPr>
              <a:xfrm>
                <a:off x="2913982" y="1783254"/>
                <a:ext cx="861135" cy="495343"/>
              </a:xfrm>
              <a:prstGeom prst="rect">
                <a:avLst/>
              </a:prstGeom>
            </p:spPr>
          </p:pic>
          <p:cxnSp>
            <p:nvCxnSpPr>
              <p:cNvPr id="226" name="Straight Connector 225">
                <a:extLst>
                  <a:ext uri="{FF2B5EF4-FFF2-40B4-BE49-F238E27FC236}">
                    <a16:creationId xmlns:a16="http://schemas.microsoft.com/office/drawing/2014/main" id="{72B5B58A-E514-4CE6-993C-B55AA66F99D2}"/>
                  </a:ext>
                </a:extLst>
              </p:cNvPr>
              <p:cNvCxnSpPr>
                <a:cxnSpLocks/>
                <a:endCxn id="225"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414FCBD5-B170-4687-91F0-27D9347F3C43}"/>
                  </a:ext>
                </a:extLst>
              </p:cNvPr>
              <p:cNvCxnSpPr>
                <a:cxnSpLocks/>
                <a:endCxn id="222"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360E718-35E1-476E-957A-8A902E28FB85}"/>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4368021D-463A-45A3-9512-593C0C1C25E9}"/>
                  </a:ext>
                </a:extLst>
              </p:cNvPr>
              <p:cNvCxnSpPr>
                <a:cxnSpLocks/>
                <a:endCxn id="223"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0FBF05F-25D2-4645-9984-452E353E22B3}"/>
                  </a:ext>
                </a:extLst>
              </p:cNvPr>
              <p:cNvCxnSpPr>
                <a:cxnSpLocks/>
                <a:endCxn id="224"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id="{592A8301-1A64-4E3A-A6FF-456F6E8BB05D}"/>
                </a:ext>
              </a:extLst>
            </p:cNvPr>
            <p:cNvGrpSpPr/>
            <p:nvPr/>
          </p:nvGrpSpPr>
          <p:grpSpPr>
            <a:xfrm>
              <a:off x="3089401" y="2552378"/>
              <a:ext cx="654138" cy="516470"/>
              <a:chOff x="3083831" y="1552530"/>
              <a:chExt cx="2031783" cy="1680129"/>
            </a:xfrm>
          </p:grpSpPr>
          <p:pic>
            <p:nvPicPr>
              <p:cNvPr id="216" name="Picture 6" descr="Starbucks Cup | PNG All">
                <a:extLst>
                  <a:ext uri="{FF2B5EF4-FFF2-40B4-BE49-F238E27FC236}">
                    <a16:creationId xmlns:a16="http://schemas.microsoft.com/office/drawing/2014/main" id="{4F6F8CD8-8610-4897-B6CF-0CEBCF128E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85984" y="1492385"/>
                <a:ext cx="669521" cy="789811"/>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2" descr="Coca Cola Drink Png Image - Coca Cola Cup Png, Transparent Png , Transparent  Png Image - PNGitem">
                <a:extLst>
                  <a:ext uri="{FF2B5EF4-FFF2-40B4-BE49-F238E27FC236}">
                    <a16:creationId xmlns:a16="http://schemas.microsoft.com/office/drawing/2014/main" id="{9D462DA5-A194-4609-BEC8-FADC0B46D9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60809" y="1938330"/>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217">
                <a:extLst>
                  <a:ext uri="{FF2B5EF4-FFF2-40B4-BE49-F238E27FC236}">
                    <a16:creationId xmlns:a16="http://schemas.microsoft.com/office/drawing/2014/main" id="{14D9C7A1-D6F9-480E-B732-CC09884C342C}"/>
                  </a:ext>
                </a:extLst>
              </p:cNvPr>
              <p:cNvPicPr>
                <a:picLocks noChangeAspect="1"/>
              </p:cNvPicPr>
              <p:nvPr/>
            </p:nvPicPr>
            <p:blipFill>
              <a:blip r:embed="rId5"/>
              <a:stretch>
                <a:fillRect/>
              </a:stretch>
            </p:blipFill>
            <p:spPr>
              <a:xfrm rot="5400000">
                <a:off x="4422853" y="2539898"/>
                <a:ext cx="471043" cy="914479"/>
              </a:xfrm>
              <a:prstGeom prst="rect">
                <a:avLst/>
              </a:prstGeom>
            </p:spPr>
          </p:pic>
          <p:cxnSp>
            <p:nvCxnSpPr>
              <p:cNvPr id="219" name="Straight Connector 218">
                <a:extLst>
                  <a:ext uri="{FF2B5EF4-FFF2-40B4-BE49-F238E27FC236}">
                    <a16:creationId xmlns:a16="http://schemas.microsoft.com/office/drawing/2014/main" id="{0F082BF6-76CB-4B1F-A8A5-ABAA94B215AC}"/>
                  </a:ext>
                </a:extLst>
              </p:cNvPr>
              <p:cNvCxnSpPr>
                <a:cxnSpLocks/>
                <a:stCxn id="225" idx="3"/>
                <a:endCxn id="216" idx="2"/>
              </p:cNvCxnSpPr>
              <p:nvPr/>
            </p:nvCxnSpPr>
            <p:spPr>
              <a:xfrm flipV="1">
                <a:off x="3083831" y="1887291"/>
                <a:ext cx="1042008" cy="37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4E439DA-9E9D-4BF7-939F-CEDE0D3ACF22}"/>
                  </a:ext>
                </a:extLst>
              </p:cNvPr>
              <p:cNvCxnSpPr>
                <a:cxnSpLocks/>
                <a:stCxn id="225" idx="3"/>
                <a:endCxn id="218" idx="2"/>
              </p:cNvCxnSpPr>
              <p:nvPr/>
            </p:nvCxnSpPr>
            <p:spPr>
              <a:xfrm>
                <a:off x="3083831" y="2266217"/>
                <a:ext cx="1117304" cy="730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2CD13642-45FA-496A-AB97-D75E0E1B5824}"/>
                  </a:ext>
                </a:extLst>
              </p:cNvPr>
              <p:cNvCxnSpPr>
                <a:cxnSpLocks/>
                <a:stCxn id="225" idx="3"/>
                <a:endCxn id="217" idx="2"/>
              </p:cNvCxnSpPr>
              <p:nvPr/>
            </p:nvCxnSpPr>
            <p:spPr>
              <a:xfrm>
                <a:off x="3083831" y="2266217"/>
                <a:ext cx="1086130" cy="977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5" name="Group 194">
              <a:extLst>
                <a:ext uri="{FF2B5EF4-FFF2-40B4-BE49-F238E27FC236}">
                  <a16:creationId xmlns:a16="http://schemas.microsoft.com/office/drawing/2014/main" id="{779B63B4-FFDB-43FF-AA6F-7AD283035267}"/>
                </a:ext>
              </a:extLst>
            </p:cNvPr>
            <p:cNvGrpSpPr/>
            <p:nvPr/>
          </p:nvGrpSpPr>
          <p:grpSpPr>
            <a:xfrm>
              <a:off x="3115570" y="1556211"/>
              <a:ext cx="628734" cy="679427"/>
              <a:chOff x="3091459" y="588659"/>
              <a:chExt cx="2255611" cy="1941059"/>
            </a:xfrm>
          </p:grpSpPr>
          <p:pic>
            <p:nvPicPr>
              <p:cNvPr id="210" name="Picture 2" descr="Coca Cola Drink Png Image - Coca Cola Cup Png, Transparent Png , Transparent  Png Image - PNGitem">
                <a:extLst>
                  <a:ext uri="{FF2B5EF4-FFF2-40B4-BE49-F238E27FC236}">
                    <a16:creationId xmlns:a16="http://schemas.microsoft.com/office/drawing/2014/main" id="{6857B6E0-935A-49CE-A939-59C141D763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523439" y="944953"/>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210">
                <a:extLst>
                  <a:ext uri="{FF2B5EF4-FFF2-40B4-BE49-F238E27FC236}">
                    <a16:creationId xmlns:a16="http://schemas.microsoft.com/office/drawing/2014/main" id="{5A36135F-C229-48EA-8573-092C483832A8}"/>
                  </a:ext>
                </a:extLst>
              </p:cNvPr>
              <p:cNvPicPr>
                <a:picLocks noChangeAspect="1"/>
              </p:cNvPicPr>
              <p:nvPr/>
            </p:nvPicPr>
            <p:blipFill>
              <a:blip r:embed="rId5"/>
              <a:stretch>
                <a:fillRect/>
              </a:stretch>
            </p:blipFill>
            <p:spPr>
              <a:xfrm rot="5400000">
                <a:off x="4654309" y="1459704"/>
                <a:ext cx="471043" cy="914479"/>
              </a:xfrm>
              <a:prstGeom prst="rect">
                <a:avLst/>
              </a:prstGeom>
            </p:spPr>
          </p:pic>
          <p:pic>
            <p:nvPicPr>
              <p:cNvPr id="212" name="Picture 6" descr="Starbucks Cup | PNG All">
                <a:extLst>
                  <a:ext uri="{FF2B5EF4-FFF2-40B4-BE49-F238E27FC236}">
                    <a16:creationId xmlns:a16="http://schemas.microsoft.com/office/drawing/2014/main" id="{962DE698-8BBF-429A-B5A1-4E50EA981F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56312" y="528514"/>
                <a:ext cx="669521" cy="789811"/>
              </a:xfrm>
              <a:prstGeom prst="rect">
                <a:avLst/>
              </a:prstGeom>
              <a:noFill/>
              <a:extLst>
                <a:ext uri="{909E8E84-426E-40DD-AFC4-6F175D3DCCD1}">
                  <a14:hiddenFill xmlns:a14="http://schemas.microsoft.com/office/drawing/2010/main">
                    <a:solidFill>
                      <a:srgbClr val="FFFFFF"/>
                    </a:solidFill>
                  </a14:hiddenFill>
                </a:ext>
              </a:extLst>
            </p:spPr>
          </p:pic>
          <p:cxnSp>
            <p:nvCxnSpPr>
              <p:cNvPr id="213" name="Straight Connector 212">
                <a:extLst>
                  <a:ext uri="{FF2B5EF4-FFF2-40B4-BE49-F238E27FC236}">
                    <a16:creationId xmlns:a16="http://schemas.microsoft.com/office/drawing/2014/main" id="{D857FEE9-81E2-4898-9B05-F360FF6766B5}"/>
                  </a:ext>
                </a:extLst>
              </p:cNvPr>
              <p:cNvCxnSpPr>
                <a:cxnSpLocks/>
                <a:stCxn id="222" idx="3"/>
                <a:endCxn id="212" idx="2"/>
              </p:cNvCxnSpPr>
              <p:nvPr/>
            </p:nvCxnSpPr>
            <p:spPr>
              <a:xfrm flipV="1">
                <a:off x="3091459" y="923420"/>
                <a:ext cx="1304708" cy="160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A604C9F7-82E2-413A-83B8-7CD9348D8178}"/>
                  </a:ext>
                </a:extLst>
              </p:cNvPr>
              <p:cNvCxnSpPr>
                <a:cxnSpLocks/>
                <a:stCxn id="222" idx="3"/>
                <a:endCxn id="210" idx="2"/>
              </p:cNvCxnSpPr>
              <p:nvPr/>
            </p:nvCxnSpPr>
            <p:spPr>
              <a:xfrm flipV="1">
                <a:off x="3091459" y="1370562"/>
                <a:ext cx="1341132" cy="115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CF2E616C-E74F-4F87-BEDB-B7680598D4F5}"/>
                  </a:ext>
                </a:extLst>
              </p:cNvPr>
              <p:cNvCxnSpPr>
                <a:cxnSpLocks/>
                <a:stCxn id="222" idx="3"/>
              </p:cNvCxnSpPr>
              <p:nvPr/>
            </p:nvCxnSpPr>
            <p:spPr>
              <a:xfrm flipV="1">
                <a:off x="3091459" y="1779449"/>
                <a:ext cx="1304709" cy="7502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E9594361-A6E1-490E-BEEB-4D7739311E9C}"/>
                </a:ext>
              </a:extLst>
            </p:cNvPr>
            <p:cNvGrpSpPr/>
            <p:nvPr/>
          </p:nvGrpSpPr>
          <p:grpSpPr>
            <a:xfrm>
              <a:off x="3091463" y="2134063"/>
              <a:ext cx="652076" cy="459751"/>
              <a:chOff x="3115570" y="1599170"/>
              <a:chExt cx="2245080" cy="1555774"/>
            </a:xfrm>
          </p:grpSpPr>
          <p:cxnSp>
            <p:nvCxnSpPr>
              <p:cNvPr id="204" name="Straight Connector 203">
                <a:extLst>
                  <a:ext uri="{FF2B5EF4-FFF2-40B4-BE49-F238E27FC236}">
                    <a16:creationId xmlns:a16="http://schemas.microsoft.com/office/drawing/2014/main" id="{22B6A0AA-EBE6-4A57-9B54-B3004D3FB64D}"/>
                  </a:ext>
                </a:extLst>
              </p:cNvPr>
              <p:cNvCxnSpPr>
                <a:cxnSpLocks/>
                <a:stCxn id="223" idx="3"/>
                <a:endCxn id="209" idx="2"/>
              </p:cNvCxnSpPr>
              <p:nvPr/>
            </p:nvCxnSpPr>
            <p:spPr>
              <a:xfrm flipV="1">
                <a:off x="3115570" y="1959587"/>
                <a:ext cx="1310484" cy="846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D9C24B1A-99DB-4D25-9B0D-FA217FBBACFE}"/>
                  </a:ext>
                </a:extLst>
              </p:cNvPr>
              <p:cNvCxnSpPr>
                <a:cxnSpLocks/>
                <a:stCxn id="223" idx="3"/>
                <a:endCxn id="207" idx="2"/>
              </p:cNvCxnSpPr>
              <p:nvPr/>
            </p:nvCxnSpPr>
            <p:spPr>
              <a:xfrm flipV="1">
                <a:off x="3115570" y="2503654"/>
                <a:ext cx="1288310" cy="302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25FD1CAA-03D6-457D-881B-4360A74D4C30}"/>
                  </a:ext>
                </a:extLst>
              </p:cNvPr>
              <p:cNvCxnSpPr>
                <a:cxnSpLocks/>
                <a:stCxn id="223" idx="3"/>
                <a:endCxn id="208" idx="2"/>
              </p:cNvCxnSpPr>
              <p:nvPr/>
            </p:nvCxnSpPr>
            <p:spPr>
              <a:xfrm>
                <a:off x="3115570" y="2806269"/>
                <a:ext cx="1330601" cy="113154"/>
              </a:xfrm>
              <a:prstGeom prst="line">
                <a:avLst/>
              </a:prstGeom>
            </p:spPr>
            <p:style>
              <a:lnRef idx="1">
                <a:schemeClr val="accent1"/>
              </a:lnRef>
              <a:fillRef idx="0">
                <a:schemeClr val="accent1"/>
              </a:fillRef>
              <a:effectRef idx="0">
                <a:schemeClr val="accent1"/>
              </a:effectRef>
              <a:fontRef idx="minor">
                <a:schemeClr val="tx1"/>
              </a:fontRef>
            </p:style>
          </p:cxnSp>
          <p:pic>
            <p:nvPicPr>
              <p:cNvPr id="207" name="Picture 2" descr="Coca Cola Drink Png Image - Coca Cola Cup Png, Transparent Png , Transparent  Png Image - PNGitem">
                <a:extLst>
                  <a:ext uri="{FF2B5EF4-FFF2-40B4-BE49-F238E27FC236}">
                    <a16:creationId xmlns:a16="http://schemas.microsoft.com/office/drawing/2014/main" id="{196AAF00-141E-43DC-9F19-82970EB8AF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468192" y="2078045"/>
                <a:ext cx="722594" cy="851218"/>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207">
                <a:extLst>
                  <a:ext uri="{FF2B5EF4-FFF2-40B4-BE49-F238E27FC236}">
                    <a16:creationId xmlns:a16="http://schemas.microsoft.com/office/drawing/2014/main" id="{21A85B23-C649-42BF-AE38-EEF34D6311DF}"/>
                  </a:ext>
                </a:extLst>
              </p:cNvPr>
              <p:cNvPicPr>
                <a:picLocks noChangeAspect="1"/>
              </p:cNvPicPr>
              <p:nvPr/>
            </p:nvPicPr>
            <p:blipFill>
              <a:blip r:embed="rId5"/>
              <a:stretch>
                <a:fillRect/>
              </a:stretch>
            </p:blipFill>
            <p:spPr>
              <a:xfrm rot="5400000">
                <a:off x="4667889" y="2462183"/>
                <a:ext cx="471043" cy="914479"/>
              </a:xfrm>
              <a:prstGeom prst="rect">
                <a:avLst/>
              </a:prstGeom>
            </p:spPr>
          </p:pic>
          <p:pic>
            <p:nvPicPr>
              <p:cNvPr id="209" name="Picture 6" descr="Starbucks Cup | PNG All">
                <a:extLst>
                  <a:ext uri="{FF2B5EF4-FFF2-40B4-BE49-F238E27FC236}">
                    <a16:creationId xmlns:a16="http://schemas.microsoft.com/office/drawing/2014/main" id="{BEF2D6B8-3814-4CEE-B000-1E8F2BEA9A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41327" y="1543978"/>
                <a:ext cx="679427" cy="7898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7" name="Group 196">
              <a:extLst>
                <a:ext uri="{FF2B5EF4-FFF2-40B4-BE49-F238E27FC236}">
                  <a16:creationId xmlns:a16="http://schemas.microsoft.com/office/drawing/2014/main" id="{D3EF708B-7308-4D7D-8CAA-8653B8A5E495}"/>
                </a:ext>
              </a:extLst>
            </p:cNvPr>
            <p:cNvGrpSpPr/>
            <p:nvPr/>
          </p:nvGrpSpPr>
          <p:grpSpPr>
            <a:xfrm>
              <a:off x="3186395" y="3051231"/>
              <a:ext cx="560522" cy="498228"/>
              <a:chOff x="3177349" y="2959073"/>
              <a:chExt cx="1812987" cy="1379514"/>
            </a:xfrm>
          </p:grpSpPr>
          <p:pic>
            <p:nvPicPr>
              <p:cNvPr id="198" name="Picture 6" descr="Starbucks Cup | PNG All">
                <a:extLst>
                  <a:ext uri="{FF2B5EF4-FFF2-40B4-BE49-F238E27FC236}">
                    <a16:creationId xmlns:a16="http://schemas.microsoft.com/office/drawing/2014/main" id="{9E178A19-EF99-47AB-987F-96F2739654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219593" y="2853341"/>
                <a:ext cx="537387" cy="748852"/>
              </a:xfrm>
              <a:prstGeom prst="rect">
                <a:avLst/>
              </a:prstGeom>
              <a:noFill/>
              <a:extLst>
                <a:ext uri="{909E8E84-426E-40DD-AFC4-6F175D3DCCD1}">
                  <a14:hiddenFill xmlns:a14="http://schemas.microsoft.com/office/drawing/2010/main">
                    <a:solidFill>
                      <a:srgbClr val="FFFFFF"/>
                    </a:solidFill>
                  </a14:hiddenFill>
                </a:ext>
              </a:extLst>
            </p:spPr>
          </p:pic>
          <p:pic>
            <p:nvPicPr>
              <p:cNvPr id="199" name="Picture 2" descr="Coca Cola Drink Png Image - Coca Cola Cup Png, Transparent Png , Transparent  Png Image - PNGitem">
                <a:extLst>
                  <a:ext uri="{FF2B5EF4-FFF2-40B4-BE49-F238E27FC236}">
                    <a16:creationId xmlns:a16="http://schemas.microsoft.com/office/drawing/2014/main" id="{D4550E6C-F5DC-4358-9B49-6C5382A50C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183720" y="3256941"/>
                <a:ext cx="592898" cy="807075"/>
              </a:xfrm>
              <a:prstGeom prst="rect">
                <a:avLst/>
              </a:prstGeom>
              <a:noFill/>
              <a:extLst>
                <a:ext uri="{909E8E84-426E-40DD-AFC4-6F175D3DCCD1}">
                  <a14:hiddenFill xmlns:a14="http://schemas.microsoft.com/office/drawing/2010/main">
                    <a:solidFill>
                      <a:srgbClr val="FFFFFF"/>
                    </a:solidFill>
                  </a14:hiddenFill>
                </a:ext>
              </a:extLst>
            </p:spPr>
          </p:pic>
          <p:pic>
            <p:nvPicPr>
              <p:cNvPr id="200" name="Picture 199">
                <a:extLst>
                  <a:ext uri="{FF2B5EF4-FFF2-40B4-BE49-F238E27FC236}">
                    <a16:creationId xmlns:a16="http://schemas.microsoft.com/office/drawing/2014/main" id="{650E258E-0CB9-4589-8600-2A4EC86F6704}"/>
                  </a:ext>
                </a:extLst>
              </p:cNvPr>
              <p:cNvPicPr>
                <a:picLocks noChangeAspect="1"/>
              </p:cNvPicPr>
              <p:nvPr/>
            </p:nvPicPr>
            <p:blipFill>
              <a:blip r:embed="rId5"/>
              <a:stretch>
                <a:fillRect/>
              </a:stretch>
            </p:blipFill>
            <p:spPr>
              <a:xfrm rot="5400000">
                <a:off x="4348242" y="3696492"/>
                <a:ext cx="417134" cy="867055"/>
              </a:xfrm>
              <a:prstGeom prst="rect">
                <a:avLst/>
              </a:prstGeom>
            </p:spPr>
          </p:pic>
          <p:cxnSp>
            <p:nvCxnSpPr>
              <p:cNvPr id="201" name="Straight Connector 200">
                <a:extLst>
                  <a:ext uri="{FF2B5EF4-FFF2-40B4-BE49-F238E27FC236}">
                    <a16:creationId xmlns:a16="http://schemas.microsoft.com/office/drawing/2014/main" id="{EF28E63A-04CE-4981-ABE8-CBC023A9809E}"/>
                  </a:ext>
                </a:extLst>
              </p:cNvPr>
              <p:cNvCxnSpPr>
                <a:cxnSpLocks/>
                <a:stCxn id="224" idx="3"/>
                <a:endCxn id="198" idx="2"/>
              </p:cNvCxnSpPr>
              <p:nvPr/>
            </p:nvCxnSpPr>
            <p:spPr>
              <a:xfrm>
                <a:off x="3177349" y="3061571"/>
                <a:ext cx="936512" cy="166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0952198-B2BA-42C3-810C-1F0D895F0E28}"/>
                  </a:ext>
                </a:extLst>
              </p:cNvPr>
              <p:cNvCxnSpPr>
                <a:cxnSpLocks/>
                <a:stCxn id="224" idx="3"/>
                <a:endCxn id="200" idx="2"/>
              </p:cNvCxnSpPr>
              <p:nvPr/>
            </p:nvCxnSpPr>
            <p:spPr>
              <a:xfrm>
                <a:off x="3177349" y="3061571"/>
                <a:ext cx="945933" cy="1068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722D6182-DF7D-46D6-9458-F3B964749941}"/>
                  </a:ext>
                </a:extLst>
              </p:cNvPr>
              <p:cNvCxnSpPr>
                <a:cxnSpLocks/>
                <a:stCxn id="224" idx="3"/>
                <a:endCxn id="199" idx="2"/>
              </p:cNvCxnSpPr>
              <p:nvPr/>
            </p:nvCxnSpPr>
            <p:spPr>
              <a:xfrm>
                <a:off x="3177349" y="3061571"/>
                <a:ext cx="899283" cy="598908"/>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244" name="TextBox 243">
            <a:extLst>
              <a:ext uri="{FF2B5EF4-FFF2-40B4-BE49-F238E27FC236}">
                <a16:creationId xmlns:a16="http://schemas.microsoft.com/office/drawing/2014/main" id="{2F4184FC-68F9-4BFE-AFF2-363AC066F589}"/>
              </a:ext>
            </a:extLst>
          </p:cNvPr>
          <p:cNvSpPr txBox="1"/>
          <p:nvPr/>
        </p:nvSpPr>
        <p:spPr>
          <a:xfrm>
            <a:off x="5965651" y="3049045"/>
            <a:ext cx="2828082" cy="923330"/>
          </a:xfrm>
          <a:prstGeom prst="rect">
            <a:avLst/>
          </a:prstGeom>
          <a:noFill/>
        </p:spPr>
        <p:txBody>
          <a:bodyPr wrap="none" rtlCol="0">
            <a:spAutoFit/>
          </a:bodyPr>
          <a:lstStyle/>
          <a:p>
            <a:r>
              <a:rPr lang="en-US" dirty="0"/>
              <a:t>For each choice of sandwich</a:t>
            </a:r>
          </a:p>
          <a:p>
            <a:r>
              <a:rPr lang="en-US" dirty="0"/>
              <a:t>and side there are 3 ways to</a:t>
            </a:r>
          </a:p>
          <a:p>
            <a:r>
              <a:rPr lang="en-US" dirty="0"/>
              <a:t>Choose a drink.</a:t>
            </a:r>
          </a:p>
        </p:txBody>
      </p:sp>
      <p:sp>
        <p:nvSpPr>
          <p:cNvPr id="47" name="TextBox 46">
            <a:extLst>
              <a:ext uri="{FF2B5EF4-FFF2-40B4-BE49-F238E27FC236}">
                <a16:creationId xmlns:a16="http://schemas.microsoft.com/office/drawing/2014/main" id="{D9D2FF34-BDD8-4981-A03C-1C8F5966FFF5}"/>
              </a:ext>
            </a:extLst>
          </p:cNvPr>
          <p:cNvSpPr txBox="1"/>
          <p:nvPr/>
        </p:nvSpPr>
        <p:spPr>
          <a:xfrm>
            <a:off x="4551680" y="4432850"/>
            <a:ext cx="4005905" cy="707886"/>
          </a:xfrm>
          <a:prstGeom prst="rect">
            <a:avLst/>
          </a:prstGeom>
          <a:noFill/>
        </p:spPr>
        <p:txBody>
          <a:bodyPr wrap="none" rtlCol="0">
            <a:spAutoFit/>
          </a:bodyPr>
          <a:lstStyle/>
          <a:p>
            <a:r>
              <a:rPr lang="en-US" sz="2000" b="1" dirty="0"/>
              <a:t>There are 4 × 4 × 3 ways of choosing</a:t>
            </a:r>
          </a:p>
          <a:p>
            <a:r>
              <a:rPr lang="en-US" sz="2000" b="1" dirty="0"/>
              <a:t>a sandwich, a side, and a drink.</a:t>
            </a:r>
          </a:p>
        </p:txBody>
      </p:sp>
    </p:spTree>
    <p:extLst>
      <p:ext uri="{BB962C8B-B14F-4D97-AF65-F5344CB8AC3E}">
        <p14:creationId xmlns:p14="http://schemas.microsoft.com/office/powerpoint/2010/main" val="828748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0C9A83-329A-461F-B715-92C19E843650}"/>
              </a:ext>
            </a:extLst>
          </p:cNvPr>
          <p:cNvSpPr txBox="1"/>
          <p:nvPr/>
        </p:nvSpPr>
        <p:spPr>
          <a:xfrm>
            <a:off x="548640" y="579120"/>
            <a:ext cx="7695055" cy="1200329"/>
          </a:xfrm>
          <a:prstGeom prst="rect">
            <a:avLst/>
          </a:prstGeom>
          <a:noFill/>
        </p:spPr>
        <p:txBody>
          <a:bodyPr wrap="none" rtlCol="0">
            <a:spAutoFit/>
          </a:bodyPr>
          <a:lstStyle/>
          <a:p>
            <a:r>
              <a:rPr lang="en-US" dirty="0"/>
              <a:t>Suppose a lunch consists of one sandwich, one side,  one drink, and one desert. </a:t>
            </a:r>
          </a:p>
          <a:p>
            <a:r>
              <a:rPr lang="en-US" dirty="0"/>
              <a:t>You have a choice of 4 types of sandwich, 4 sides, 3 drinks, and two desserts.</a:t>
            </a:r>
          </a:p>
          <a:p>
            <a:endParaRPr lang="en-US" dirty="0"/>
          </a:p>
          <a:p>
            <a:r>
              <a:rPr lang="en-US" dirty="0"/>
              <a:t>How many different lunch combinations are there?</a:t>
            </a:r>
          </a:p>
        </p:txBody>
      </p:sp>
      <p:pic>
        <p:nvPicPr>
          <p:cNvPr id="6" name="Picture 5" descr="A picture containing text&#10;&#10;Description automatically generated">
            <a:extLst>
              <a:ext uri="{FF2B5EF4-FFF2-40B4-BE49-F238E27FC236}">
                <a16:creationId xmlns:a16="http://schemas.microsoft.com/office/drawing/2014/main" id="{FDB3D743-117B-445B-BC89-A90EB3408D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11473" y="3296532"/>
            <a:ext cx="854075" cy="354824"/>
          </a:xfrm>
          <a:prstGeom prst="rect">
            <a:avLst/>
          </a:prstGeom>
        </p:spPr>
      </p:pic>
      <p:cxnSp>
        <p:nvCxnSpPr>
          <p:cNvPr id="11" name="Straight Connector 10">
            <a:extLst>
              <a:ext uri="{FF2B5EF4-FFF2-40B4-BE49-F238E27FC236}">
                <a16:creationId xmlns:a16="http://schemas.microsoft.com/office/drawing/2014/main" id="{99BF201D-3C5A-4EC4-9AC3-CDBE7719ED1D}"/>
              </a:ext>
            </a:extLst>
          </p:cNvPr>
          <p:cNvCxnSpPr>
            <a:cxnSpLocks/>
            <a:stCxn id="24" idx="6"/>
            <a:endCxn id="2056" idx="1"/>
          </p:cNvCxnSpPr>
          <p:nvPr/>
        </p:nvCxnSpPr>
        <p:spPr>
          <a:xfrm flipV="1">
            <a:off x="462279" y="2251670"/>
            <a:ext cx="917354" cy="1968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DC5965-3AE6-4B0F-B21F-2A41A6A7918A}"/>
              </a:ext>
            </a:extLst>
          </p:cNvPr>
          <p:cNvCxnSpPr>
            <a:cxnSpLocks/>
            <a:stCxn id="24" idx="6"/>
            <a:endCxn id="2058" idx="1"/>
          </p:cNvCxnSpPr>
          <p:nvPr/>
        </p:nvCxnSpPr>
        <p:spPr>
          <a:xfrm>
            <a:off x="462279" y="4220149"/>
            <a:ext cx="1072394" cy="39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087227F-A302-413D-8CB0-484DCEED4B0E}"/>
              </a:ext>
            </a:extLst>
          </p:cNvPr>
          <p:cNvCxnSpPr>
            <a:cxnSpLocks/>
            <a:stCxn id="24" idx="6"/>
            <a:endCxn id="2060" idx="1"/>
          </p:cNvCxnSpPr>
          <p:nvPr/>
        </p:nvCxnSpPr>
        <p:spPr>
          <a:xfrm>
            <a:off x="462279" y="4220149"/>
            <a:ext cx="1114109" cy="1477649"/>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31C6F8E-2B01-4166-AA68-F3CE27D9B1C9}"/>
              </a:ext>
            </a:extLst>
          </p:cNvPr>
          <p:cNvSpPr/>
          <p:nvPr/>
        </p:nvSpPr>
        <p:spPr>
          <a:xfrm>
            <a:off x="416560" y="4173097"/>
            <a:ext cx="45719" cy="941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Coca Cola Drink Png Image - Coca Cola Cup Png, Transparent Png , Transparent  Png Image - PNGitem">
            <a:extLst>
              <a:ext uri="{FF2B5EF4-FFF2-40B4-BE49-F238E27FC236}">
                <a16:creationId xmlns:a16="http://schemas.microsoft.com/office/drawing/2014/main" id="{99F55148-BFC8-4580-993E-BEFEEE0B71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6445" y="1605316"/>
            <a:ext cx="722592" cy="85121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99282F64-313D-4302-84DF-7EB4F9C08CDA}"/>
              </a:ext>
            </a:extLst>
          </p:cNvPr>
          <p:cNvPicPr>
            <a:picLocks noChangeAspect="1"/>
          </p:cNvPicPr>
          <p:nvPr/>
        </p:nvPicPr>
        <p:blipFill>
          <a:blip r:embed="rId5"/>
          <a:stretch>
            <a:fillRect/>
          </a:stretch>
        </p:blipFill>
        <p:spPr>
          <a:xfrm>
            <a:off x="10538525" y="1511319"/>
            <a:ext cx="676715" cy="914479"/>
          </a:xfrm>
          <a:prstGeom prst="rect">
            <a:avLst/>
          </a:prstGeom>
        </p:spPr>
      </p:pic>
      <p:pic>
        <p:nvPicPr>
          <p:cNvPr id="2054" name="Picture 6" descr="Starbucks Cup | PNG All">
            <a:extLst>
              <a:ext uri="{FF2B5EF4-FFF2-40B4-BE49-F238E27FC236}">
                <a16:creationId xmlns:a16="http://schemas.microsoft.com/office/drawing/2014/main" id="{E0F9DC77-170F-49C5-8662-97BC8C5895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7750" y="1685524"/>
            <a:ext cx="722593" cy="7898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andwich Clip Art Free Clipart Panda Free Clipart Images | Food clipart,  Food, Summer sandwiches">
            <a:extLst>
              <a:ext uri="{FF2B5EF4-FFF2-40B4-BE49-F238E27FC236}">
                <a16:creationId xmlns:a16="http://schemas.microsoft.com/office/drawing/2014/main" id="{B22CE6A2-80A1-4F9C-8D66-5CB4B4FA81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9633" y="2012551"/>
            <a:ext cx="843281" cy="47823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ree Sandwich Cliparts, Download Free Clip Art, Free Clip Art on Clipart  Library">
            <a:extLst>
              <a:ext uri="{FF2B5EF4-FFF2-40B4-BE49-F238E27FC236}">
                <a16:creationId xmlns:a16="http://schemas.microsoft.com/office/drawing/2014/main" id="{923E2441-98B9-4C1B-A576-1BAFA855D5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4673" y="4274591"/>
            <a:ext cx="843281" cy="67529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andwich Clip Art Images | Clipart Panda - Free Clipart Images">
            <a:extLst>
              <a:ext uri="{FF2B5EF4-FFF2-40B4-BE49-F238E27FC236}">
                <a16:creationId xmlns:a16="http://schemas.microsoft.com/office/drawing/2014/main" id="{33758D6D-AC9E-496D-9C23-3FCE10C68C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76388" y="5499627"/>
            <a:ext cx="843281" cy="396342"/>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B6F0B51B-2552-4984-9862-26F965E2F49A}"/>
              </a:ext>
            </a:extLst>
          </p:cNvPr>
          <p:cNvCxnSpPr>
            <a:cxnSpLocks/>
            <a:stCxn id="24" idx="6"/>
            <a:endCxn id="6" idx="1"/>
          </p:cNvCxnSpPr>
          <p:nvPr/>
        </p:nvCxnSpPr>
        <p:spPr>
          <a:xfrm flipV="1">
            <a:off x="462279" y="3473944"/>
            <a:ext cx="949194" cy="746205"/>
          </a:xfrm>
          <a:prstGeom prst="line">
            <a:avLst/>
          </a:prstGeom>
        </p:spPr>
        <p:style>
          <a:lnRef idx="1">
            <a:schemeClr val="accent1"/>
          </a:lnRef>
          <a:fillRef idx="0">
            <a:schemeClr val="accent1"/>
          </a:fillRef>
          <a:effectRef idx="0">
            <a:schemeClr val="accent1"/>
          </a:effectRef>
          <a:fontRef idx="minor">
            <a:schemeClr val="tx1"/>
          </a:fontRef>
        </p:style>
      </p:cxnSp>
      <p:pic>
        <p:nvPicPr>
          <p:cNvPr id="2071" name="Picture 2070">
            <a:extLst>
              <a:ext uri="{FF2B5EF4-FFF2-40B4-BE49-F238E27FC236}">
                <a16:creationId xmlns:a16="http://schemas.microsoft.com/office/drawing/2014/main" id="{BDAC309D-E1D7-45B6-9688-0CD180A185EE}"/>
              </a:ext>
            </a:extLst>
          </p:cNvPr>
          <p:cNvPicPr>
            <a:picLocks noChangeAspect="1"/>
          </p:cNvPicPr>
          <p:nvPr/>
        </p:nvPicPr>
        <p:blipFill>
          <a:blip r:embed="rId10"/>
          <a:stretch>
            <a:fillRect/>
          </a:stretch>
        </p:blipFill>
        <p:spPr>
          <a:xfrm>
            <a:off x="10662095" y="377178"/>
            <a:ext cx="841321" cy="475529"/>
          </a:xfrm>
          <a:prstGeom prst="rect">
            <a:avLst/>
          </a:prstGeom>
        </p:spPr>
      </p:pic>
      <p:pic>
        <p:nvPicPr>
          <p:cNvPr id="2072" name="Picture 2071">
            <a:extLst>
              <a:ext uri="{FF2B5EF4-FFF2-40B4-BE49-F238E27FC236}">
                <a16:creationId xmlns:a16="http://schemas.microsoft.com/office/drawing/2014/main" id="{C3B7E331-58F9-4AD0-9F48-2481FEEB3ABE}"/>
              </a:ext>
            </a:extLst>
          </p:cNvPr>
          <p:cNvPicPr>
            <a:picLocks noChangeAspect="1"/>
          </p:cNvPicPr>
          <p:nvPr/>
        </p:nvPicPr>
        <p:blipFill>
          <a:blip r:embed="rId11"/>
          <a:stretch>
            <a:fillRect/>
          </a:stretch>
        </p:blipFill>
        <p:spPr>
          <a:xfrm>
            <a:off x="9820774" y="419853"/>
            <a:ext cx="853514" cy="353599"/>
          </a:xfrm>
          <a:prstGeom prst="rect">
            <a:avLst/>
          </a:prstGeom>
        </p:spPr>
      </p:pic>
      <p:pic>
        <p:nvPicPr>
          <p:cNvPr id="2073" name="Picture 2072">
            <a:extLst>
              <a:ext uri="{FF2B5EF4-FFF2-40B4-BE49-F238E27FC236}">
                <a16:creationId xmlns:a16="http://schemas.microsoft.com/office/drawing/2014/main" id="{E60F962A-AC4B-491F-BB8C-92C90DD911FB}"/>
              </a:ext>
            </a:extLst>
          </p:cNvPr>
          <p:cNvPicPr>
            <a:picLocks noChangeAspect="1"/>
          </p:cNvPicPr>
          <p:nvPr/>
        </p:nvPicPr>
        <p:blipFill>
          <a:blip r:embed="rId12"/>
          <a:stretch>
            <a:fillRect/>
          </a:stretch>
        </p:blipFill>
        <p:spPr>
          <a:xfrm>
            <a:off x="8991646" y="236957"/>
            <a:ext cx="841321" cy="676715"/>
          </a:xfrm>
          <a:prstGeom prst="rect">
            <a:avLst/>
          </a:prstGeom>
        </p:spPr>
      </p:pic>
      <p:pic>
        <p:nvPicPr>
          <p:cNvPr id="2074" name="Picture 2073">
            <a:extLst>
              <a:ext uri="{FF2B5EF4-FFF2-40B4-BE49-F238E27FC236}">
                <a16:creationId xmlns:a16="http://schemas.microsoft.com/office/drawing/2014/main" id="{65F84A81-B54A-41CF-9951-4ADD5E1520EE}"/>
              </a:ext>
            </a:extLst>
          </p:cNvPr>
          <p:cNvPicPr>
            <a:picLocks noChangeAspect="1"/>
          </p:cNvPicPr>
          <p:nvPr/>
        </p:nvPicPr>
        <p:blipFill>
          <a:blip r:embed="rId13"/>
          <a:stretch>
            <a:fillRect/>
          </a:stretch>
        </p:blipFill>
        <p:spPr>
          <a:xfrm>
            <a:off x="8150325" y="377178"/>
            <a:ext cx="841321" cy="396274"/>
          </a:xfrm>
          <a:prstGeom prst="rect">
            <a:avLst/>
          </a:prstGeom>
        </p:spPr>
      </p:pic>
      <p:pic>
        <p:nvPicPr>
          <p:cNvPr id="2075" name="Picture 2074">
            <a:extLst>
              <a:ext uri="{FF2B5EF4-FFF2-40B4-BE49-F238E27FC236}">
                <a16:creationId xmlns:a16="http://schemas.microsoft.com/office/drawing/2014/main" id="{5BA48591-02A7-42DF-B69B-683065FCA048}"/>
              </a:ext>
            </a:extLst>
          </p:cNvPr>
          <p:cNvPicPr>
            <a:picLocks noChangeAspect="1"/>
          </p:cNvPicPr>
          <p:nvPr/>
        </p:nvPicPr>
        <p:blipFill>
          <a:blip r:embed="rId14"/>
          <a:stretch>
            <a:fillRect/>
          </a:stretch>
        </p:blipFill>
        <p:spPr>
          <a:xfrm>
            <a:off x="10783749" y="945756"/>
            <a:ext cx="859611" cy="493819"/>
          </a:xfrm>
          <a:prstGeom prst="rect">
            <a:avLst/>
          </a:prstGeom>
        </p:spPr>
      </p:pic>
      <p:pic>
        <p:nvPicPr>
          <p:cNvPr id="2076" name="Picture 2075">
            <a:extLst>
              <a:ext uri="{FF2B5EF4-FFF2-40B4-BE49-F238E27FC236}">
                <a16:creationId xmlns:a16="http://schemas.microsoft.com/office/drawing/2014/main" id="{DA8A828D-1B05-4638-AC48-D57E0C1F7869}"/>
              </a:ext>
            </a:extLst>
          </p:cNvPr>
          <p:cNvPicPr>
            <a:picLocks noChangeAspect="1"/>
          </p:cNvPicPr>
          <p:nvPr/>
        </p:nvPicPr>
        <p:blipFill>
          <a:blip r:embed="rId15"/>
          <a:stretch>
            <a:fillRect/>
          </a:stretch>
        </p:blipFill>
        <p:spPr>
          <a:xfrm>
            <a:off x="9966956" y="923420"/>
            <a:ext cx="871804" cy="603556"/>
          </a:xfrm>
          <a:prstGeom prst="rect">
            <a:avLst/>
          </a:prstGeom>
        </p:spPr>
      </p:pic>
      <p:pic>
        <p:nvPicPr>
          <p:cNvPr id="2077" name="Picture 2076">
            <a:extLst>
              <a:ext uri="{FF2B5EF4-FFF2-40B4-BE49-F238E27FC236}">
                <a16:creationId xmlns:a16="http://schemas.microsoft.com/office/drawing/2014/main" id="{20B0D9AE-575B-4CC6-A47A-B6D7AF64DE28}"/>
              </a:ext>
            </a:extLst>
          </p:cNvPr>
          <p:cNvPicPr>
            <a:picLocks noChangeAspect="1"/>
          </p:cNvPicPr>
          <p:nvPr/>
        </p:nvPicPr>
        <p:blipFill>
          <a:blip r:embed="rId16"/>
          <a:stretch>
            <a:fillRect/>
          </a:stretch>
        </p:blipFill>
        <p:spPr>
          <a:xfrm>
            <a:off x="8150325" y="945756"/>
            <a:ext cx="847417" cy="542591"/>
          </a:xfrm>
          <a:prstGeom prst="rect">
            <a:avLst/>
          </a:prstGeom>
        </p:spPr>
      </p:pic>
      <p:pic>
        <p:nvPicPr>
          <p:cNvPr id="2078" name="Picture 2077">
            <a:extLst>
              <a:ext uri="{FF2B5EF4-FFF2-40B4-BE49-F238E27FC236}">
                <a16:creationId xmlns:a16="http://schemas.microsoft.com/office/drawing/2014/main" id="{C4618474-B99B-48CC-9403-737BF91D6344}"/>
              </a:ext>
            </a:extLst>
          </p:cNvPr>
          <p:cNvPicPr>
            <a:picLocks noChangeAspect="1"/>
          </p:cNvPicPr>
          <p:nvPr/>
        </p:nvPicPr>
        <p:blipFill>
          <a:blip r:embed="rId17"/>
          <a:stretch>
            <a:fillRect/>
          </a:stretch>
        </p:blipFill>
        <p:spPr>
          <a:xfrm>
            <a:off x="8967126" y="963964"/>
            <a:ext cx="1030313" cy="512108"/>
          </a:xfrm>
          <a:prstGeom prst="rect">
            <a:avLst/>
          </a:prstGeom>
        </p:spPr>
      </p:pic>
      <p:pic>
        <p:nvPicPr>
          <p:cNvPr id="2079" name="Picture 14" descr="Free Dessert Food Cliparts, Download Free Clip Art, Free Clip Art on Clipart  Library">
            <a:extLst>
              <a:ext uri="{FF2B5EF4-FFF2-40B4-BE49-F238E27FC236}">
                <a16:creationId xmlns:a16="http://schemas.microsoft.com/office/drawing/2014/main" id="{37A04D7D-0909-435D-8F38-61E2BFF5DD4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36142" y="2517715"/>
            <a:ext cx="722594" cy="722594"/>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16" descr="Free Dessert Cliparts, Download Free Clip Art, Free Clip Art on Clipart  Library">
            <a:extLst>
              <a:ext uri="{FF2B5EF4-FFF2-40B4-BE49-F238E27FC236}">
                <a16:creationId xmlns:a16="http://schemas.microsoft.com/office/drawing/2014/main" id="{A779C54A-D836-4D66-9AFC-76907C2550F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402858" y="2488802"/>
            <a:ext cx="535853" cy="623444"/>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Connector 42">
            <a:extLst>
              <a:ext uri="{FF2B5EF4-FFF2-40B4-BE49-F238E27FC236}">
                <a16:creationId xmlns:a16="http://schemas.microsoft.com/office/drawing/2014/main" id="{C75C4908-BCE6-4C38-8212-5B53AF251135}"/>
              </a:ext>
            </a:extLst>
          </p:cNvPr>
          <p:cNvCxnSpPr>
            <a:cxnSpLocks/>
            <a:stCxn id="6" idx="3"/>
            <a:endCxn id="6" idx="3"/>
          </p:cNvCxnSpPr>
          <p:nvPr/>
        </p:nvCxnSpPr>
        <p:spPr>
          <a:xfrm>
            <a:off x="2265548" y="3473944"/>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8DA8A6B-17D7-47B8-8F98-A646E313C4DF}"/>
              </a:ext>
            </a:extLst>
          </p:cNvPr>
          <p:cNvGrpSpPr/>
          <p:nvPr/>
        </p:nvGrpSpPr>
        <p:grpSpPr>
          <a:xfrm>
            <a:off x="2344847" y="5405758"/>
            <a:ext cx="840860" cy="1351239"/>
            <a:chOff x="2102831" y="1556211"/>
            <a:chExt cx="1644086" cy="1993248"/>
          </a:xfrm>
        </p:grpSpPr>
        <p:grpSp>
          <p:nvGrpSpPr>
            <p:cNvPr id="2" name="Group 1">
              <a:extLst>
                <a:ext uri="{FF2B5EF4-FFF2-40B4-BE49-F238E27FC236}">
                  <a16:creationId xmlns:a16="http://schemas.microsoft.com/office/drawing/2014/main" id="{B452BDA6-61A8-464E-866F-A56C69E10D13}"/>
                </a:ext>
              </a:extLst>
            </p:cNvPr>
            <p:cNvGrpSpPr/>
            <p:nvPr/>
          </p:nvGrpSpPr>
          <p:grpSpPr>
            <a:xfrm>
              <a:off x="2102831" y="2166778"/>
              <a:ext cx="1074518" cy="997291"/>
              <a:chOff x="1947279" y="1783254"/>
              <a:chExt cx="2002084" cy="2483946"/>
            </a:xfrm>
          </p:grpSpPr>
          <p:pic>
            <p:nvPicPr>
              <p:cNvPr id="63" name="Picture 62">
                <a:extLst>
                  <a:ext uri="{FF2B5EF4-FFF2-40B4-BE49-F238E27FC236}">
                    <a16:creationId xmlns:a16="http://schemas.microsoft.com/office/drawing/2014/main" id="{48444B84-DC4A-4128-89A5-A5A68B0B1CC0}"/>
                  </a:ext>
                </a:extLst>
              </p:cNvPr>
              <p:cNvPicPr>
                <a:picLocks noChangeAspect="1"/>
              </p:cNvPicPr>
              <p:nvPr/>
            </p:nvPicPr>
            <p:blipFill>
              <a:blip r:embed="rId20"/>
              <a:stretch>
                <a:fillRect/>
              </a:stretch>
            </p:blipFill>
            <p:spPr>
              <a:xfrm>
                <a:off x="2920574" y="2386208"/>
                <a:ext cx="868755" cy="602032"/>
              </a:xfrm>
              <a:prstGeom prst="rect">
                <a:avLst/>
              </a:prstGeom>
            </p:spPr>
          </p:pic>
          <p:pic>
            <p:nvPicPr>
              <p:cNvPr id="2048" name="Picture 2047">
                <a:extLst>
                  <a:ext uri="{FF2B5EF4-FFF2-40B4-BE49-F238E27FC236}">
                    <a16:creationId xmlns:a16="http://schemas.microsoft.com/office/drawing/2014/main" id="{A9FD7BD9-79E1-4948-8259-096651ECCE84}"/>
                  </a:ext>
                </a:extLst>
              </p:cNvPr>
              <p:cNvPicPr>
                <a:picLocks noChangeAspect="1"/>
              </p:cNvPicPr>
              <p:nvPr/>
            </p:nvPicPr>
            <p:blipFill>
              <a:blip r:embed="rId21"/>
              <a:stretch>
                <a:fillRect/>
              </a:stretch>
            </p:blipFill>
            <p:spPr>
              <a:xfrm>
                <a:off x="2913982" y="3053932"/>
                <a:ext cx="845893" cy="541067"/>
              </a:xfrm>
              <a:prstGeom prst="rect">
                <a:avLst/>
              </a:prstGeom>
            </p:spPr>
          </p:pic>
          <p:pic>
            <p:nvPicPr>
              <p:cNvPr id="2049" name="Picture 2048">
                <a:extLst>
                  <a:ext uri="{FF2B5EF4-FFF2-40B4-BE49-F238E27FC236}">
                    <a16:creationId xmlns:a16="http://schemas.microsoft.com/office/drawing/2014/main" id="{EA2137C5-A971-4E8E-AB56-F181A4CDBDED}"/>
                  </a:ext>
                </a:extLst>
              </p:cNvPr>
              <p:cNvPicPr>
                <a:picLocks noChangeAspect="1"/>
              </p:cNvPicPr>
              <p:nvPr/>
            </p:nvPicPr>
            <p:blipFill>
              <a:blip r:embed="rId22"/>
              <a:stretch>
                <a:fillRect/>
              </a:stretch>
            </p:blipFill>
            <p:spPr>
              <a:xfrm>
                <a:off x="2920574" y="3756616"/>
                <a:ext cx="1028789" cy="510584"/>
              </a:xfrm>
              <a:prstGeom prst="rect">
                <a:avLst/>
              </a:prstGeom>
            </p:spPr>
          </p:pic>
          <p:pic>
            <p:nvPicPr>
              <p:cNvPr id="2051" name="Picture 2050">
                <a:extLst>
                  <a:ext uri="{FF2B5EF4-FFF2-40B4-BE49-F238E27FC236}">
                    <a16:creationId xmlns:a16="http://schemas.microsoft.com/office/drawing/2014/main" id="{F3AF8C09-E1BB-4792-9299-E7934D25A518}"/>
                  </a:ext>
                </a:extLst>
              </p:cNvPr>
              <p:cNvPicPr>
                <a:picLocks noChangeAspect="1"/>
              </p:cNvPicPr>
              <p:nvPr/>
            </p:nvPicPr>
            <p:blipFill>
              <a:blip r:embed="rId23"/>
              <a:stretch>
                <a:fillRect/>
              </a:stretch>
            </p:blipFill>
            <p:spPr>
              <a:xfrm>
                <a:off x="2913982" y="1783254"/>
                <a:ext cx="861135" cy="495343"/>
              </a:xfrm>
              <a:prstGeom prst="rect">
                <a:avLst/>
              </a:prstGeom>
            </p:spPr>
          </p:pic>
          <p:cxnSp>
            <p:nvCxnSpPr>
              <p:cNvPr id="2055" name="Straight Connector 2054">
                <a:extLst>
                  <a:ext uri="{FF2B5EF4-FFF2-40B4-BE49-F238E27FC236}">
                    <a16:creationId xmlns:a16="http://schemas.microsoft.com/office/drawing/2014/main" id="{87BCB129-7A62-44C4-9CE4-31D2DB673656}"/>
                  </a:ext>
                </a:extLst>
              </p:cNvPr>
              <p:cNvCxnSpPr>
                <a:cxnSpLocks/>
                <a:stCxn id="2056" idx="3"/>
                <a:endCxn id="2051" idx="1"/>
              </p:cNvCxnSpPr>
              <p:nvPr/>
            </p:nvCxnSpPr>
            <p:spPr>
              <a:xfrm flipV="1">
                <a:off x="1947279" y="2030928"/>
                <a:ext cx="966704" cy="34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CE3FC01D-659B-4707-AFCB-D3EDA171BCCD}"/>
                  </a:ext>
                </a:extLst>
              </p:cNvPr>
              <p:cNvCxnSpPr>
                <a:cxnSpLocks/>
                <a:stCxn id="2056" idx="3"/>
                <a:endCxn id="63" idx="1"/>
              </p:cNvCxnSpPr>
              <p:nvPr/>
            </p:nvCxnSpPr>
            <p:spPr>
              <a:xfrm>
                <a:off x="1947279" y="2065258"/>
                <a:ext cx="973294" cy="621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E4586C71-4E87-4A51-BCF6-26261AC51EEC}"/>
                  </a:ext>
                </a:extLst>
              </p:cNvPr>
              <p:cNvCxnSpPr>
                <a:stCxn id="2056" idx="3"/>
                <a:endCxn id="2056" idx="3"/>
              </p:cNvCxnSpPr>
              <p:nvPr/>
            </p:nvCxnSpPr>
            <p:spPr>
              <a:xfrm>
                <a:off x="1947279" y="206525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B2AAD5A2-3E5F-44DA-911F-DF8094D12FFC}"/>
                  </a:ext>
                </a:extLst>
              </p:cNvPr>
              <p:cNvCxnSpPr>
                <a:cxnSpLocks/>
                <a:stCxn id="2056" idx="3"/>
                <a:endCxn id="2048" idx="1"/>
              </p:cNvCxnSpPr>
              <p:nvPr/>
            </p:nvCxnSpPr>
            <p:spPr>
              <a:xfrm>
                <a:off x="1947279" y="2065258"/>
                <a:ext cx="966704" cy="1259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D693DB36-F922-489D-AEC9-27D6C93B9C87}"/>
                  </a:ext>
                </a:extLst>
              </p:cNvPr>
              <p:cNvCxnSpPr>
                <a:cxnSpLocks/>
                <a:stCxn id="2056" idx="3"/>
                <a:endCxn id="2049" idx="1"/>
              </p:cNvCxnSpPr>
              <p:nvPr/>
            </p:nvCxnSpPr>
            <p:spPr>
              <a:xfrm>
                <a:off x="1947279" y="2065258"/>
                <a:ext cx="973294" cy="194665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4B056967-061B-40A2-A468-4E5C1989B33F}"/>
                </a:ext>
              </a:extLst>
            </p:cNvPr>
            <p:cNvGrpSpPr/>
            <p:nvPr/>
          </p:nvGrpSpPr>
          <p:grpSpPr>
            <a:xfrm>
              <a:off x="3089401" y="2552378"/>
              <a:ext cx="654138" cy="516470"/>
              <a:chOff x="3083831" y="1552530"/>
              <a:chExt cx="2031783" cy="1680129"/>
            </a:xfrm>
          </p:grpSpPr>
          <p:pic>
            <p:nvPicPr>
              <p:cNvPr id="83" name="Picture 6" descr="Starbucks Cup | PNG All">
                <a:extLst>
                  <a:ext uri="{FF2B5EF4-FFF2-40B4-BE49-F238E27FC236}">
                    <a16:creationId xmlns:a16="http://schemas.microsoft.com/office/drawing/2014/main" id="{78F713FC-33E0-4D37-879E-725FA85210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85984" y="1492385"/>
                <a:ext cx="669521" cy="789811"/>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Coca Cola Drink Png Image - Coca Cola Cup Png, Transparent Png , Transparent  Png Image - PNGitem">
                <a:extLst>
                  <a:ext uri="{FF2B5EF4-FFF2-40B4-BE49-F238E27FC236}">
                    <a16:creationId xmlns:a16="http://schemas.microsoft.com/office/drawing/2014/main" id="{D2C01362-49DB-40D2-B945-1317CA3E63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60809" y="1938330"/>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4">
                <a:extLst>
                  <a:ext uri="{FF2B5EF4-FFF2-40B4-BE49-F238E27FC236}">
                    <a16:creationId xmlns:a16="http://schemas.microsoft.com/office/drawing/2014/main" id="{6EB5B5FF-552F-494C-A8DB-E1607AA44AD2}"/>
                  </a:ext>
                </a:extLst>
              </p:cNvPr>
              <p:cNvPicPr>
                <a:picLocks noChangeAspect="1"/>
              </p:cNvPicPr>
              <p:nvPr/>
            </p:nvPicPr>
            <p:blipFill>
              <a:blip r:embed="rId5"/>
              <a:stretch>
                <a:fillRect/>
              </a:stretch>
            </p:blipFill>
            <p:spPr>
              <a:xfrm rot="5400000">
                <a:off x="4422853" y="2539898"/>
                <a:ext cx="471043" cy="914479"/>
              </a:xfrm>
              <a:prstGeom prst="rect">
                <a:avLst/>
              </a:prstGeom>
            </p:spPr>
          </p:pic>
          <p:cxnSp>
            <p:nvCxnSpPr>
              <p:cNvPr id="5" name="Straight Connector 4">
                <a:extLst>
                  <a:ext uri="{FF2B5EF4-FFF2-40B4-BE49-F238E27FC236}">
                    <a16:creationId xmlns:a16="http://schemas.microsoft.com/office/drawing/2014/main" id="{6FDB66ED-6B0C-48E0-A531-EC5F9AB2EB4D}"/>
                  </a:ext>
                </a:extLst>
              </p:cNvPr>
              <p:cNvCxnSpPr>
                <a:cxnSpLocks/>
                <a:stCxn id="2051" idx="3"/>
                <a:endCxn id="83" idx="2"/>
              </p:cNvCxnSpPr>
              <p:nvPr/>
            </p:nvCxnSpPr>
            <p:spPr>
              <a:xfrm flipV="1">
                <a:off x="3083831" y="1887291"/>
                <a:ext cx="1042008" cy="37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943AA7-43C5-45BE-A7EB-10CA524DFE0A}"/>
                  </a:ext>
                </a:extLst>
              </p:cNvPr>
              <p:cNvCxnSpPr>
                <a:cxnSpLocks/>
                <a:stCxn id="2051" idx="3"/>
                <a:endCxn id="85" idx="2"/>
              </p:cNvCxnSpPr>
              <p:nvPr/>
            </p:nvCxnSpPr>
            <p:spPr>
              <a:xfrm>
                <a:off x="3083831" y="2266217"/>
                <a:ext cx="1117304" cy="730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7B3170A-C68C-4562-8F34-A3C9E4E5FDFB}"/>
                  </a:ext>
                </a:extLst>
              </p:cNvPr>
              <p:cNvCxnSpPr>
                <a:cxnSpLocks/>
                <a:stCxn id="2051" idx="3"/>
                <a:endCxn id="84" idx="2"/>
              </p:cNvCxnSpPr>
              <p:nvPr/>
            </p:nvCxnSpPr>
            <p:spPr>
              <a:xfrm>
                <a:off x="3083831" y="2266217"/>
                <a:ext cx="1086130" cy="977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30478E08-4FA0-45F0-8F0A-B01C9183EB28}"/>
                </a:ext>
              </a:extLst>
            </p:cNvPr>
            <p:cNvGrpSpPr/>
            <p:nvPr/>
          </p:nvGrpSpPr>
          <p:grpSpPr>
            <a:xfrm>
              <a:off x="3115570" y="1556211"/>
              <a:ext cx="628734" cy="679427"/>
              <a:chOff x="3091459" y="588659"/>
              <a:chExt cx="2255611" cy="1941059"/>
            </a:xfrm>
          </p:grpSpPr>
          <p:pic>
            <p:nvPicPr>
              <p:cNvPr id="118" name="Picture 2" descr="Coca Cola Drink Png Image - Coca Cola Cup Png, Transparent Png , Transparent  Png Image - PNGitem">
                <a:extLst>
                  <a:ext uri="{FF2B5EF4-FFF2-40B4-BE49-F238E27FC236}">
                    <a16:creationId xmlns:a16="http://schemas.microsoft.com/office/drawing/2014/main" id="{FF3A3D70-D846-4FAC-BBBE-EBAC593267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523439" y="944953"/>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118">
                <a:extLst>
                  <a:ext uri="{FF2B5EF4-FFF2-40B4-BE49-F238E27FC236}">
                    <a16:creationId xmlns:a16="http://schemas.microsoft.com/office/drawing/2014/main" id="{FBDCF321-C612-4771-BA67-C86E883A0A68}"/>
                  </a:ext>
                </a:extLst>
              </p:cNvPr>
              <p:cNvPicPr>
                <a:picLocks noChangeAspect="1"/>
              </p:cNvPicPr>
              <p:nvPr/>
            </p:nvPicPr>
            <p:blipFill>
              <a:blip r:embed="rId5"/>
              <a:stretch>
                <a:fillRect/>
              </a:stretch>
            </p:blipFill>
            <p:spPr>
              <a:xfrm rot="5400000">
                <a:off x="4654309" y="1459704"/>
                <a:ext cx="471043" cy="914479"/>
              </a:xfrm>
              <a:prstGeom prst="rect">
                <a:avLst/>
              </a:prstGeom>
            </p:spPr>
          </p:pic>
          <p:pic>
            <p:nvPicPr>
              <p:cNvPr id="117" name="Picture 6" descr="Starbucks Cup | PNG All">
                <a:extLst>
                  <a:ext uri="{FF2B5EF4-FFF2-40B4-BE49-F238E27FC236}">
                    <a16:creationId xmlns:a16="http://schemas.microsoft.com/office/drawing/2014/main" id="{004E0A86-2ADD-4B0F-915A-09B5CC5723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56312" y="528514"/>
                <a:ext cx="669521" cy="78981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AFEFD918-601A-444E-A05B-633F04D411F0}"/>
                  </a:ext>
                </a:extLst>
              </p:cNvPr>
              <p:cNvCxnSpPr>
                <a:cxnSpLocks/>
                <a:stCxn id="63" idx="3"/>
                <a:endCxn id="117" idx="2"/>
              </p:cNvCxnSpPr>
              <p:nvPr/>
            </p:nvCxnSpPr>
            <p:spPr>
              <a:xfrm flipV="1">
                <a:off x="3091459" y="923420"/>
                <a:ext cx="1304708" cy="160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A6E0A4C-56DF-4AD1-9C27-B1DD6D90FA7A}"/>
                  </a:ext>
                </a:extLst>
              </p:cNvPr>
              <p:cNvCxnSpPr>
                <a:cxnSpLocks/>
                <a:stCxn id="63" idx="3"/>
                <a:endCxn id="118" idx="2"/>
              </p:cNvCxnSpPr>
              <p:nvPr/>
            </p:nvCxnSpPr>
            <p:spPr>
              <a:xfrm flipV="1">
                <a:off x="3091459" y="1370562"/>
                <a:ext cx="1341132" cy="115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129EA73-A447-4FD1-AD3E-751C32810E2C}"/>
                  </a:ext>
                </a:extLst>
              </p:cNvPr>
              <p:cNvCxnSpPr>
                <a:cxnSpLocks/>
                <a:stCxn id="63" idx="3"/>
                <a:endCxn id="4" idx="2"/>
              </p:cNvCxnSpPr>
              <p:nvPr/>
            </p:nvCxnSpPr>
            <p:spPr>
              <a:xfrm flipV="1">
                <a:off x="3091459" y="1779449"/>
                <a:ext cx="1304709" cy="7502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EE186DE-53D4-4D91-AA1B-DB6DD9E1F2A8}"/>
                </a:ext>
              </a:extLst>
            </p:cNvPr>
            <p:cNvGrpSpPr/>
            <p:nvPr/>
          </p:nvGrpSpPr>
          <p:grpSpPr>
            <a:xfrm>
              <a:off x="3091463" y="2134063"/>
              <a:ext cx="652076" cy="459751"/>
              <a:chOff x="3115570" y="1599170"/>
              <a:chExt cx="2245080" cy="1555774"/>
            </a:xfrm>
          </p:grpSpPr>
          <p:cxnSp>
            <p:nvCxnSpPr>
              <p:cNvPr id="100" name="Straight Connector 99">
                <a:extLst>
                  <a:ext uri="{FF2B5EF4-FFF2-40B4-BE49-F238E27FC236}">
                    <a16:creationId xmlns:a16="http://schemas.microsoft.com/office/drawing/2014/main" id="{DE84C565-A37E-476F-A277-578663C9A4CF}"/>
                  </a:ext>
                </a:extLst>
              </p:cNvPr>
              <p:cNvCxnSpPr>
                <a:cxnSpLocks/>
                <a:stCxn id="2048" idx="3"/>
                <a:endCxn id="99" idx="2"/>
              </p:cNvCxnSpPr>
              <p:nvPr/>
            </p:nvCxnSpPr>
            <p:spPr>
              <a:xfrm flipV="1">
                <a:off x="3115570" y="1959587"/>
                <a:ext cx="1310484" cy="846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07DAC18-0E68-4D6D-AEE0-B30CF5901B35}"/>
                  </a:ext>
                </a:extLst>
              </p:cNvPr>
              <p:cNvCxnSpPr>
                <a:cxnSpLocks/>
                <a:stCxn id="2048" idx="3"/>
                <a:endCxn id="97" idx="2"/>
              </p:cNvCxnSpPr>
              <p:nvPr/>
            </p:nvCxnSpPr>
            <p:spPr>
              <a:xfrm flipV="1">
                <a:off x="3115570" y="2503654"/>
                <a:ext cx="1288310" cy="302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7E91CDF-F697-4E73-8E69-21484E10B438}"/>
                  </a:ext>
                </a:extLst>
              </p:cNvPr>
              <p:cNvCxnSpPr>
                <a:cxnSpLocks/>
                <a:stCxn id="2048" idx="3"/>
                <a:endCxn id="98" idx="2"/>
              </p:cNvCxnSpPr>
              <p:nvPr/>
            </p:nvCxnSpPr>
            <p:spPr>
              <a:xfrm>
                <a:off x="3115570" y="2806269"/>
                <a:ext cx="1330601" cy="113154"/>
              </a:xfrm>
              <a:prstGeom prst="line">
                <a:avLst/>
              </a:prstGeom>
            </p:spPr>
            <p:style>
              <a:lnRef idx="1">
                <a:schemeClr val="accent1"/>
              </a:lnRef>
              <a:fillRef idx="0">
                <a:schemeClr val="accent1"/>
              </a:fillRef>
              <a:effectRef idx="0">
                <a:schemeClr val="accent1"/>
              </a:effectRef>
              <a:fontRef idx="minor">
                <a:schemeClr val="tx1"/>
              </a:fontRef>
            </p:style>
          </p:cxnSp>
          <p:pic>
            <p:nvPicPr>
              <p:cNvPr id="97" name="Picture 2" descr="Coca Cola Drink Png Image - Coca Cola Cup Png, Transparent Png , Transparent  Png Image - PNGitem">
                <a:extLst>
                  <a:ext uri="{FF2B5EF4-FFF2-40B4-BE49-F238E27FC236}">
                    <a16:creationId xmlns:a16="http://schemas.microsoft.com/office/drawing/2014/main" id="{E2538722-998A-4D93-A7A0-95F9FF1F3C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468192" y="2078045"/>
                <a:ext cx="722594" cy="851218"/>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97">
                <a:extLst>
                  <a:ext uri="{FF2B5EF4-FFF2-40B4-BE49-F238E27FC236}">
                    <a16:creationId xmlns:a16="http://schemas.microsoft.com/office/drawing/2014/main" id="{E424B150-C738-47C6-A87B-618ED6763C7F}"/>
                  </a:ext>
                </a:extLst>
              </p:cNvPr>
              <p:cNvPicPr>
                <a:picLocks noChangeAspect="1"/>
              </p:cNvPicPr>
              <p:nvPr/>
            </p:nvPicPr>
            <p:blipFill>
              <a:blip r:embed="rId5"/>
              <a:stretch>
                <a:fillRect/>
              </a:stretch>
            </p:blipFill>
            <p:spPr>
              <a:xfrm rot="5400000">
                <a:off x="4667889" y="2462183"/>
                <a:ext cx="471043" cy="914479"/>
              </a:xfrm>
              <a:prstGeom prst="rect">
                <a:avLst/>
              </a:prstGeom>
            </p:spPr>
          </p:pic>
          <p:pic>
            <p:nvPicPr>
              <p:cNvPr id="99" name="Picture 6" descr="Starbucks Cup | PNG All">
                <a:extLst>
                  <a:ext uri="{FF2B5EF4-FFF2-40B4-BE49-F238E27FC236}">
                    <a16:creationId xmlns:a16="http://schemas.microsoft.com/office/drawing/2014/main" id="{72402383-A002-4DDE-A39D-5DA97D4F63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41327" y="1543978"/>
                <a:ext cx="679427" cy="7898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1DB6A80E-A26F-4F8B-AE03-BBF7F1DC9C04}"/>
                </a:ext>
              </a:extLst>
            </p:cNvPr>
            <p:cNvGrpSpPr/>
            <p:nvPr/>
          </p:nvGrpSpPr>
          <p:grpSpPr>
            <a:xfrm>
              <a:off x="3186395" y="3051231"/>
              <a:ext cx="560522" cy="498228"/>
              <a:chOff x="3177349" y="2959073"/>
              <a:chExt cx="1812987" cy="1379514"/>
            </a:xfrm>
          </p:grpSpPr>
          <p:pic>
            <p:nvPicPr>
              <p:cNvPr id="88" name="Picture 6" descr="Starbucks Cup | PNG All">
                <a:extLst>
                  <a:ext uri="{FF2B5EF4-FFF2-40B4-BE49-F238E27FC236}">
                    <a16:creationId xmlns:a16="http://schemas.microsoft.com/office/drawing/2014/main" id="{C4D05015-DFD3-48C2-847F-EAADFC28E5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219593" y="2853341"/>
                <a:ext cx="537387" cy="748852"/>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Coca Cola Drink Png Image - Coca Cola Cup Png, Transparent Png , Transparent  Png Image - PNGitem">
                <a:extLst>
                  <a:ext uri="{FF2B5EF4-FFF2-40B4-BE49-F238E27FC236}">
                    <a16:creationId xmlns:a16="http://schemas.microsoft.com/office/drawing/2014/main" id="{96D64B84-9A5A-4839-B42E-18B150EEBD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183720" y="3256941"/>
                <a:ext cx="592898" cy="80707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9">
                <a:extLst>
                  <a:ext uri="{FF2B5EF4-FFF2-40B4-BE49-F238E27FC236}">
                    <a16:creationId xmlns:a16="http://schemas.microsoft.com/office/drawing/2014/main" id="{7DBEAF6D-4CDA-4C29-9D66-12DBBC3C12C7}"/>
                  </a:ext>
                </a:extLst>
              </p:cNvPr>
              <p:cNvPicPr>
                <a:picLocks noChangeAspect="1"/>
              </p:cNvPicPr>
              <p:nvPr/>
            </p:nvPicPr>
            <p:blipFill>
              <a:blip r:embed="rId5"/>
              <a:stretch>
                <a:fillRect/>
              </a:stretch>
            </p:blipFill>
            <p:spPr>
              <a:xfrm rot="5400000">
                <a:off x="4348242" y="3696492"/>
                <a:ext cx="417134" cy="867055"/>
              </a:xfrm>
              <a:prstGeom prst="rect">
                <a:avLst/>
              </a:prstGeom>
            </p:spPr>
          </p:pic>
          <p:cxnSp>
            <p:nvCxnSpPr>
              <p:cNvPr id="91" name="Straight Connector 90">
                <a:extLst>
                  <a:ext uri="{FF2B5EF4-FFF2-40B4-BE49-F238E27FC236}">
                    <a16:creationId xmlns:a16="http://schemas.microsoft.com/office/drawing/2014/main" id="{46E9F97A-E675-4F30-A6F8-DF351769DC9A}"/>
                  </a:ext>
                </a:extLst>
              </p:cNvPr>
              <p:cNvCxnSpPr>
                <a:cxnSpLocks/>
                <a:stCxn id="2049" idx="3"/>
                <a:endCxn id="88" idx="2"/>
              </p:cNvCxnSpPr>
              <p:nvPr/>
            </p:nvCxnSpPr>
            <p:spPr>
              <a:xfrm>
                <a:off x="3177349" y="3061571"/>
                <a:ext cx="936512" cy="166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A91EC72-5FDF-4A19-9CB7-70289DDCF5B6}"/>
                  </a:ext>
                </a:extLst>
              </p:cNvPr>
              <p:cNvCxnSpPr>
                <a:cxnSpLocks/>
                <a:stCxn id="2049" idx="3"/>
                <a:endCxn id="90" idx="2"/>
              </p:cNvCxnSpPr>
              <p:nvPr/>
            </p:nvCxnSpPr>
            <p:spPr>
              <a:xfrm>
                <a:off x="3177349" y="3061571"/>
                <a:ext cx="945933" cy="1068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D9174C0-2727-4B77-807C-688B0EDADEB2}"/>
                  </a:ext>
                </a:extLst>
              </p:cNvPr>
              <p:cNvCxnSpPr>
                <a:cxnSpLocks/>
                <a:stCxn id="2049" idx="3"/>
                <a:endCxn id="89" idx="2"/>
              </p:cNvCxnSpPr>
              <p:nvPr/>
            </p:nvCxnSpPr>
            <p:spPr>
              <a:xfrm>
                <a:off x="3177349" y="3061571"/>
                <a:ext cx="899283" cy="598908"/>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03" name="Group 102">
            <a:extLst>
              <a:ext uri="{FF2B5EF4-FFF2-40B4-BE49-F238E27FC236}">
                <a16:creationId xmlns:a16="http://schemas.microsoft.com/office/drawing/2014/main" id="{97362EA2-F1EF-4A35-8D4E-BBF590C8AD1F}"/>
              </a:ext>
            </a:extLst>
          </p:cNvPr>
          <p:cNvGrpSpPr/>
          <p:nvPr/>
        </p:nvGrpSpPr>
        <p:grpSpPr>
          <a:xfrm>
            <a:off x="2719382" y="3749205"/>
            <a:ext cx="1812987" cy="1379514"/>
            <a:chOff x="3177349" y="2959073"/>
            <a:chExt cx="1812987" cy="1379514"/>
          </a:xfrm>
        </p:grpSpPr>
        <p:pic>
          <p:nvPicPr>
            <p:cNvPr id="104" name="Picture 6" descr="Starbucks Cup | PNG All">
              <a:extLst>
                <a:ext uri="{FF2B5EF4-FFF2-40B4-BE49-F238E27FC236}">
                  <a16:creationId xmlns:a16="http://schemas.microsoft.com/office/drawing/2014/main" id="{A6C4912A-CAF5-49D7-AAA5-CA9E4C4E01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219593" y="2853341"/>
              <a:ext cx="537387" cy="748852"/>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Coca Cola Drink Png Image - Coca Cola Cup Png, Transparent Png , Transparent  Png Image - PNGitem">
              <a:extLst>
                <a:ext uri="{FF2B5EF4-FFF2-40B4-BE49-F238E27FC236}">
                  <a16:creationId xmlns:a16="http://schemas.microsoft.com/office/drawing/2014/main" id="{573582B4-B3F5-4756-B7EB-599E223E13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183720" y="3256941"/>
              <a:ext cx="592898" cy="807075"/>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105">
              <a:extLst>
                <a:ext uri="{FF2B5EF4-FFF2-40B4-BE49-F238E27FC236}">
                  <a16:creationId xmlns:a16="http://schemas.microsoft.com/office/drawing/2014/main" id="{A6CE6291-35A3-44BD-B3BF-4503844F6D6A}"/>
                </a:ext>
              </a:extLst>
            </p:cNvPr>
            <p:cNvPicPr>
              <a:picLocks noChangeAspect="1"/>
            </p:cNvPicPr>
            <p:nvPr/>
          </p:nvPicPr>
          <p:blipFill>
            <a:blip r:embed="rId5"/>
            <a:stretch>
              <a:fillRect/>
            </a:stretch>
          </p:blipFill>
          <p:spPr>
            <a:xfrm rot="5400000">
              <a:off x="4348242" y="3696492"/>
              <a:ext cx="417134" cy="867055"/>
            </a:xfrm>
            <a:prstGeom prst="rect">
              <a:avLst/>
            </a:prstGeom>
          </p:spPr>
        </p:pic>
        <p:cxnSp>
          <p:nvCxnSpPr>
            <p:cNvPr id="107" name="Straight Connector 106">
              <a:extLst>
                <a:ext uri="{FF2B5EF4-FFF2-40B4-BE49-F238E27FC236}">
                  <a16:creationId xmlns:a16="http://schemas.microsoft.com/office/drawing/2014/main" id="{8A376400-9EF9-45D1-9298-25B28F9F83AF}"/>
                </a:ext>
              </a:extLst>
            </p:cNvPr>
            <p:cNvCxnSpPr>
              <a:cxnSpLocks/>
              <a:endCxn id="104" idx="2"/>
            </p:cNvCxnSpPr>
            <p:nvPr/>
          </p:nvCxnSpPr>
          <p:spPr>
            <a:xfrm>
              <a:off x="3177349" y="3061571"/>
              <a:ext cx="936512" cy="166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5DA9355-28DD-4D1D-A173-6592FA1D9C85}"/>
                </a:ext>
              </a:extLst>
            </p:cNvPr>
            <p:cNvCxnSpPr>
              <a:cxnSpLocks/>
              <a:endCxn id="106" idx="2"/>
            </p:cNvCxnSpPr>
            <p:nvPr/>
          </p:nvCxnSpPr>
          <p:spPr>
            <a:xfrm>
              <a:off x="3177349" y="3061571"/>
              <a:ext cx="945933" cy="1068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6922174-23ED-477A-AF5F-7000AF6763F5}"/>
                </a:ext>
              </a:extLst>
            </p:cNvPr>
            <p:cNvCxnSpPr>
              <a:cxnSpLocks/>
              <a:endCxn id="105" idx="2"/>
            </p:cNvCxnSpPr>
            <p:nvPr/>
          </p:nvCxnSpPr>
          <p:spPr>
            <a:xfrm>
              <a:off x="3177349" y="3061571"/>
              <a:ext cx="899283" cy="59890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6E78E40B-96F0-44C9-A275-56E4DBE6674E}"/>
              </a:ext>
            </a:extLst>
          </p:cNvPr>
          <p:cNvGrpSpPr/>
          <p:nvPr/>
        </p:nvGrpSpPr>
        <p:grpSpPr>
          <a:xfrm>
            <a:off x="2226686" y="1477273"/>
            <a:ext cx="722595" cy="1351239"/>
            <a:chOff x="2334068" y="1556211"/>
            <a:chExt cx="1412849" cy="1993248"/>
          </a:xfrm>
        </p:grpSpPr>
        <p:grpSp>
          <p:nvGrpSpPr>
            <p:cNvPr id="111" name="Group 110">
              <a:extLst>
                <a:ext uri="{FF2B5EF4-FFF2-40B4-BE49-F238E27FC236}">
                  <a16:creationId xmlns:a16="http://schemas.microsoft.com/office/drawing/2014/main" id="{EBEB213D-6EB1-4D70-ABC0-C9AD01FBE940}"/>
                </a:ext>
              </a:extLst>
            </p:cNvPr>
            <p:cNvGrpSpPr/>
            <p:nvPr/>
          </p:nvGrpSpPr>
          <p:grpSpPr>
            <a:xfrm>
              <a:off x="2334068" y="2166778"/>
              <a:ext cx="843281" cy="997291"/>
              <a:chOff x="2378129" y="1783254"/>
              <a:chExt cx="1571234" cy="2483946"/>
            </a:xfrm>
          </p:grpSpPr>
          <p:pic>
            <p:nvPicPr>
              <p:cNvPr id="143" name="Picture 142">
                <a:extLst>
                  <a:ext uri="{FF2B5EF4-FFF2-40B4-BE49-F238E27FC236}">
                    <a16:creationId xmlns:a16="http://schemas.microsoft.com/office/drawing/2014/main" id="{E63361BF-AFF7-4F81-B42E-CDE943E12FD6}"/>
                  </a:ext>
                </a:extLst>
              </p:cNvPr>
              <p:cNvPicPr>
                <a:picLocks noChangeAspect="1"/>
              </p:cNvPicPr>
              <p:nvPr/>
            </p:nvPicPr>
            <p:blipFill>
              <a:blip r:embed="rId20"/>
              <a:stretch>
                <a:fillRect/>
              </a:stretch>
            </p:blipFill>
            <p:spPr>
              <a:xfrm>
                <a:off x="2920574" y="2386208"/>
                <a:ext cx="868755" cy="602032"/>
              </a:xfrm>
              <a:prstGeom prst="rect">
                <a:avLst/>
              </a:prstGeom>
            </p:spPr>
          </p:pic>
          <p:pic>
            <p:nvPicPr>
              <p:cNvPr id="144" name="Picture 143">
                <a:extLst>
                  <a:ext uri="{FF2B5EF4-FFF2-40B4-BE49-F238E27FC236}">
                    <a16:creationId xmlns:a16="http://schemas.microsoft.com/office/drawing/2014/main" id="{E5AFD653-750F-459D-9200-A19E632720BB}"/>
                  </a:ext>
                </a:extLst>
              </p:cNvPr>
              <p:cNvPicPr>
                <a:picLocks noChangeAspect="1"/>
              </p:cNvPicPr>
              <p:nvPr/>
            </p:nvPicPr>
            <p:blipFill>
              <a:blip r:embed="rId21"/>
              <a:stretch>
                <a:fillRect/>
              </a:stretch>
            </p:blipFill>
            <p:spPr>
              <a:xfrm>
                <a:off x="2913982" y="3053932"/>
                <a:ext cx="845893" cy="541067"/>
              </a:xfrm>
              <a:prstGeom prst="rect">
                <a:avLst/>
              </a:prstGeom>
            </p:spPr>
          </p:pic>
          <p:pic>
            <p:nvPicPr>
              <p:cNvPr id="145" name="Picture 144">
                <a:extLst>
                  <a:ext uri="{FF2B5EF4-FFF2-40B4-BE49-F238E27FC236}">
                    <a16:creationId xmlns:a16="http://schemas.microsoft.com/office/drawing/2014/main" id="{86A18207-4B1D-48EA-9B45-0766ECA9C015}"/>
                  </a:ext>
                </a:extLst>
              </p:cNvPr>
              <p:cNvPicPr>
                <a:picLocks noChangeAspect="1"/>
              </p:cNvPicPr>
              <p:nvPr/>
            </p:nvPicPr>
            <p:blipFill>
              <a:blip r:embed="rId22"/>
              <a:stretch>
                <a:fillRect/>
              </a:stretch>
            </p:blipFill>
            <p:spPr>
              <a:xfrm>
                <a:off x="2920574" y="3756616"/>
                <a:ext cx="1028789" cy="510584"/>
              </a:xfrm>
              <a:prstGeom prst="rect">
                <a:avLst/>
              </a:prstGeom>
            </p:spPr>
          </p:pic>
          <p:pic>
            <p:nvPicPr>
              <p:cNvPr id="146" name="Picture 145">
                <a:extLst>
                  <a:ext uri="{FF2B5EF4-FFF2-40B4-BE49-F238E27FC236}">
                    <a16:creationId xmlns:a16="http://schemas.microsoft.com/office/drawing/2014/main" id="{3CF7E0AE-B482-47C0-A642-AEBF2847938D}"/>
                  </a:ext>
                </a:extLst>
              </p:cNvPr>
              <p:cNvPicPr>
                <a:picLocks noChangeAspect="1"/>
              </p:cNvPicPr>
              <p:nvPr/>
            </p:nvPicPr>
            <p:blipFill>
              <a:blip r:embed="rId23"/>
              <a:stretch>
                <a:fillRect/>
              </a:stretch>
            </p:blipFill>
            <p:spPr>
              <a:xfrm>
                <a:off x="2913982" y="1783254"/>
                <a:ext cx="861135" cy="495343"/>
              </a:xfrm>
              <a:prstGeom prst="rect">
                <a:avLst/>
              </a:prstGeom>
            </p:spPr>
          </p:pic>
          <p:cxnSp>
            <p:nvCxnSpPr>
              <p:cNvPr id="147" name="Straight Connector 146">
                <a:extLst>
                  <a:ext uri="{FF2B5EF4-FFF2-40B4-BE49-F238E27FC236}">
                    <a16:creationId xmlns:a16="http://schemas.microsoft.com/office/drawing/2014/main" id="{F5A7D1AD-6CD7-425C-A0D4-532B8BB0F494}"/>
                  </a:ext>
                </a:extLst>
              </p:cNvPr>
              <p:cNvCxnSpPr>
                <a:cxnSpLocks/>
                <a:endCxn id="146"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F9F93B9-C03E-44EA-8967-4C387A379267}"/>
                  </a:ext>
                </a:extLst>
              </p:cNvPr>
              <p:cNvCxnSpPr>
                <a:cxnSpLocks/>
                <a:endCxn id="143"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18CC83A2-18FA-43C4-AF27-FAC1786D9F3C}"/>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BCEE2A8-46EC-4ECB-9546-C5F02BE5042C}"/>
                  </a:ext>
                </a:extLst>
              </p:cNvPr>
              <p:cNvCxnSpPr>
                <a:cxnSpLocks/>
                <a:endCxn id="144"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E68A8CDA-744E-4C8A-A691-528894C4B544}"/>
                  </a:ext>
                </a:extLst>
              </p:cNvPr>
              <p:cNvCxnSpPr>
                <a:cxnSpLocks/>
                <a:endCxn id="145"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93BE1AE6-2AE1-4F34-B75E-62904EE2CB02}"/>
                </a:ext>
              </a:extLst>
            </p:cNvPr>
            <p:cNvGrpSpPr/>
            <p:nvPr/>
          </p:nvGrpSpPr>
          <p:grpSpPr>
            <a:xfrm>
              <a:off x="3089401" y="2552378"/>
              <a:ext cx="654138" cy="516470"/>
              <a:chOff x="3083831" y="1552530"/>
              <a:chExt cx="2031783" cy="1680129"/>
            </a:xfrm>
          </p:grpSpPr>
          <p:pic>
            <p:nvPicPr>
              <p:cNvPr id="137" name="Picture 6" descr="Starbucks Cup | PNG All">
                <a:extLst>
                  <a:ext uri="{FF2B5EF4-FFF2-40B4-BE49-F238E27FC236}">
                    <a16:creationId xmlns:a16="http://schemas.microsoft.com/office/drawing/2014/main" id="{338A4D5E-69C8-4802-8160-794E8CF492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85984" y="1492385"/>
                <a:ext cx="669521" cy="789811"/>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 descr="Coca Cola Drink Png Image - Coca Cola Cup Png, Transparent Png , Transparent  Png Image - PNGitem">
                <a:extLst>
                  <a:ext uri="{FF2B5EF4-FFF2-40B4-BE49-F238E27FC236}">
                    <a16:creationId xmlns:a16="http://schemas.microsoft.com/office/drawing/2014/main" id="{DEEFB8B6-BB21-46A8-A6BE-F1856AD4EB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60809" y="1938330"/>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138">
                <a:extLst>
                  <a:ext uri="{FF2B5EF4-FFF2-40B4-BE49-F238E27FC236}">
                    <a16:creationId xmlns:a16="http://schemas.microsoft.com/office/drawing/2014/main" id="{B2A5E877-D162-4E0D-B6FF-ED709A4A5E45}"/>
                  </a:ext>
                </a:extLst>
              </p:cNvPr>
              <p:cNvPicPr>
                <a:picLocks noChangeAspect="1"/>
              </p:cNvPicPr>
              <p:nvPr/>
            </p:nvPicPr>
            <p:blipFill>
              <a:blip r:embed="rId5"/>
              <a:stretch>
                <a:fillRect/>
              </a:stretch>
            </p:blipFill>
            <p:spPr>
              <a:xfrm rot="5400000">
                <a:off x="4422853" y="2539898"/>
                <a:ext cx="471043" cy="914479"/>
              </a:xfrm>
              <a:prstGeom prst="rect">
                <a:avLst/>
              </a:prstGeom>
            </p:spPr>
          </p:pic>
          <p:cxnSp>
            <p:nvCxnSpPr>
              <p:cNvPr id="140" name="Straight Connector 139">
                <a:extLst>
                  <a:ext uri="{FF2B5EF4-FFF2-40B4-BE49-F238E27FC236}">
                    <a16:creationId xmlns:a16="http://schemas.microsoft.com/office/drawing/2014/main" id="{D067EF64-8074-4F6D-A473-89C334A83E1F}"/>
                  </a:ext>
                </a:extLst>
              </p:cNvPr>
              <p:cNvCxnSpPr>
                <a:cxnSpLocks/>
                <a:stCxn id="146" idx="3"/>
                <a:endCxn id="137" idx="2"/>
              </p:cNvCxnSpPr>
              <p:nvPr/>
            </p:nvCxnSpPr>
            <p:spPr>
              <a:xfrm flipV="1">
                <a:off x="3083831" y="1887291"/>
                <a:ext cx="1042008" cy="37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B21CC0-C215-4A6B-A97A-384F9D142F52}"/>
                  </a:ext>
                </a:extLst>
              </p:cNvPr>
              <p:cNvCxnSpPr>
                <a:cxnSpLocks/>
                <a:stCxn id="146" idx="3"/>
                <a:endCxn id="139" idx="2"/>
              </p:cNvCxnSpPr>
              <p:nvPr/>
            </p:nvCxnSpPr>
            <p:spPr>
              <a:xfrm>
                <a:off x="3083831" y="2266217"/>
                <a:ext cx="1117304" cy="730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DDE0A93E-9FA2-4F75-9D67-B0ACC20ED069}"/>
                  </a:ext>
                </a:extLst>
              </p:cNvPr>
              <p:cNvCxnSpPr>
                <a:cxnSpLocks/>
                <a:stCxn id="146" idx="3"/>
                <a:endCxn id="138" idx="2"/>
              </p:cNvCxnSpPr>
              <p:nvPr/>
            </p:nvCxnSpPr>
            <p:spPr>
              <a:xfrm>
                <a:off x="3083831" y="2266217"/>
                <a:ext cx="1086130" cy="977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FF399DA5-FC74-4D36-9F53-25E47DF5A312}"/>
                </a:ext>
              </a:extLst>
            </p:cNvPr>
            <p:cNvGrpSpPr/>
            <p:nvPr/>
          </p:nvGrpSpPr>
          <p:grpSpPr>
            <a:xfrm>
              <a:off x="3115570" y="1556211"/>
              <a:ext cx="628734" cy="679427"/>
              <a:chOff x="3091459" y="588659"/>
              <a:chExt cx="2255611" cy="1941059"/>
            </a:xfrm>
          </p:grpSpPr>
          <p:pic>
            <p:nvPicPr>
              <p:cNvPr id="131" name="Picture 2" descr="Coca Cola Drink Png Image - Coca Cola Cup Png, Transparent Png , Transparent  Png Image - PNGitem">
                <a:extLst>
                  <a:ext uri="{FF2B5EF4-FFF2-40B4-BE49-F238E27FC236}">
                    <a16:creationId xmlns:a16="http://schemas.microsoft.com/office/drawing/2014/main" id="{C19B4433-C35C-44FB-8585-0A8CC6C909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523439" y="944953"/>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131">
                <a:extLst>
                  <a:ext uri="{FF2B5EF4-FFF2-40B4-BE49-F238E27FC236}">
                    <a16:creationId xmlns:a16="http://schemas.microsoft.com/office/drawing/2014/main" id="{5248007B-1A72-44EA-836C-B1584E7CED18}"/>
                  </a:ext>
                </a:extLst>
              </p:cNvPr>
              <p:cNvPicPr>
                <a:picLocks noChangeAspect="1"/>
              </p:cNvPicPr>
              <p:nvPr/>
            </p:nvPicPr>
            <p:blipFill>
              <a:blip r:embed="rId5"/>
              <a:stretch>
                <a:fillRect/>
              </a:stretch>
            </p:blipFill>
            <p:spPr>
              <a:xfrm rot="5400000">
                <a:off x="4654309" y="1459704"/>
                <a:ext cx="471043" cy="914479"/>
              </a:xfrm>
              <a:prstGeom prst="rect">
                <a:avLst/>
              </a:prstGeom>
            </p:spPr>
          </p:pic>
          <p:pic>
            <p:nvPicPr>
              <p:cNvPr id="133" name="Picture 6" descr="Starbucks Cup | PNG All">
                <a:extLst>
                  <a:ext uri="{FF2B5EF4-FFF2-40B4-BE49-F238E27FC236}">
                    <a16:creationId xmlns:a16="http://schemas.microsoft.com/office/drawing/2014/main" id="{D4E03C75-9DA3-4297-B42F-DA07EEB310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56312" y="528514"/>
                <a:ext cx="669521" cy="789811"/>
              </a:xfrm>
              <a:prstGeom prst="rect">
                <a:avLst/>
              </a:prstGeom>
              <a:noFill/>
              <a:extLst>
                <a:ext uri="{909E8E84-426E-40DD-AFC4-6F175D3DCCD1}">
                  <a14:hiddenFill xmlns:a14="http://schemas.microsoft.com/office/drawing/2010/main">
                    <a:solidFill>
                      <a:srgbClr val="FFFFFF"/>
                    </a:solidFill>
                  </a14:hiddenFill>
                </a:ext>
              </a:extLst>
            </p:spPr>
          </p:pic>
          <p:cxnSp>
            <p:nvCxnSpPr>
              <p:cNvPr id="134" name="Straight Connector 133">
                <a:extLst>
                  <a:ext uri="{FF2B5EF4-FFF2-40B4-BE49-F238E27FC236}">
                    <a16:creationId xmlns:a16="http://schemas.microsoft.com/office/drawing/2014/main" id="{0FE82BB4-5DF1-4A28-AEBD-45CE7D779D32}"/>
                  </a:ext>
                </a:extLst>
              </p:cNvPr>
              <p:cNvCxnSpPr>
                <a:cxnSpLocks/>
                <a:stCxn id="143" idx="3"/>
                <a:endCxn id="133" idx="2"/>
              </p:cNvCxnSpPr>
              <p:nvPr/>
            </p:nvCxnSpPr>
            <p:spPr>
              <a:xfrm flipV="1">
                <a:off x="3091459" y="923420"/>
                <a:ext cx="1304708" cy="160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07C57D9B-15F1-45E8-9228-06C9F095C45D}"/>
                  </a:ext>
                </a:extLst>
              </p:cNvPr>
              <p:cNvCxnSpPr>
                <a:cxnSpLocks/>
                <a:stCxn id="143" idx="3"/>
                <a:endCxn id="131" idx="2"/>
              </p:cNvCxnSpPr>
              <p:nvPr/>
            </p:nvCxnSpPr>
            <p:spPr>
              <a:xfrm flipV="1">
                <a:off x="3091459" y="1370562"/>
                <a:ext cx="1341132" cy="115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A736081-C028-4703-91B3-7CD7705D6E30}"/>
                  </a:ext>
                </a:extLst>
              </p:cNvPr>
              <p:cNvCxnSpPr>
                <a:cxnSpLocks/>
                <a:stCxn id="143" idx="3"/>
              </p:cNvCxnSpPr>
              <p:nvPr/>
            </p:nvCxnSpPr>
            <p:spPr>
              <a:xfrm flipV="1">
                <a:off x="3091459" y="1779449"/>
                <a:ext cx="1304709" cy="7502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9E102F2A-BA7B-4432-9431-C08F319149B6}"/>
                </a:ext>
              </a:extLst>
            </p:cNvPr>
            <p:cNvGrpSpPr/>
            <p:nvPr/>
          </p:nvGrpSpPr>
          <p:grpSpPr>
            <a:xfrm>
              <a:off x="3091463" y="2134063"/>
              <a:ext cx="652076" cy="459751"/>
              <a:chOff x="3115570" y="1599170"/>
              <a:chExt cx="2245080" cy="1555774"/>
            </a:xfrm>
          </p:grpSpPr>
          <p:cxnSp>
            <p:nvCxnSpPr>
              <p:cNvPr id="125" name="Straight Connector 124">
                <a:extLst>
                  <a:ext uri="{FF2B5EF4-FFF2-40B4-BE49-F238E27FC236}">
                    <a16:creationId xmlns:a16="http://schemas.microsoft.com/office/drawing/2014/main" id="{E6BFFE54-2738-4653-898F-8FA730662C25}"/>
                  </a:ext>
                </a:extLst>
              </p:cNvPr>
              <p:cNvCxnSpPr>
                <a:cxnSpLocks/>
                <a:stCxn id="144" idx="3"/>
                <a:endCxn id="130" idx="2"/>
              </p:cNvCxnSpPr>
              <p:nvPr/>
            </p:nvCxnSpPr>
            <p:spPr>
              <a:xfrm flipV="1">
                <a:off x="3115570" y="1959587"/>
                <a:ext cx="1310484" cy="846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5C5C699-49BE-43B4-87B1-AFDF639B641A}"/>
                  </a:ext>
                </a:extLst>
              </p:cNvPr>
              <p:cNvCxnSpPr>
                <a:cxnSpLocks/>
                <a:stCxn id="144" idx="3"/>
                <a:endCxn id="128" idx="2"/>
              </p:cNvCxnSpPr>
              <p:nvPr/>
            </p:nvCxnSpPr>
            <p:spPr>
              <a:xfrm flipV="1">
                <a:off x="3115570" y="2503654"/>
                <a:ext cx="1288310" cy="302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4F6560D-59DB-4984-BDDB-CBD624D13FDD}"/>
                  </a:ext>
                </a:extLst>
              </p:cNvPr>
              <p:cNvCxnSpPr>
                <a:cxnSpLocks/>
                <a:stCxn id="144" idx="3"/>
                <a:endCxn id="129" idx="2"/>
              </p:cNvCxnSpPr>
              <p:nvPr/>
            </p:nvCxnSpPr>
            <p:spPr>
              <a:xfrm>
                <a:off x="3115570" y="2806269"/>
                <a:ext cx="1330601" cy="113154"/>
              </a:xfrm>
              <a:prstGeom prst="line">
                <a:avLst/>
              </a:prstGeom>
            </p:spPr>
            <p:style>
              <a:lnRef idx="1">
                <a:schemeClr val="accent1"/>
              </a:lnRef>
              <a:fillRef idx="0">
                <a:schemeClr val="accent1"/>
              </a:fillRef>
              <a:effectRef idx="0">
                <a:schemeClr val="accent1"/>
              </a:effectRef>
              <a:fontRef idx="minor">
                <a:schemeClr val="tx1"/>
              </a:fontRef>
            </p:style>
          </p:cxnSp>
          <p:pic>
            <p:nvPicPr>
              <p:cNvPr id="128" name="Picture 2" descr="Coca Cola Drink Png Image - Coca Cola Cup Png, Transparent Png , Transparent  Png Image - PNGitem">
                <a:extLst>
                  <a:ext uri="{FF2B5EF4-FFF2-40B4-BE49-F238E27FC236}">
                    <a16:creationId xmlns:a16="http://schemas.microsoft.com/office/drawing/2014/main" id="{EC187F33-D929-4A42-A2C2-7C85A9A0E7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468192" y="2078045"/>
                <a:ext cx="722594" cy="851218"/>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128">
                <a:extLst>
                  <a:ext uri="{FF2B5EF4-FFF2-40B4-BE49-F238E27FC236}">
                    <a16:creationId xmlns:a16="http://schemas.microsoft.com/office/drawing/2014/main" id="{699ADC58-37A5-4E6D-8B47-75C32EFB09F2}"/>
                  </a:ext>
                </a:extLst>
              </p:cNvPr>
              <p:cNvPicPr>
                <a:picLocks noChangeAspect="1"/>
              </p:cNvPicPr>
              <p:nvPr/>
            </p:nvPicPr>
            <p:blipFill>
              <a:blip r:embed="rId5"/>
              <a:stretch>
                <a:fillRect/>
              </a:stretch>
            </p:blipFill>
            <p:spPr>
              <a:xfrm rot="5400000">
                <a:off x="4667889" y="2462183"/>
                <a:ext cx="471043" cy="914479"/>
              </a:xfrm>
              <a:prstGeom prst="rect">
                <a:avLst/>
              </a:prstGeom>
            </p:spPr>
          </p:pic>
          <p:pic>
            <p:nvPicPr>
              <p:cNvPr id="130" name="Picture 6" descr="Starbucks Cup | PNG All">
                <a:extLst>
                  <a:ext uri="{FF2B5EF4-FFF2-40B4-BE49-F238E27FC236}">
                    <a16:creationId xmlns:a16="http://schemas.microsoft.com/office/drawing/2014/main" id="{91F0262D-A9AA-48B3-9487-9F93BEBD98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41327" y="1543978"/>
                <a:ext cx="679427" cy="7898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5" name="Group 114">
              <a:extLst>
                <a:ext uri="{FF2B5EF4-FFF2-40B4-BE49-F238E27FC236}">
                  <a16:creationId xmlns:a16="http://schemas.microsoft.com/office/drawing/2014/main" id="{B1E90042-0AB9-4AAE-99D4-BC862751DA7C}"/>
                </a:ext>
              </a:extLst>
            </p:cNvPr>
            <p:cNvGrpSpPr/>
            <p:nvPr/>
          </p:nvGrpSpPr>
          <p:grpSpPr>
            <a:xfrm>
              <a:off x="3186395" y="3051231"/>
              <a:ext cx="560522" cy="498228"/>
              <a:chOff x="3177349" y="2959073"/>
              <a:chExt cx="1812987" cy="1379514"/>
            </a:xfrm>
          </p:grpSpPr>
          <p:pic>
            <p:nvPicPr>
              <p:cNvPr id="116" name="Picture 6" descr="Starbucks Cup | PNG All">
                <a:extLst>
                  <a:ext uri="{FF2B5EF4-FFF2-40B4-BE49-F238E27FC236}">
                    <a16:creationId xmlns:a16="http://schemas.microsoft.com/office/drawing/2014/main" id="{DAAA72E0-C6E8-4599-B768-57141E7D27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219593" y="2853341"/>
                <a:ext cx="537387" cy="748852"/>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2" descr="Coca Cola Drink Png Image - Coca Cola Cup Png, Transparent Png , Transparent  Png Image - PNGitem">
                <a:extLst>
                  <a:ext uri="{FF2B5EF4-FFF2-40B4-BE49-F238E27FC236}">
                    <a16:creationId xmlns:a16="http://schemas.microsoft.com/office/drawing/2014/main" id="{E12A5826-3391-4EFA-930B-DC7871A9DC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183720" y="3256941"/>
                <a:ext cx="592898" cy="807075"/>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120">
                <a:extLst>
                  <a:ext uri="{FF2B5EF4-FFF2-40B4-BE49-F238E27FC236}">
                    <a16:creationId xmlns:a16="http://schemas.microsoft.com/office/drawing/2014/main" id="{B2953BA0-63E4-4DE8-94B9-8EE82D1EA0CD}"/>
                  </a:ext>
                </a:extLst>
              </p:cNvPr>
              <p:cNvPicPr>
                <a:picLocks noChangeAspect="1"/>
              </p:cNvPicPr>
              <p:nvPr/>
            </p:nvPicPr>
            <p:blipFill>
              <a:blip r:embed="rId5"/>
              <a:stretch>
                <a:fillRect/>
              </a:stretch>
            </p:blipFill>
            <p:spPr>
              <a:xfrm rot="5400000">
                <a:off x="4348242" y="3696492"/>
                <a:ext cx="417134" cy="867055"/>
              </a:xfrm>
              <a:prstGeom prst="rect">
                <a:avLst/>
              </a:prstGeom>
            </p:spPr>
          </p:pic>
          <p:cxnSp>
            <p:nvCxnSpPr>
              <p:cNvPr id="122" name="Straight Connector 121">
                <a:extLst>
                  <a:ext uri="{FF2B5EF4-FFF2-40B4-BE49-F238E27FC236}">
                    <a16:creationId xmlns:a16="http://schemas.microsoft.com/office/drawing/2014/main" id="{3A1F4973-0A30-457E-94A3-550E2BF9EB8F}"/>
                  </a:ext>
                </a:extLst>
              </p:cNvPr>
              <p:cNvCxnSpPr>
                <a:cxnSpLocks/>
                <a:stCxn id="145" idx="3"/>
                <a:endCxn id="116" idx="2"/>
              </p:cNvCxnSpPr>
              <p:nvPr/>
            </p:nvCxnSpPr>
            <p:spPr>
              <a:xfrm>
                <a:off x="3177349" y="3061571"/>
                <a:ext cx="936512" cy="166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BEED-1DFB-40CE-A0D2-4716F73940BF}"/>
                  </a:ext>
                </a:extLst>
              </p:cNvPr>
              <p:cNvCxnSpPr>
                <a:cxnSpLocks/>
                <a:stCxn id="145" idx="3"/>
                <a:endCxn id="121" idx="2"/>
              </p:cNvCxnSpPr>
              <p:nvPr/>
            </p:nvCxnSpPr>
            <p:spPr>
              <a:xfrm>
                <a:off x="3177349" y="3061571"/>
                <a:ext cx="945933" cy="1068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E5CEB0D-4085-4DD0-A6A7-047287594B39}"/>
                  </a:ext>
                </a:extLst>
              </p:cNvPr>
              <p:cNvCxnSpPr>
                <a:cxnSpLocks/>
                <a:stCxn id="145" idx="3"/>
                <a:endCxn id="120" idx="2"/>
              </p:cNvCxnSpPr>
              <p:nvPr/>
            </p:nvCxnSpPr>
            <p:spPr>
              <a:xfrm>
                <a:off x="3177349" y="3061571"/>
                <a:ext cx="899283" cy="598908"/>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53" name="Group 152">
            <a:extLst>
              <a:ext uri="{FF2B5EF4-FFF2-40B4-BE49-F238E27FC236}">
                <a16:creationId xmlns:a16="http://schemas.microsoft.com/office/drawing/2014/main" id="{E5F17D47-B689-4D71-8816-022B1AD4D308}"/>
              </a:ext>
            </a:extLst>
          </p:cNvPr>
          <p:cNvGrpSpPr/>
          <p:nvPr/>
        </p:nvGrpSpPr>
        <p:grpSpPr>
          <a:xfrm>
            <a:off x="2272581" y="3238656"/>
            <a:ext cx="431292" cy="676072"/>
            <a:chOff x="2378129" y="1783254"/>
            <a:chExt cx="1571234" cy="2483946"/>
          </a:xfrm>
        </p:grpSpPr>
        <p:pic>
          <p:nvPicPr>
            <p:cNvPr id="182" name="Picture 181">
              <a:extLst>
                <a:ext uri="{FF2B5EF4-FFF2-40B4-BE49-F238E27FC236}">
                  <a16:creationId xmlns:a16="http://schemas.microsoft.com/office/drawing/2014/main" id="{FC92E3A9-FAD5-45AE-B22A-1C6AFB443705}"/>
                </a:ext>
              </a:extLst>
            </p:cNvPr>
            <p:cNvPicPr>
              <a:picLocks noChangeAspect="1"/>
            </p:cNvPicPr>
            <p:nvPr/>
          </p:nvPicPr>
          <p:blipFill>
            <a:blip r:embed="rId20"/>
            <a:stretch>
              <a:fillRect/>
            </a:stretch>
          </p:blipFill>
          <p:spPr>
            <a:xfrm>
              <a:off x="2920574" y="2386208"/>
              <a:ext cx="868755" cy="602032"/>
            </a:xfrm>
            <a:prstGeom prst="rect">
              <a:avLst/>
            </a:prstGeom>
          </p:spPr>
        </p:pic>
        <p:pic>
          <p:nvPicPr>
            <p:cNvPr id="183" name="Picture 182">
              <a:extLst>
                <a:ext uri="{FF2B5EF4-FFF2-40B4-BE49-F238E27FC236}">
                  <a16:creationId xmlns:a16="http://schemas.microsoft.com/office/drawing/2014/main" id="{9A30E9C0-2E88-4050-88F7-F4E1EF7E2F21}"/>
                </a:ext>
              </a:extLst>
            </p:cNvPr>
            <p:cNvPicPr>
              <a:picLocks noChangeAspect="1"/>
            </p:cNvPicPr>
            <p:nvPr/>
          </p:nvPicPr>
          <p:blipFill>
            <a:blip r:embed="rId21"/>
            <a:stretch>
              <a:fillRect/>
            </a:stretch>
          </p:blipFill>
          <p:spPr>
            <a:xfrm>
              <a:off x="2913982" y="3053932"/>
              <a:ext cx="845893" cy="541067"/>
            </a:xfrm>
            <a:prstGeom prst="rect">
              <a:avLst/>
            </a:prstGeom>
          </p:spPr>
        </p:pic>
        <p:pic>
          <p:nvPicPr>
            <p:cNvPr id="184" name="Picture 183">
              <a:extLst>
                <a:ext uri="{FF2B5EF4-FFF2-40B4-BE49-F238E27FC236}">
                  <a16:creationId xmlns:a16="http://schemas.microsoft.com/office/drawing/2014/main" id="{B42364F8-74B6-47AD-896B-4D47C6E2FCCA}"/>
                </a:ext>
              </a:extLst>
            </p:cNvPr>
            <p:cNvPicPr>
              <a:picLocks noChangeAspect="1"/>
            </p:cNvPicPr>
            <p:nvPr/>
          </p:nvPicPr>
          <p:blipFill>
            <a:blip r:embed="rId22"/>
            <a:stretch>
              <a:fillRect/>
            </a:stretch>
          </p:blipFill>
          <p:spPr>
            <a:xfrm>
              <a:off x="2920574" y="3756616"/>
              <a:ext cx="1028789" cy="510584"/>
            </a:xfrm>
            <a:prstGeom prst="rect">
              <a:avLst/>
            </a:prstGeom>
          </p:spPr>
        </p:pic>
        <p:pic>
          <p:nvPicPr>
            <p:cNvPr id="185" name="Picture 184">
              <a:extLst>
                <a:ext uri="{FF2B5EF4-FFF2-40B4-BE49-F238E27FC236}">
                  <a16:creationId xmlns:a16="http://schemas.microsoft.com/office/drawing/2014/main" id="{B6EE8569-6990-4459-97BC-D603B20B53A3}"/>
                </a:ext>
              </a:extLst>
            </p:cNvPr>
            <p:cNvPicPr>
              <a:picLocks noChangeAspect="1"/>
            </p:cNvPicPr>
            <p:nvPr/>
          </p:nvPicPr>
          <p:blipFill>
            <a:blip r:embed="rId23"/>
            <a:stretch>
              <a:fillRect/>
            </a:stretch>
          </p:blipFill>
          <p:spPr>
            <a:xfrm>
              <a:off x="2913982" y="1783254"/>
              <a:ext cx="861135" cy="495343"/>
            </a:xfrm>
            <a:prstGeom prst="rect">
              <a:avLst/>
            </a:prstGeom>
          </p:spPr>
        </p:pic>
        <p:cxnSp>
          <p:nvCxnSpPr>
            <p:cNvPr id="186" name="Straight Connector 185">
              <a:extLst>
                <a:ext uri="{FF2B5EF4-FFF2-40B4-BE49-F238E27FC236}">
                  <a16:creationId xmlns:a16="http://schemas.microsoft.com/office/drawing/2014/main" id="{FC718A70-C2F4-4ED2-8D25-5939EEFEC827}"/>
                </a:ext>
              </a:extLst>
            </p:cNvPr>
            <p:cNvCxnSpPr>
              <a:cxnSpLocks/>
              <a:endCxn id="185"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EDB82AF6-E2E2-4032-88B8-7309444DB059}"/>
                </a:ext>
              </a:extLst>
            </p:cNvPr>
            <p:cNvCxnSpPr>
              <a:cxnSpLocks/>
              <a:endCxn id="182"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CA8294A-B729-4C61-B50C-7AA008E3FDC5}"/>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CFEA1FDF-A323-49FA-BD37-70AE7DF9C352}"/>
                </a:ext>
              </a:extLst>
            </p:cNvPr>
            <p:cNvCxnSpPr>
              <a:cxnSpLocks/>
              <a:endCxn id="183"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204B0D17-D0F9-41D2-9E29-6445D23A33FA}"/>
                </a:ext>
              </a:extLst>
            </p:cNvPr>
            <p:cNvCxnSpPr>
              <a:cxnSpLocks/>
              <a:endCxn id="184"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4" name="Group 153">
            <a:extLst>
              <a:ext uri="{FF2B5EF4-FFF2-40B4-BE49-F238E27FC236}">
                <a16:creationId xmlns:a16="http://schemas.microsoft.com/office/drawing/2014/main" id="{8B855160-10FC-4290-8024-FB0C122A1DFE}"/>
              </a:ext>
            </a:extLst>
          </p:cNvPr>
          <p:cNvGrpSpPr/>
          <p:nvPr/>
        </p:nvGrpSpPr>
        <p:grpSpPr>
          <a:xfrm>
            <a:off x="2658893" y="3500058"/>
            <a:ext cx="334556" cy="350119"/>
            <a:chOff x="3083831" y="1552530"/>
            <a:chExt cx="2031783" cy="1680129"/>
          </a:xfrm>
        </p:grpSpPr>
        <p:pic>
          <p:nvPicPr>
            <p:cNvPr id="176" name="Picture 6" descr="Starbucks Cup | PNG All">
              <a:extLst>
                <a:ext uri="{FF2B5EF4-FFF2-40B4-BE49-F238E27FC236}">
                  <a16:creationId xmlns:a16="http://schemas.microsoft.com/office/drawing/2014/main" id="{079F4B6D-AB06-4ED3-A2AE-108141C232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85984" y="1492385"/>
              <a:ext cx="669521" cy="789811"/>
            </a:xfrm>
            <a:prstGeom prst="rect">
              <a:avLst/>
            </a:prstGeom>
            <a:noFill/>
            <a:extLst>
              <a:ext uri="{909E8E84-426E-40DD-AFC4-6F175D3DCCD1}">
                <a14:hiddenFill xmlns:a14="http://schemas.microsoft.com/office/drawing/2010/main">
                  <a:solidFill>
                    <a:srgbClr val="FFFFFF"/>
                  </a:solidFill>
                </a14:hiddenFill>
              </a:ext>
            </a:extLst>
          </p:spPr>
        </p:pic>
        <p:pic>
          <p:nvPicPr>
            <p:cNvPr id="177" name="Picture 2" descr="Coca Cola Drink Png Image - Coca Cola Cup Png, Transparent Png , Transparent  Png Image - PNGitem">
              <a:extLst>
                <a:ext uri="{FF2B5EF4-FFF2-40B4-BE49-F238E27FC236}">
                  <a16:creationId xmlns:a16="http://schemas.microsoft.com/office/drawing/2014/main" id="{1EAD2B32-2537-4327-BA90-CB2F725905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60809" y="1938330"/>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78" name="Picture 177">
              <a:extLst>
                <a:ext uri="{FF2B5EF4-FFF2-40B4-BE49-F238E27FC236}">
                  <a16:creationId xmlns:a16="http://schemas.microsoft.com/office/drawing/2014/main" id="{D717C482-6929-4E5C-A275-E3BAE471D144}"/>
                </a:ext>
              </a:extLst>
            </p:cNvPr>
            <p:cNvPicPr>
              <a:picLocks noChangeAspect="1"/>
            </p:cNvPicPr>
            <p:nvPr/>
          </p:nvPicPr>
          <p:blipFill>
            <a:blip r:embed="rId5"/>
            <a:stretch>
              <a:fillRect/>
            </a:stretch>
          </p:blipFill>
          <p:spPr>
            <a:xfrm rot="5400000">
              <a:off x="4422853" y="2539898"/>
              <a:ext cx="471043" cy="914479"/>
            </a:xfrm>
            <a:prstGeom prst="rect">
              <a:avLst/>
            </a:prstGeom>
          </p:spPr>
        </p:pic>
        <p:cxnSp>
          <p:nvCxnSpPr>
            <p:cNvPr id="179" name="Straight Connector 178">
              <a:extLst>
                <a:ext uri="{FF2B5EF4-FFF2-40B4-BE49-F238E27FC236}">
                  <a16:creationId xmlns:a16="http://schemas.microsoft.com/office/drawing/2014/main" id="{99F414DC-47BE-4F0F-B37F-2CF80C4A3DE6}"/>
                </a:ext>
              </a:extLst>
            </p:cNvPr>
            <p:cNvCxnSpPr>
              <a:cxnSpLocks/>
              <a:stCxn id="185" idx="3"/>
              <a:endCxn id="176" idx="2"/>
            </p:cNvCxnSpPr>
            <p:nvPr/>
          </p:nvCxnSpPr>
          <p:spPr>
            <a:xfrm flipV="1">
              <a:off x="3083831" y="1887291"/>
              <a:ext cx="1042008" cy="37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4B983C6A-473B-4E7A-8D0E-0CE7AA8012A8}"/>
                </a:ext>
              </a:extLst>
            </p:cNvPr>
            <p:cNvCxnSpPr>
              <a:cxnSpLocks/>
              <a:stCxn id="185" idx="3"/>
              <a:endCxn id="178" idx="2"/>
            </p:cNvCxnSpPr>
            <p:nvPr/>
          </p:nvCxnSpPr>
          <p:spPr>
            <a:xfrm>
              <a:off x="3083831" y="2266217"/>
              <a:ext cx="1117304" cy="730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E365119-E3EE-4B62-8CB1-6657D28B722D}"/>
                </a:ext>
              </a:extLst>
            </p:cNvPr>
            <p:cNvCxnSpPr>
              <a:cxnSpLocks/>
              <a:stCxn id="185" idx="3"/>
              <a:endCxn id="177" idx="2"/>
            </p:cNvCxnSpPr>
            <p:nvPr/>
          </p:nvCxnSpPr>
          <p:spPr>
            <a:xfrm>
              <a:off x="3083831" y="2266217"/>
              <a:ext cx="1086130" cy="977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5" name="Group 154">
            <a:extLst>
              <a:ext uri="{FF2B5EF4-FFF2-40B4-BE49-F238E27FC236}">
                <a16:creationId xmlns:a16="http://schemas.microsoft.com/office/drawing/2014/main" id="{AB777898-497B-455B-81D7-732DE4F07DA4}"/>
              </a:ext>
            </a:extLst>
          </p:cNvPr>
          <p:cNvGrpSpPr/>
          <p:nvPr/>
        </p:nvGrpSpPr>
        <p:grpSpPr>
          <a:xfrm>
            <a:off x="2672277" y="2824748"/>
            <a:ext cx="321563" cy="460589"/>
            <a:chOff x="3091459" y="588659"/>
            <a:chExt cx="2255611" cy="1941059"/>
          </a:xfrm>
        </p:grpSpPr>
        <p:pic>
          <p:nvPicPr>
            <p:cNvPr id="170" name="Picture 2" descr="Coca Cola Drink Png Image - Coca Cola Cup Png, Transparent Png , Transparent  Png Image - PNGitem">
              <a:extLst>
                <a:ext uri="{FF2B5EF4-FFF2-40B4-BE49-F238E27FC236}">
                  <a16:creationId xmlns:a16="http://schemas.microsoft.com/office/drawing/2014/main" id="{837C9A0D-8293-4455-B64C-CA15E075B2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523439" y="944953"/>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170">
              <a:extLst>
                <a:ext uri="{FF2B5EF4-FFF2-40B4-BE49-F238E27FC236}">
                  <a16:creationId xmlns:a16="http://schemas.microsoft.com/office/drawing/2014/main" id="{4A5319CD-821D-4111-8DB8-2B3A27510070}"/>
                </a:ext>
              </a:extLst>
            </p:cNvPr>
            <p:cNvPicPr>
              <a:picLocks noChangeAspect="1"/>
            </p:cNvPicPr>
            <p:nvPr/>
          </p:nvPicPr>
          <p:blipFill>
            <a:blip r:embed="rId5"/>
            <a:stretch>
              <a:fillRect/>
            </a:stretch>
          </p:blipFill>
          <p:spPr>
            <a:xfrm rot="5400000">
              <a:off x="4654309" y="1459704"/>
              <a:ext cx="471043" cy="914479"/>
            </a:xfrm>
            <a:prstGeom prst="rect">
              <a:avLst/>
            </a:prstGeom>
          </p:spPr>
        </p:pic>
        <p:pic>
          <p:nvPicPr>
            <p:cNvPr id="172" name="Picture 6" descr="Starbucks Cup | PNG All">
              <a:extLst>
                <a:ext uri="{FF2B5EF4-FFF2-40B4-BE49-F238E27FC236}">
                  <a16:creationId xmlns:a16="http://schemas.microsoft.com/office/drawing/2014/main" id="{A87A7C59-C8C1-4FC4-815A-F2DA83DA1B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56312" y="528514"/>
              <a:ext cx="669521" cy="789811"/>
            </a:xfrm>
            <a:prstGeom prst="rect">
              <a:avLst/>
            </a:prstGeom>
            <a:noFill/>
            <a:extLst>
              <a:ext uri="{909E8E84-426E-40DD-AFC4-6F175D3DCCD1}">
                <a14:hiddenFill xmlns:a14="http://schemas.microsoft.com/office/drawing/2010/main">
                  <a:solidFill>
                    <a:srgbClr val="FFFFFF"/>
                  </a:solidFill>
                </a14:hiddenFill>
              </a:ext>
            </a:extLst>
          </p:spPr>
        </p:pic>
        <p:cxnSp>
          <p:nvCxnSpPr>
            <p:cNvPr id="173" name="Straight Connector 172">
              <a:extLst>
                <a:ext uri="{FF2B5EF4-FFF2-40B4-BE49-F238E27FC236}">
                  <a16:creationId xmlns:a16="http://schemas.microsoft.com/office/drawing/2014/main" id="{C24664C6-B9B1-4586-88B6-919A39BAD4D0}"/>
                </a:ext>
              </a:extLst>
            </p:cNvPr>
            <p:cNvCxnSpPr>
              <a:cxnSpLocks/>
              <a:stCxn id="182" idx="3"/>
              <a:endCxn id="172" idx="2"/>
            </p:cNvCxnSpPr>
            <p:nvPr/>
          </p:nvCxnSpPr>
          <p:spPr>
            <a:xfrm flipV="1">
              <a:off x="3091459" y="923420"/>
              <a:ext cx="1304708" cy="160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71BF1185-7750-4224-A103-1E3E00F490F3}"/>
                </a:ext>
              </a:extLst>
            </p:cNvPr>
            <p:cNvCxnSpPr>
              <a:cxnSpLocks/>
              <a:stCxn id="182" idx="3"/>
              <a:endCxn id="170" idx="2"/>
            </p:cNvCxnSpPr>
            <p:nvPr/>
          </p:nvCxnSpPr>
          <p:spPr>
            <a:xfrm flipV="1">
              <a:off x="3091459" y="1370562"/>
              <a:ext cx="1341132" cy="115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D65E33F2-FB00-44C7-BEAA-39C46D3FDE1F}"/>
                </a:ext>
              </a:extLst>
            </p:cNvPr>
            <p:cNvCxnSpPr>
              <a:cxnSpLocks/>
              <a:stCxn id="182" idx="3"/>
            </p:cNvCxnSpPr>
            <p:nvPr/>
          </p:nvCxnSpPr>
          <p:spPr>
            <a:xfrm flipV="1">
              <a:off x="3091459" y="1779449"/>
              <a:ext cx="1304709" cy="7502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6" name="Group 155">
            <a:extLst>
              <a:ext uri="{FF2B5EF4-FFF2-40B4-BE49-F238E27FC236}">
                <a16:creationId xmlns:a16="http://schemas.microsoft.com/office/drawing/2014/main" id="{E64929F0-1C68-46B3-BA84-18165C3A8F64}"/>
              </a:ext>
            </a:extLst>
          </p:cNvPr>
          <p:cNvGrpSpPr/>
          <p:nvPr/>
        </p:nvGrpSpPr>
        <p:grpSpPr>
          <a:xfrm>
            <a:off x="2659947" y="3216479"/>
            <a:ext cx="333501" cy="311669"/>
            <a:chOff x="3115570" y="1599170"/>
            <a:chExt cx="2245080" cy="1555774"/>
          </a:xfrm>
        </p:grpSpPr>
        <p:cxnSp>
          <p:nvCxnSpPr>
            <p:cNvPr id="164" name="Straight Connector 163">
              <a:extLst>
                <a:ext uri="{FF2B5EF4-FFF2-40B4-BE49-F238E27FC236}">
                  <a16:creationId xmlns:a16="http://schemas.microsoft.com/office/drawing/2014/main" id="{EA2AAF86-7761-451C-9628-E3BEA13E5687}"/>
                </a:ext>
              </a:extLst>
            </p:cNvPr>
            <p:cNvCxnSpPr>
              <a:cxnSpLocks/>
              <a:stCxn id="183" idx="3"/>
              <a:endCxn id="169" idx="2"/>
            </p:cNvCxnSpPr>
            <p:nvPr/>
          </p:nvCxnSpPr>
          <p:spPr>
            <a:xfrm flipV="1">
              <a:off x="3115570" y="1959587"/>
              <a:ext cx="1310484" cy="846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FBD1D7D-39B6-4B39-BAF1-372BDFAB601E}"/>
                </a:ext>
              </a:extLst>
            </p:cNvPr>
            <p:cNvCxnSpPr>
              <a:cxnSpLocks/>
              <a:stCxn id="183" idx="3"/>
              <a:endCxn id="167" idx="2"/>
            </p:cNvCxnSpPr>
            <p:nvPr/>
          </p:nvCxnSpPr>
          <p:spPr>
            <a:xfrm flipV="1">
              <a:off x="3115570" y="2503654"/>
              <a:ext cx="1288310" cy="302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3DC2C4C-B6AF-42D0-BC21-E2C8F1C0DFF8}"/>
                </a:ext>
              </a:extLst>
            </p:cNvPr>
            <p:cNvCxnSpPr>
              <a:cxnSpLocks/>
              <a:stCxn id="183" idx="3"/>
              <a:endCxn id="168" idx="2"/>
            </p:cNvCxnSpPr>
            <p:nvPr/>
          </p:nvCxnSpPr>
          <p:spPr>
            <a:xfrm>
              <a:off x="3115570" y="2806269"/>
              <a:ext cx="1330601" cy="113154"/>
            </a:xfrm>
            <a:prstGeom prst="line">
              <a:avLst/>
            </a:prstGeom>
          </p:spPr>
          <p:style>
            <a:lnRef idx="1">
              <a:schemeClr val="accent1"/>
            </a:lnRef>
            <a:fillRef idx="0">
              <a:schemeClr val="accent1"/>
            </a:fillRef>
            <a:effectRef idx="0">
              <a:schemeClr val="accent1"/>
            </a:effectRef>
            <a:fontRef idx="minor">
              <a:schemeClr val="tx1"/>
            </a:fontRef>
          </p:style>
        </p:cxnSp>
        <p:pic>
          <p:nvPicPr>
            <p:cNvPr id="167" name="Picture 2" descr="Coca Cola Drink Png Image - Coca Cola Cup Png, Transparent Png , Transparent  Png Image - PNGitem">
              <a:extLst>
                <a:ext uri="{FF2B5EF4-FFF2-40B4-BE49-F238E27FC236}">
                  <a16:creationId xmlns:a16="http://schemas.microsoft.com/office/drawing/2014/main" id="{EB81528A-C2CC-4986-AC88-A79BA02B4D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468192" y="2078045"/>
              <a:ext cx="722594" cy="851218"/>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167">
              <a:extLst>
                <a:ext uri="{FF2B5EF4-FFF2-40B4-BE49-F238E27FC236}">
                  <a16:creationId xmlns:a16="http://schemas.microsoft.com/office/drawing/2014/main" id="{BC2237AE-069D-44F4-A2F5-A1F3F51EF644}"/>
                </a:ext>
              </a:extLst>
            </p:cNvPr>
            <p:cNvPicPr>
              <a:picLocks noChangeAspect="1"/>
            </p:cNvPicPr>
            <p:nvPr/>
          </p:nvPicPr>
          <p:blipFill>
            <a:blip r:embed="rId5"/>
            <a:stretch>
              <a:fillRect/>
            </a:stretch>
          </p:blipFill>
          <p:spPr>
            <a:xfrm rot="5400000">
              <a:off x="4667889" y="2462183"/>
              <a:ext cx="471043" cy="914479"/>
            </a:xfrm>
            <a:prstGeom prst="rect">
              <a:avLst/>
            </a:prstGeom>
          </p:spPr>
        </p:pic>
        <p:pic>
          <p:nvPicPr>
            <p:cNvPr id="169" name="Picture 6" descr="Starbucks Cup | PNG All">
              <a:extLst>
                <a:ext uri="{FF2B5EF4-FFF2-40B4-BE49-F238E27FC236}">
                  <a16:creationId xmlns:a16="http://schemas.microsoft.com/office/drawing/2014/main" id="{8B85D97B-87A0-40B4-92C7-85EFA703B5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41327" y="1543978"/>
              <a:ext cx="679427" cy="7898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2" name="Group 191">
            <a:extLst>
              <a:ext uri="{FF2B5EF4-FFF2-40B4-BE49-F238E27FC236}">
                <a16:creationId xmlns:a16="http://schemas.microsoft.com/office/drawing/2014/main" id="{3EF44703-F2BC-41F7-BBA2-6B1CE65CB682}"/>
              </a:ext>
            </a:extLst>
          </p:cNvPr>
          <p:cNvGrpSpPr/>
          <p:nvPr/>
        </p:nvGrpSpPr>
        <p:grpSpPr>
          <a:xfrm>
            <a:off x="2415182" y="4150290"/>
            <a:ext cx="722595" cy="1351239"/>
            <a:chOff x="2334068" y="1556211"/>
            <a:chExt cx="1412849" cy="1993248"/>
          </a:xfrm>
        </p:grpSpPr>
        <p:grpSp>
          <p:nvGrpSpPr>
            <p:cNvPr id="193" name="Group 192">
              <a:extLst>
                <a:ext uri="{FF2B5EF4-FFF2-40B4-BE49-F238E27FC236}">
                  <a16:creationId xmlns:a16="http://schemas.microsoft.com/office/drawing/2014/main" id="{75A2FA1D-CDE5-4170-ABE0-9CD2A70D79DB}"/>
                </a:ext>
              </a:extLst>
            </p:cNvPr>
            <p:cNvGrpSpPr/>
            <p:nvPr/>
          </p:nvGrpSpPr>
          <p:grpSpPr>
            <a:xfrm>
              <a:off x="2334068" y="2166778"/>
              <a:ext cx="843281" cy="997291"/>
              <a:chOff x="2378129" y="1783254"/>
              <a:chExt cx="1571234" cy="2483946"/>
            </a:xfrm>
          </p:grpSpPr>
          <p:pic>
            <p:nvPicPr>
              <p:cNvPr id="222" name="Picture 221">
                <a:extLst>
                  <a:ext uri="{FF2B5EF4-FFF2-40B4-BE49-F238E27FC236}">
                    <a16:creationId xmlns:a16="http://schemas.microsoft.com/office/drawing/2014/main" id="{AB8BA395-29F0-430E-B489-2FF0EEEE6A95}"/>
                  </a:ext>
                </a:extLst>
              </p:cNvPr>
              <p:cNvPicPr>
                <a:picLocks noChangeAspect="1"/>
              </p:cNvPicPr>
              <p:nvPr/>
            </p:nvPicPr>
            <p:blipFill>
              <a:blip r:embed="rId20"/>
              <a:stretch>
                <a:fillRect/>
              </a:stretch>
            </p:blipFill>
            <p:spPr>
              <a:xfrm>
                <a:off x="2920574" y="2386208"/>
                <a:ext cx="868755" cy="602032"/>
              </a:xfrm>
              <a:prstGeom prst="rect">
                <a:avLst/>
              </a:prstGeom>
            </p:spPr>
          </p:pic>
          <p:pic>
            <p:nvPicPr>
              <p:cNvPr id="223" name="Picture 222">
                <a:extLst>
                  <a:ext uri="{FF2B5EF4-FFF2-40B4-BE49-F238E27FC236}">
                    <a16:creationId xmlns:a16="http://schemas.microsoft.com/office/drawing/2014/main" id="{E2AEDD48-18C5-460C-9912-C874685D6B66}"/>
                  </a:ext>
                </a:extLst>
              </p:cNvPr>
              <p:cNvPicPr>
                <a:picLocks noChangeAspect="1"/>
              </p:cNvPicPr>
              <p:nvPr/>
            </p:nvPicPr>
            <p:blipFill>
              <a:blip r:embed="rId21"/>
              <a:stretch>
                <a:fillRect/>
              </a:stretch>
            </p:blipFill>
            <p:spPr>
              <a:xfrm>
                <a:off x="2913982" y="3053932"/>
                <a:ext cx="845893" cy="541067"/>
              </a:xfrm>
              <a:prstGeom prst="rect">
                <a:avLst/>
              </a:prstGeom>
            </p:spPr>
          </p:pic>
          <p:pic>
            <p:nvPicPr>
              <p:cNvPr id="224" name="Picture 223">
                <a:extLst>
                  <a:ext uri="{FF2B5EF4-FFF2-40B4-BE49-F238E27FC236}">
                    <a16:creationId xmlns:a16="http://schemas.microsoft.com/office/drawing/2014/main" id="{9048D060-EB9D-471E-8850-F36BD2AB2CF8}"/>
                  </a:ext>
                </a:extLst>
              </p:cNvPr>
              <p:cNvPicPr>
                <a:picLocks noChangeAspect="1"/>
              </p:cNvPicPr>
              <p:nvPr/>
            </p:nvPicPr>
            <p:blipFill>
              <a:blip r:embed="rId22"/>
              <a:stretch>
                <a:fillRect/>
              </a:stretch>
            </p:blipFill>
            <p:spPr>
              <a:xfrm>
                <a:off x="2920574" y="3756616"/>
                <a:ext cx="1028789" cy="510584"/>
              </a:xfrm>
              <a:prstGeom prst="rect">
                <a:avLst/>
              </a:prstGeom>
            </p:spPr>
          </p:pic>
          <p:pic>
            <p:nvPicPr>
              <p:cNvPr id="225" name="Picture 224">
                <a:extLst>
                  <a:ext uri="{FF2B5EF4-FFF2-40B4-BE49-F238E27FC236}">
                    <a16:creationId xmlns:a16="http://schemas.microsoft.com/office/drawing/2014/main" id="{9D692B75-6A6E-4209-9049-124BCC9AC7A9}"/>
                  </a:ext>
                </a:extLst>
              </p:cNvPr>
              <p:cNvPicPr>
                <a:picLocks noChangeAspect="1"/>
              </p:cNvPicPr>
              <p:nvPr/>
            </p:nvPicPr>
            <p:blipFill>
              <a:blip r:embed="rId23"/>
              <a:stretch>
                <a:fillRect/>
              </a:stretch>
            </p:blipFill>
            <p:spPr>
              <a:xfrm>
                <a:off x="2913982" y="1783254"/>
                <a:ext cx="861135" cy="495343"/>
              </a:xfrm>
              <a:prstGeom prst="rect">
                <a:avLst/>
              </a:prstGeom>
            </p:spPr>
          </p:pic>
          <p:cxnSp>
            <p:nvCxnSpPr>
              <p:cNvPr id="226" name="Straight Connector 225">
                <a:extLst>
                  <a:ext uri="{FF2B5EF4-FFF2-40B4-BE49-F238E27FC236}">
                    <a16:creationId xmlns:a16="http://schemas.microsoft.com/office/drawing/2014/main" id="{72B5B58A-E514-4CE6-993C-B55AA66F99D2}"/>
                  </a:ext>
                </a:extLst>
              </p:cNvPr>
              <p:cNvCxnSpPr>
                <a:cxnSpLocks/>
                <a:endCxn id="225"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414FCBD5-B170-4687-91F0-27D9347F3C43}"/>
                  </a:ext>
                </a:extLst>
              </p:cNvPr>
              <p:cNvCxnSpPr>
                <a:cxnSpLocks/>
                <a:endCxn id="222"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360E718-35E1-476E-957A-8A902E28FB85}"/>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4368021D-463A-45A3-9512-593C0C1C25E9}"/>
                  </a:ext>
                </a:extLst>
              </p:cNvPr>
              <p:cNvCxnSpPr>
                <a:cxnSpLocks/>
                <a:endCxn id="223"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0FBF05F-25D2-4645-9984-452E353E22B3}"/>
                  </a:ext>
                </a:extLst>
              </p:cNvPr>
              <p:cNvCxnSpPr>
                <a:cxnSpLocks/>
                <a:endCxn id="224"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id="{592A8301-1A64-4E3A-A6FF-456F6E8BB05D}"/>
                </a:ext>
              </a:extLst>
            </p:cNvPr>
            <p:cNvGrpSpPr/>
            <p:nvPr/>
          </p:nvGrpSpPr>
          <p:grpSpPr>
            <a:xfrm>
              <a:off x="3089401" y="2552378"/>
              <a:ext cx="654138" cy="516470"/>
              <a:chOff x="3083831" y="1552530"/>
              <a:chExt cx="2031783" cy="1680129"/>
            </a:xfrm>
          </p:grpSpPr>
          <p:pic>
            <p:nvPicPr>
              <p:cNvPr id="216" name="Picture 6" descr="Starbucks Cup | PNG All">
                <a:extLst>
                  <a:ext uri="{FF2B5EF4-FFF2-40B4-BE49-F238E27FC236}">
                    <a16:creationId xmlns:a16="http://schemas.microsoft.com/office/drawing/2014/main" id="{4F6F8CD8-8610-4897-B6CF-0CEBCF128E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85984" y="1492385"/>
                <a:ext cx="669521" cy="789811"/>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2" descr="Coca Cola Drink Png Image - Coca Cola Cup Png, Transparent Png , Transparent  Png Image - PNGitem">
                <a:extLst>
                  <a:ext uri="{FF2B5EF4-FFF2-40B4-BE49-F238E27FC236}">
                    <a16:creationId xmlns:a16="http://schemas.microsoft.com/office/drawing/2014/main" id="{9D462DA5-A194-4609-BEC8-FADC0B46D9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60809" y="1938330"/>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217">
                <a:extLst>
                  <a:ext uri="{FF2B5EF4-FFF2-40B4-BE49-F238E27FC236}">
                    <a16:creationId xmlns:a16="http://schemas.microsoft.com/office/drawing/2014/main" id="{14D9C7A1-D6F9-480E-B732-CC09884C342C}"/>
                  </a:ext>
                </a:extLst>
              </p:cNvPr>
              <p:cNvPicPr>
                <a:picLocks noChangeAspect="1"/>
              </p:cNvPicPr>
              <p:nvPr/>
            </p:nvPicPr>
            <p:blipFill>
              <a:blip r:embed="rId5"/>
              <a:stretch>
                <a:fillRect/>
              </a:stretch>
            </p:blipFill>
            <p:spPr>
              <a:xfrm rot="5400000">
                <a:off x="4422853" y="2539898"/>
                <a:ext cx="471043" cy="914479"/>
              </a:xfrm>
              <a:prstGeom prst="rect">
                <a:avLst/>
              </a:prstGeom>
            </p:spPr>
          </p:pic>
          <p:cxnSp>
            <p:nvCxnSpPr>
              <p:cNvPr id="219" name="Straight Connector 218">
                <a:extLst>
                  <a:ext uri="{FF2B5EF4-FFF2-40B4-BE49-F238E27FC236}">
                    <a16:creationId xmlns:a16="http://schemas.microsoft.com/office/drawing/2014/main" id="{0F082BF6-76CB-4B1F-A8A5-ABAA94B215AC}"/>
                  </a:ext>
                </a:extLst>
              </p:cNvPr>
              <p:cNvCxnSpPr>
                <a:cxnSpLocks/>
                <a:stCxn id="225" idx="3"/>
                <a:endCxn id="216" idx="2"/>
              </p:cNvCxnSpPr>
              <p:nvPr/>
            </p:nvCxnSpPr>
            <p:spPr>
              <a:xfrm flipV="1">
                <a:off x="3083831" y="1887291"/>
                <a:ext cx="1042008" cy="37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4E439DA-9E9D-4BF7-939F-CEDE0D3ACF22}"/>
                  </a:ext>
                </a:extLst>
              </p:cNvPr>
              <p:cNvCxnSpPr>
                <a:cxnSpLocks/>
                <a:stCxn id="225" idx="3"/>
                <a:endCxn id="218" idx="2"/>
              </p:cNvCxnSpPr>
              <p:nvPr/>
            </p:nvCxnSpPr>
            <p:spPr>
              <a:xfrm>
                <a:off x="3083831" y="2266217"/>
                <a:ext cx="1117304" cy="730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2CD13642-45FA-496A-AB97-D75E0E1B5824}"/>
                  </a:ext>
                </a:extLst>
              </p:cNvPr>
              <p:cNvCxnSpPr>
                <a:cxnSpLocks/>
                <a:stCxn id="225" idx="3"/>
                <a:endCxn id="217" idx="2"/>
              </p:cNvCxnSpPr>
              <p:nvPr/>
            </p:nvCxnSpPr>
            <p:spPr>
              <a:xfrm>
                <a:off x="3083831" y="2266217"/>
                <a:ext cx="1086130" cy="977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5" name="Group 194">
              <a:extLst>
                <a:ext uri="{FF2B5EF4-FFF2-40B4-BE49-F238E27FC236}">
                  <a16:creationId xmlns:a16="http://schemas.microsoft.com/office/drawing/2014/main" id="{779B63B4-FFDB-43FF-AA6F-7AD283035267}"/>
                </a:ext>
              </a:extLst>
            </p:cNvPr>
            <p:cNvGrpSpPr/>
            <p:nvPr/>
          </p:nvGrpSpPr>
          <p:grpSpPr>
            <a:xfrm>
              <a:off x="3115570" y="1556211"/>
              <a:ext cx="628734" cy="679427"/>
              <a:chOff x="3091459" y="588659"/>
              <a:chExt cx="2255611" cy="1941059"/>
            </a:xfrm>
          </p:grpSpPr>
          <p:pic>
            <p:nvPicPr>
              <p:cNvPr id="210" name="Picture 2" descr="Coca Cola Drink Png Image - Coca Cola Cup Png, Transparent Png , Transparent  Png Image - PNGitem">
                <a:extLst>
                  <a:ext uri="{FF2B5EF4-FFF2-40B4-BE49-F238E27FC236}">
                    <a16:creationId xmlns:a16="http://schemas.microsoft.com/office/drawing/2014/main" id="{6857B6E0-935A-49CE-A939-59C141D763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523439" y="944953"/>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210">
                <a:extLst>
                  <a:ext uri="{FF2B5EF4-FFF2-40B4-BE49-F238E27FC236}">
                    <a16:creationId xmlns:a16="http://schemas.microsoft.com/office/drawing/2014/main" id="{5A36135F-C229-48EA-8573-092C483832A8}"/>
                  </a:ext>
                </a:extLst>
              </p:cNvPr>
              <p:cNvPicPr>
                <a:picLocks noChangeAspect="1"/>
              </p:cNvPicPr>
              <p:nvPr/>
            </p:nvPicPr>
            <p:blipFill>
              <a:blip r:embed="rId5"/>
              <a:stretch>
                <a:fillRect/>
              </a:stretch>
            </p:blipFill>
            <p:spPr>
              <a:xfrm rot="5400000">
                <a:off x="4654309" y="1459704"/>
                <a:ext cx="471043" cy="914479"/>
              </a:xfrm>
              <a:prstGeom prst="rect">
                <a:avLst/>
              </a:prstGeom>
            </p:spPr>
          </p:pic>
          <p:pic>
            <p:nvPicPr>
              <p:cNvPr id="212" name="Picture 6" descr="Starbucks Cup | PNG All">
                <a:extLst>
                  <a:ext uri="{FF2B5EF4-FFF2-40B4-BE49-F238E27FC236}">
                    <a16:creationId xmlns:a16="http://schemas.microsoft.com/office/drawing/2014/main" id="{962DE698-8BBF-429A-B5A1-4E50EA981F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56312" y="528514"/>
                <a:ext cx="669521" cy="789811"/>
              </a:xfrm>
              <a:prstGeom prst="rect">
                <a:avLst/>
              </a:prstGeom>
              <a:noFill/>
              <a:extLst>
                <a:ext uri="{909E8E84-426E-40DD-AFC4-6F175D3DCCD1}">
                  <a14:hiddenFill xmlns:a14="http://schemas.microsoft.com/office/drawing/2010/main">
                    <a:solidFill>
                      <a:srgbClr val="FFFFFF"/>
                    </a:solidFill>
                  </a14:hiddenFill>
                </a:ext>
              </a:extLst>
            </p:spPr>
          </p:pic>
          <p:cxnSp>
            <p:nvCxnSpPr>
              <p:cNvPr id="213" name="Straight Connector 212">
                <a:extLst>
                  <a:ext uri="{FF2B5EF4-FFF2-40B4-BE49-F238E27FC236}">
                    <a16:creationId xmlns:a16="http://schemas.microsoft.com/office/drawing/2014/main" id="{D857FEE9-81E2-4898-9B05-F360FF6766B5}"/>
                  </a:ext>
                </a:extLst>
              </p:cNvPr>
              <p:cNvCxnSpPr>
                <a:cxnSpLocks/>
                <a:stCxn id="222" idx="3"/>
                <a:endCxn id="212" idx="2"/>
              </p:cNvCxnSpPr>
              <p:nvPr/>
            </p:nvCxnSpPr>
            <p:spPr>
              <a:xfrm flipV="1">
                <a:off x="3091459" y="923420"/>
                <a:ext cx="1304708" cy="160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A604C9F7-82E2-413A-83B8-7CD9348D8178}"/>
                  </a:ext>
                </a:extLst>
              </p:cNvPr>
              <p:cNvCxnSpPr>
                <a:cxnSpLocks/>
                <a:stCxn id="222" idx="3"/>
                <a:endCxn id="210" idx="2"/>
              </p:cNvCxnSpPr>
              <p:nvPr/>
            </p:nvCxnSpPr>
            <p:spPr>
              <a:xfrm flipV="1">
                <a:off x="3091459" y="1370562"/>
                <a:ext cx="1341132" cy="115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CF2E616C-E74F-4F87-BEDB-B7680598D4F5}"/>
                  </a:ext>
                </a:extLst>
              </p:cNvPr>
              <p:cNvCxnSpPr>
                <a:cxnSpLocks/>
                <a:stCxn id="222" idx="3"/>
              </p:cNvCxnSpPr>
              <p:nvPr/>
            </p:nvCxnSpPr>
            <p:spPr>
              <a:xfrm flipV="1">
                <a:off x="3091459" y="1779449"/>
                <a:ext cx="1304709" cy="7502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E9594361-A6E1-490E-BEEB-4D7739311E9C}"/>
                </a:ext>
              </a:extLst>
            </p:cNvPr>
            <p:cNvGrpSpPr/>
            <p:nvPr/>
          </p:nvGrpSpPr>
          <p:grpSpPr>
            <a:xfrm>
              <a:off x="3091463" y="2134063"/>
              <a:ext cx="652076" cy="459751"/>
              <a:chOff x="3115570" y="1599170"/>
              <a:chExt cx="2245080" cy="1555774"/>
            </a:xfrm>
          </p:grpSpPr>
          <p:cxnSp>
            <p:nvCxnSpPr>
              <p:cNvPr id="204" name="Straight Connector 203">
                <a:extLst>
                  <a:ext uri="{FF2B5EF4-FFF2-40B4-BE49-F238E27FC236}">
                    <a16:creationId xmlns:a16="http://schemas.microsoft.com/office/drawing/2014/main" id="{22B6A0AA-EBE6-4A57-9B54-B3004D3FB64D}"/>
                  </a:ext>
                </a:extLst>
              </p:cNvPr>
              <p:cNvCxnSpPr>
                <a:cxnSpLocks/>
                <a:stCxn id="223" idx="3"/>
                <a:endCxn id="209" idx="2"/>
              </p:cNvCxnSpPr>
              <p:nvPr/>
            </p:nvCxnSpPr>
            <p:spPr>
              <a:xfrm flipV="1">
                <a:off x="3115570" y="1959587"/>
                <a:ext cx="1310484" cy="846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D9C24B1A-99DB-4D25-9B0D-FA217FBBACFE}"/>
                  </a:ext>
                </a:extLst>
              </p:cNvPr>
              <p:cNvCxnSpPr>
                <a:cxnSpLocks/>
                <a:stCxn id="223" idx="3"/>
                <a:endCxn id="207" idx="2"/>
              </p:cNvCxnSpPr>
              <p:nvPr/>
            </p:nvCxnSpPr>
            <p:spPr>
              <a:xfrm flipV="1">
                <a:off x="3115570" y="2503654"/>
                <a:ext cx="1288310" cy="302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25FD1CAA-03D6-457D-881B-4360A74D4C30}"/>
                  </a:ext>
                </a:extLst>
              </p:cNvPr>
              <p:cNvCxnSpPr>
                <a:cxnSpLocks/>
                <a:stCxn id="223" idx="3"/>
                <a:endCxn id="208" idx="2"/>
              </p:cNvCxnSpPr>
              <p:nvPr/>
            </p:nvCxnSpPr>
            <p:spPr>
              <a:xfrm>
                <a:off x="3115570" y="2806269"/>
                <a:ext cx="1330601" cy="113154"/>
              </a:xfrm>
              <a:prstGeom prst="line">
                <a:avLst/>
              </a:prstGeom>
            </p:spPr>
            <p:style>
              <a:lnRef idx="1">
                <a:schemeClr val="accent1"/>
              </a:lnRef>
              <a:fillRef idx="0">
                <a:schemeClr val="accent1"/>
              </a:fillRef>
              <a:effectRef idx="0">
                <a:schemeClr val="accent1"/>
              </a:effectRef>
              <a:fontRef idx="minor">
                <a:schemeClr val="tx1"/>
              </a:fontRef>
            </p:style>
          </p:cxnSp>
          <p:pic>
            <p:nvPicPr>
              <p:cNvPr id="207" name="Picture 2" descr="Coca Cola Drink Png Image - Coca Cola Cup Png, Transparent Png , Transparent  Png Image - PNGitem">
                <a:extLst>
                  <a:ext uri="{FF2B5EF4-FFF2-40B4-BE49-F238E27FC236}">
                    <a16:creationId xmlns:a16="http://schemas.microsoft.com/office/drawing/2014/main" id="{196AAF00-141E-43DC-9F19-82970EB8AF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468192" y="2078045"/>
                <a:ext cx="722594" cy="851218"/>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207">
                <a:extLst>
                  <a:ext uri="{FF2B5EF4-FFF2-40B4-BE49-F238E27FC236}">
                    <a16:creationId xmlns:a16="http://schemas.microsoft.com/office/drawing/2014/main" id="{21A85B23-C649-42BF-AE38-EEF34D6311DF}"/>
                  </a:ext>
                </a:extLst>
              </p:cNvPr>
              <p:cNvPicPr>
                <a:picLocks noChangeAspect="1"/>
              </p:cNvPicPr>
              <p:nvPr/>
            </p:nvPicPr>
            <p:blipFill>
              <a:blip r:embed="rId5"/>
              <a:stretch>
                <a:fillRect/>
              </a:stretch>
            </p:blipFill>
            <p:spPr>
              <a:xfrm rot="5400000">
                <a:off x="4667889" y="2462183"/>
                <a:ext cx="471043" cy="914479"/>
              </a:xfrm>
              <a:prstGeom prst="rect">
                <a:avLst/>
              </a:prstGeom>
            </p:spPr>
          </p:pic>
          <p:pic>
            <p:nvPicPr>
              <p:cNvPr id="209" name="Picture 6" descr="Starbucks Cup | PNG All">
                <a:extLst>
                  <a:ext uri="{FF2B5EF4-FFF2-40B4-BE49-F238E27FC236}">
                    <a16:creationId xmlns:a16="http://schemas.microsoft.com/office/drawing/2014/main" id="{BEF2D6B8-3814-4CEE-B000-1E8F2BEA9A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41327" y="1543978"/>
                <a:ext cx="679427" cy="7898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7" name="Group 196">
              <a:extLst>
                <a:ext uri="{FF2B5EF4-FFF2-40B4-BE49-F238E27FC236}">
                  <a16:creationId xmlns:a16="http://schemas.microsoft.com/office/drawing/2014/main" id="{D3EF708B-7308-4D7D-8CAA-8653B8A5E495}"/>
                </a:ext>
              </a:extLst>
            </p:cNvPr>
            <p:cNvGrpSpPr/>
            <p:nvPr/>
          </p:nvGrpSpPr>
          <p:grpSpPr>
            <a:xfrm>
              <a:off x="3186395" y="3051231"/>
              <a:ext cx="560522" cy="498228"/>
              <a:chOff x="3177349" y="2959073"/>
              <a:chExt cx="1812987" cy="1379514"/>
            </a:xfrm>
          </p:grpSpPr>
          <p:pic>
            <p:nvPicPr>
              <p:cNvPr id="198" name="Picture 6" descr="Starbucks Cup | PNG All">
                <a:extLst>
                  <a:ext uri="{FF2B5EF4-FFF2-40B4-BE49-F238E27FC236}">
                    <a16:creationId xmlns:a16="http://schemas.microsoft.com/office/drawing/2014/main" id="{9E178A19-EF99-47AB-987F-96F2739654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219593" y="2853341"/>
                <a:ext cx="537387" cy="748852"/>
              </a:xfrm>
              <a:prstGeom prst="rect">
                <a:avLst/>
              </a:prstGeom>
              <a:noFill/>
              <a:extLst>
                <a:ext uri="{909E8E84-426E-40DD-AFC4-6F175D3DCCD1}">
                  <a14:hiddenFill xmlns:a14="http://schemas.microsoft.com/office/drawing/2010/main">
                    <a:solidFill>
                      <a:srgbClr val="FFFFFF"/>
                    </a:solidFill>
                  </a14:hiddenFill>
                </a:ext>
              </a:extLst>
            </p:spPr>
          </p:pic>
          <p:pic>
            <p:nvPicPr>
              <p:cNvPr id="199" name="Picture 2" descr="Coca Cola Drink Png Image - Coca Cola Cup Png, Transparent Png , Transparent  Png Image - PNGitem">
                <a:extLst>
                  <a:ext uri="{FF2B5EF4-FFF2-40B4-BE49-F238E27FC236}">
                    <a16:creationId xmlns:a16="http://schemas.microsoft.com/office/drawing/2014/main" id="{D4550E6C-F5DC-4358-9B49-6C5382A50C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183720" y="3256941"/>
                <a:ext cx="592898" cy="807075"/>
              </a:xfrm>
              <a:prstGeom prst="rect">
                <a:avLst/>
              </a:prstGeom>
              <a:noFill/>
              <a:extLst>
                <a:ext uri="{909E8E84-426E-40DD-AFC4-6F175D3DCCD1}">
                  <a14:hiddenFill xmlns:a14="http://schemas.microsoft.com/office/drawing/2010/main">
                    <a:solidFill>
                      <a:srgbClr val="FFFFFF"/>
                    </a:solidFill>
                  </a14:hiddenFill>
                </a:ext>
              </a:extLst>
            </p:spPr>
          </p:pic>
          <p:pic>
            <p:nvPicPr>
              <p:cNvPr id="200" name="Picture 199">
                <a:extLst>
                  <a:ext uri="{FF2B5EF4-FFF2-40B4-BE49-F238E27FC236}">
                    <a16:creationId xmlns:a16="http://schemas.microsoft.com/office/drawing/2014/main" id="{650E258E-0CB9-4589-8600-2A4EC86F6704}"/>
                  </a:ext>
                </a:extLst>
              </p:cNvPr>
              <p:cNvPicPr>
                <a:picLocks noChangeAspect="1"/>
              </p:cNvPicPr>
              <p:nvPr/>
            </p:nvPicPr>
            <p:blipFill>
              <a:blip r:embed="rId5"/>
              <a:stretch>
                <a:fillRect/>
              </a:stretch>
            </p:blipFill>
            <p:spPr>
              <a:xfrm rot="5400000">
                <a:off x="4348242" y="3696492"/>
                <a:ext cx="417134" cy="867055"/>
              </a:xfrm>
              <a:prstGeom prst="rect">
                <a:avLst/>
              </a:prstGeom>
            </p:spPr>
          </p:pic>
          <p:cxnSp>
            <p:nvCxnSpPr>
              <p:cNvPr id="201" name="Straight Connector 200">
                <a:extLst>
                  <a:ext uri="{FF2B5EF4-FFF2-40B4-BE49-F238E27FC236}">
                    <a16:creationId xmlns:a16="http://schemas.microsoft.com/office/drawing/2014/main" id="{EF28E63A-04CE-4981-ABE8-CBC023A9809E}"/>
                  </a:ext>
                </a:extLst>
              </p:cNvPr>
              <p:cNvCxnSpPr>
                <a:cxnSpLocks/>
                <a:stCxn id="224" idx="3"/>
                <a:endCxn id="198" idx="2"/>
              </p:cNvCxnSpPr>
              <p:nvPr/>
            </p:nvCxnSpPr>
            <p:spPr>
              <a:xfrm>
                <a:off x="3177349" y="3061571"/>
                <a:ext cx="936512" cy="166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0952198-B2BA-42C3-810C-1F0D895F0E28}"/>
                  </a:ext>
                </a:extLst>
              </p:cNvPr>
              <p:cNvCxnSpPr>
                <a:cxnSpLocks/>
                <a:stCxn id="224" idx="3"/>
                <a:endCxn id="200" idx="2"/>
              </p:cNvCxnSpPr>
              <p:nvPr/>
            </p:nvCxnSpPr>
            <p:spPr>
              <a:xfrm>
                <a:off x="3177349" y="3061571"/>
                <a:ext cx="945933" cy="1068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722D6182-DF7D-46D6-9458-F3B964749941}"/>
                  </a:ext>
                </a:extLst>
              </p:cNvPr>
              <p:cNvCxnSpPr>
                <a:cxnSpLocks/>
                <a:stCxn id="224" idx="3"/>
                <a:endCxn id="199" idx="2"/>
              </p:cNvCxnSpPr>
              <p:nvPr/>
            </p:nvCxnSpPr>
            <p:spPr>
              <a:xfrm>
                <a:off x="3177349" y="3061571"/>
                <a:ext cx="899283" cy="598908"/>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1" name="Group 30">
            <a:extLst>
              <a:ext uri="{FF2B5EF4-FFF2-40B4-BE49-F238E27FC236}">
                <a16:creationId xmlns:a16="http://schemas.microsoft.com/office/drawing/2014/main" id="{8EABD85C-4CF9-451F-A3CD-9CFB544F053C}"/>
              </a:ext>
            </a:extLst>
          </p:cNvPr>
          <p:cNvGrpSpPr/>
          <p:nvPr/>
        </p:nvGrpSpPr>
        <p:grpSpPr>
          <a:xfrm>
            <a:off x="4355496" y="3059229"/>
            <a:ext cx="960928" cy="1123831"/>
            <a:chOff x="4404746" y="2994344"/>
            <a:chExt cx="964915" cy="1230933"/>
          </a:xfrm>
        </p:grpSpPr>
        <p:pic>
          <p:nvPicPr>
            <p:cNvPr id="191" name="Picture 14" descr="Free Dessert Food Cliparts, Download Free Clip Art, Free Clip Art on Clipart  Library">
              <a:extLst>
                <a:ext uri="{FF2B5EF4-FFF2-40B4-BE49-F238E27FC236}">
                  <a16:creationId xmlns:a16="http://schemas.microsoft.com/office/drawing/2014/main" id="{EC93DE39-0CA6-4B27-BDA0-F0407427FB2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47067" y="3502683"/>
              <a:ext cx="722594" cy="722594"/>
            </a:xfrm>
            <a:prstGeom prst="rect">
              <a:avLst/>
            </a:prstGeom>
            <a:noFill/>
            <a:extLst>
              <a:ext uri="{909E8E84-426E-40DD-AFC4-6F175D3DCCD1}">
                <a14:hiddenFill xmlns:a14="http://schemas.microsoft.com/office/drawing/2010/main">
                  <a:solidFill>
                    <a:srgbClr val="FFFFFF"/>
                  </a:solidFill>
                </a14:hiddenFill>
              </a:ext>
            </a:extLst>
          </p:spPr>
        </p:pic>
        <p:pic>
          <p:nvPicPr>
            <p:cNvPr id="231" name="Picture 16" descr="Free Dessert Cliparts, Download Free Clip Art, Free Clip Art on Clipart  Library">
              <a:extLst>
                <a:ext uri="{FF2B5EF4-FFF2-40B4-BE49-F238E27FC236}">
                  <a16:creationId xmlns:a16="http://schemas.microsoft.com/office/drawing/2014/main" id="{D8D626AB-D505-42EB-894D-7B071B130EF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13780" y="2994344"/>
              <a:ext cx="535853" cy="62344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342348A7-BDCE-4282-A915-73741C86EF10}"/>
                </a:ext>
              </a:extLst>
            </p:cNvPr>
            <p:cNvCxnSpPr>
              <a:cxnSpLocks/>
              <a:stCxn id="104" idx="0"/>
              <a:endCxn id="231" idx="1"/>
            </p:cNvCxnSpPr>
            <p:nvPr/>
          </p:nvCxnSpPr>
          <p:spPr>
            <a:xfrm flipV="1">
              <a:off x="4404746" y="3306066"/>
              <a:ext cx="309034" cy="711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F0D4B18-AA85-4DBD-A75C-4355D12117D6}"/>
                </a:ext>
              </a:extLst>
            </p:cNvPr>
            <p:cNvCxnSpPr>
              <a:cxnSpLocks/>
              <a:stCxn id="104" idx="0"/>
              <a:endCxn id="191" idx="1"/>
            </p:cNvCxnSpPr>
            <p:nvPr/>
          </p:nvCxnSpPr>
          <p:spPr>
            <a:xfrm flipV="1">
              <a:off x="4404746" y="3863980"/>
              <a:ext cx="242321" cy="15392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77FDB7AF-0F62-42C8-B425-3B2E9DB1AA26}"/>
              </a:ext>
            </a:extLst>
          </p:cNvPr>
          <p:cNvSpPr txBox="1"/>
          <p:nvPr/>
        </p:nvSpPr>
        <p:spPr>
          <a:xfrm>
            <a:off x="5557744" y="3415314"/>
            <a:ext cx="3346172" cy="1200329"/>
          </a:xfrm>
          <a:prstGeom prst="rect">
            <a:avLst/>
          </a:prstGeom>
          <a:noFill/>
        </p:spPr>
        <p:txBody>
          <a:bodyPr wrap="none" rtlCol="0">
            <a:spAutoFit/>
          </a:bodyPr>
          <a:lstStyle/>
          <a:p>
            <a:r>
              <a:rPr lang="en-US" dirty="0"/>
              <a:t>For each of the 4 × 4 × 3 ways</a:t>
            </a:r>
          </a:p>
          <a:p>
            <a:r>
              <a:rPr lang="en-US" dirty="0"/>
              <a:t>to choose a sandwich, side, and </a:t>
            </a:r>
          </a:p>
          <a:p>
            <a:r>
              <a:rPr lang="en-US" dirty="0"/>
              <a:t>drink, there are 2 ways to choose </a:t>
            </a:r>
          </a:p>
          <a:p>
            <a:r>
              <a:rPr lang="en-US" dirty="0"/>
              <a:t>dessert. </a:t>
            </a:r>
          </a:p>
        </p:txBody>
      </p:sp>
    </p:spTree>
    <p:extLst>
      <p:ext uri="{BB962C8B-B14F-4D97-AF65-F5344CB8AC3E}">
        <p14:creationId xmlns:p14="http://schemas.microsoft.com/office/powerpoint/2010/main" val="3450576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0C9A83-329A-461F-B715-92C19E843650}"/>
              </a:ext>
            </a:extLst>
          </p:cNvPr>
          <p:cNvSpPr txBox="1"/>
          <p:nvPr/>
        </p:nvSpPr>
        <p:spPr>
          <a:xfrm>
            <a:off x="548640" y="579120"/>
            <a:ext cx="7695055" cy="1200329"/>
          </a:xfrm>
          <a:prstGeom prst="rect">
            <a:avLst/>
          </a:prstGeom>
          <a:noFill/>
        </p:spPr>
        <p:txBody>
          <a:bodyPr wrap="none" rtlCol="0">
            <a:spAutoFit/>
          </a:bodyPr>
          <a:lstStyle/>
          <a:p>
            <a:r>
              <a:rPr lang="en-US" dirty="0"/>
              <a:t>Suppose a lunch consists of one sandwich, one side,  one drink, and one desert. </a:t>
            </a:r>
          </a:p>
          <a:p>
            <a:r>
              <a:rPr lang="en-US" dirty="0"/>
              <a:t>You have a choice of 4 types of sandwich, 4 sides, 3 drinks, and two deserts.</a:t>
            </a:r>
          </a:p>
          <a:p>
            <a:endParaRPr lang="en-US" dirty="0"/>
          </a:p>
          <a:p>
            <a:r>
              <a:rPr lang="en-US" dirty="0"/>
              <a:t>How many different lunch combinations are there?</a:t>
            </a:r>
          </a:p>
        </p:txBody>
      </p:sp>
      <p:pic>
        <p:nvPicPr>
          <p:cNvPr id="6" name="Picture 5" descr="A picture containing text&#10;&#10;Description automatically generated">
            <a:extLst>
              <a:ext uri="{FF2B5EF4-FFF2-40B4-BE49-F238E27FC236}">
                <a16:creationId xmlns:a16="http://schemas.microsoft.com/office/drawing/2014/main" id="{FDB3D743-117B-445B-BC89-A90EB3408D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11473" y="3296532"/>
            <a:ext cx="854075" cy="354824"/>
          </a:xfrm>
          <a:prstGeom prst="rect">
            <a:avLst/>
          </a:prstGeom>
        </p:spPr>
      </p:pic>
      <p:cxnSp>
        <p:nvCxnSpPr>
          <p:cNvPr id="11" name="Straight Connector 10">
            <a:extLst>
              <a:ext uri="{FF2B5EF4-FFF2-40B4-BE49-F238E27FC236}">
                <a16:creationId xmlns:a16="http://schemas.microsoft.com/office/drawing/2014/main" id="{99BF201D-3C5A-4EC4-9AC3-CDBE7719ED1D}"/>
              </a:ext>
            </a:extLst>
          </p:cNvPr>
          <p:cNvCxnSpPr>
            <a:cxnSpLocks/>
            <a:stCxn id="24" idx="6"/>
            <a:endCxn id="2056" idx="1"/>
          </p:cNvCxnSpPr>
          <p:nvPr/>
        </p:nvCxnSpPr>
        <p:spPr>
          <a:xfrm flipV="1">
            <a:off x="462279" y="2251670"/>
            <a:ext cx="917354" cy="1968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DC5965-3AE6-4B0F-B21F-2A41A6A7918A}"/>
              </a:ext>
            </a:extLst>
          </p:cNvPr>
          <p:cNvCxnSpPr>
            <a:cxnSpLocks/>
            <a:stCxn id="24" idx="6"/>
            <a:endCxn id="2058" idx="1"/>
          </p:cNvCxnSpPr>
          <p:nvPr/>
        </p:nvCxnSpPr>
        <p:spPr>
          <a:xfrm>
            <a:off x="462279" y="4220149"/>
            <a:ext cx="1072394" cy="39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087227F-A302-413D-8CB0-484DCEED4B0E}"/>
              </a:ext>
            </a:extLst>
          </p:cNvPr>
          <p:cNvCxnSpPr>
            <a:cxnSpLocks/>
            <a:stCxn id="24" idx="6"/>
            <a:endCxn id="2060" idx="1"/>
          </p:cNvCxnSpPr>
          <p:nvPr/>
        </p:nvCxnSpPr>
        <p:spPr>
          <a:xfrm>
            <a:off x="462279" y="4220149"/>
            <a:ext cx="1114109" cy="1477649"/>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31C6F8E-2B01-4166-AA68-F3CE27D9B1C9}"/>
              </a:ext>
            </a:extLst>
          </p:cNvPr>
          <p:cNvSpPr/>
          <p:nvPr/>
        </p:nvSpPr>
        <p:spPr>
          <a:xfrm>
            <a:off x="416560" y="4173097"/>
            <a:ext cx="45719" cy="941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Coca Cola Drink Png Image - Coca Cola Cup Png, Transparent Png , Transparent  Png Image - PNGitem">
            <a:extLst>
              <a:ext uri="{FF2B5EF4-FFF2-40B4-BE49-F238E27FC236}">
                <a16:creationId xmlns:a16="http://schemas.microsoft.com/office/drawing/2014/main" id="{99F55148-BFC8-4580-993E-BEFEEE0B71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6445" y="1605316"/>
            <a:ext cx="722592" cy="85121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99282F64-313D-4302-84DF-7EB4F9C08CDA}"/>
              </a:ext>
            </a:extLst>
          </p:cNvPr>
          <p:cNvPicPr>
            <a:picLocks noChangeAspect="1"/>
          </p:cNvPicPr>
          <p:nvPr/>
        </p:nvPicPr>
        <p:blipFill>
          <a:blip r:embed="rId5"/>
          <a:stretch>
            <a:fillRect/>
          </a:stretch>
        </p:blipFill>
        <p:spPr>
          <a:xfrm>
            <a:off x="10538525" y="1511319"/>
            <a:ext cx="676715" cy="914479"/>
          </a:xfrm>
          <a:prstGeom prst="rect">
            <a:avLst/>
          </a:prstGeom>
        </p:spPr>
      </p:pic>
      <p:pic>
        <p:nvPicPr>
          <p:cNvPr id="2054" name="Picture 6" descr="Starbucks Cup | PNG All">
            <a:extLst>
              <a:ext uri="{FF2B5EF4-FFF2-40B4-BE49-F238E27FC236}">
                <a16:creationId xmlns:a16="http://schemas.microsoft.com/office/drawing/2014/main" id="{E0F9DC77-170F-49C5-8662-97BC8C5895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7750" y="1685524"/>
            <a:ext cx="722593" cy="7898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andwich Clip Art Free Clipart Panda Free Clipart Images | Food clipart,  Food, Summer sandwiches">
            <a:extLst>
              <a:ext uri="{FF2B5EF4-FFF2-40B4-BE49-F238E27FC236}">
                <a16:creationId xmlns:a16="http://schemas.microsoft.com/office/drawing/2014/main" id="{B22CE6A2-80A1-4F9C-8D66-5CB4B4FA81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9633" y="2012551"/>
            <a:ext cx="843281" cy="47823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ree Sandwich Cliparts, Download Free Clip Art, Free Clip Art on Clipart  Library">
            <a:extLst>
              <a:ext uri="{FF2B5EF4-FFF2-40B4-BE49-F238E27FC236}">
                <a16:creationId xmlns:a16="http://schemas.microsoft.com/office/drawing/2014/main" id="{923E2441-98B9-4C1B-A576-1BAFA855D5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4673" y="4274591"/>
            <a:ext cx="843281" cy="67529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andwich Clip Art Images | Clipart Panda - Free Clipart Images">
            <a:extLst>
              <a:ext uri="{FF2B5EF4-FFF2-40B4-BE49-F238E27FC236}">
                <a16:creationId xmlns:a16="http://schemas.microsoft.com/office/drawing/2014/main" id="{33758D6D-AC9E-496D-9C23-3FCE10C68C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76388" y="5499627"/>
            <a:ext cx="843281" cy="396342"/>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B6F0B51B-2552-4984-9862-26F965E2F49A}"/>
              </a:ext>
            </a:extLst>
          </p:cNvPr>
          <p:cNvCxnSpPr>
            <a:cxnSpLocks/>
            <a:stCxn id="24" idx="6"/>
            <a:endCxn id="6" idx="1"/>
          </p:cNvCxnSpPr>
          <p:nvPr/>
        </p:nvCxnSpPr>
        <p:spPr>
          <a:xfrm flipV="1">
            <a:off x="462279" y="3473944"/>
            <a:ext cx="949194" cy="746205"/>
          </a:xfrm>
          <a:prstGeom prst="line">
            <a:avLst/>
          </a:prstGeom>
        </p:spPr>
        <p:style>
          <a:lnRef idx="1">
            <a:schemeClr val="accent1"/>
          </a:lnRef>
          <a:fillRef idx="0">
            <a:schemeClr val="accent1"/>
          </a:fillRef>
          <a:effectRef idx="0">
            <a:schemeClr val="accent1"/>
          </a:effectRef>
          <a:fontRef idx="minor">
            <a:schemeClr val="tx1"/>
          </a:fontRef>
        </p:style>
      </p:cxnSp>
      <p:pic>
        <p:nvPicPr>
          <p:cNvPr id="2071" name="Picture 2070">
            <a:extLst>
              <a:ext uri="{FF2B5EF4-FFF2-40B4-BE49-F238E27FC236}">
                <a16:creationId xmlns:a16="http://schemas.microsoft.com/office/drawing/2014/main" id="{BDAC309D-E1D7-45B6-9688-0CD180A185EE}"/>
              </a:ext>
            </a:extLst>
          </p:cNvPr>
          <p:cNvPicPr>
            <a:picLocks noChangeAspect="1"/>
          </p:cNvPicPr>
          <p:nvPr/>
        </p:nvPicPr>
        <p:blipFill>
          <a:blip r:embed="rId10"/>
          <a:stretch>
            <a:fillRect/>
          </a:stretch>
        </p:blipFill>
        <p:spPr>
          <a:xfrm>
            <a:off x="10662095" y="377178"/>
            <a:ext cx="841321" cy="475529"/>
          </a:xfrm>
          <a:prstGeom prst="rect">
            <a:avLst/>
          </a:prstGeom>
        </p:spPr>
      </p:pic>
      <p:pic>
        <p:nvPicPr>
          <p:cNvPr id="2072" name="Picture 2071">
            <a:extLst>
              <a:ext uri="{FF2B5EF4-FFF2-40B4-BE49-F238E27FC236}">
                <a16:creationId xmlns:a16="http://schemas.microsoft.com/office/drawing/2014/main" id="{C3B7E331-58F9-4AD0-9F48-2481FEEB3ABE}"/>
              </a:ext>
            </a:extLst>
          </p:cNvPr>
          <p:cNvPicPr>
            <a:picLocks noChangeAspect="1"/>
          </p:cNvPicPr>
          <p:nvPr/>
        </p:nvPicPr>
        <p:blipFill>
          <a:blip r:embed="rId11"/>
          <a:stretch>
            <a:fillRect/>
          </a:stretch>
        </p:blipFill>
        <p:spPr>
          <a:xfrm>
            <a:off x="9820774" y="419853"/>
            <a:ext cx="853514" cy="353599"/>
          </a:xfrm>
          <a:prstGeom prst="rect">
            <a:avLst/>
          </a:prstGeom>
        </p:spPr>
      </p:pic>
      <p:pic>
        <p:nvPicPr>
          <p:cNvPr id="2073" name="Picture 2072">
            <a:extLst>
              <a:ext uri="{FF2B5EF4-FFF2-40B4-BE49-F238E27FC236}">
                <a16:creationId xmlns:a16="http://schemas.microsoft.com/office/drawing/2014/main" id="{E60F962A-AC4B-491F-BB8C-92C90DD911FB}"/>
              </a:ext>
            </a:extLst>
          </p:cNvPr>
          <p:cNvPicPr>
            <a:picLocks noChangeAspect="1"/>
          </p:cNvPicPr>
          <p:nvPr/>
        </p:nvPicPr>
        <p:blipFill>
          <a:blip r:embed="rId12"/>
          <a:stretch>
            <a:fillRect/>
          </a:stretch>
        </p:blipFill>
        <p:spPr>
          <a:xfrm>
            <a:off x="8991646" y="236957"/>
            <a:ext cx="841321" cy="676715"/>
          </a:xfrm>
          <a:prstGeom prst="rect">
            <a:avLst/>
          </a:prstGeom>
        </p:spPr>
      </p:pic>
      <p:pic>
        <p:nvPicPr>
          <p:cNvPr id="2074" name="Picture 2073">
            <a:extLst>
              <a:ext uri="{FF2B5EF4-FFF2-40B4-BE49-F238E27FC236}">
                <a16:creationId xmlns:a16="http://schemas.microsoft.com/office/drawing/2014/main" id="{65F84A81-B54A-41CF-9951-4ADD5E1520EE}"/>
              </a:ext>
            </a:extLst>
          </p:cNvPr>
          <p:cNvPicPr>
            <a:picLocks noChangeAspect="1"/>
          </p:cNvPicPr>
          <p:nvPr/>
        </p:nvPicPr>
        <p:blipFill>
          <a:blip r:embed="rId13"/>
          <a:stretch>
            <a:fillRect/>
          </a:stretch>
        </p:blipFill>
        <p:spPr>
          <a:xfrm>
            <a:off x="8150325" y="377178"/>
            <a:ext cx="841321" cy="396274"/>
          </a:xfrm>
          <a:prstGeom prst="rect">
            <a:avLst/>
          </a:prstGeom>
        </p:spPr>
      </p:pic>
      <p:pic>
        <p:nvPicPr>
          <p:cNvPr id="2075" name="Picture 2074">
            <a:extLst>
              <a:ext uri="{FF2B5EF4-FFF2-40B4-BE49-F238E27FC236}">
                <a16:creationId xmlns:a16="http://schemas.microsoft.com/office/drawing/2014/main" id="{5BA48591-02A7-42DF-B69B-683065FCA048}"/>
              </a:ext>
            </a:extLst>
          </p:cNvPr>
          <p:cNvPicPr>
            <a:picLocks noChangeAspect="1"/>
          </p:cNvPicPr>
          <p:nvPr/>
        </p:nvPicPr>
        <p:blipFill>
          <a:blip r:embed="rId14"/>
          <a:stretch>
            <a:fillRect/>
          </a:stretch>
        </p:blipFill>
        <p:spPr>
          <a:xfrm>
            <a:off x="10783749" y="945756"/>
            <a:ext cx="859611" cy="493819"/>
          </a:xfrm>
          <a:prstGeom prst="rect">
            <a:avLst/>
          </a:prstGeom>
        </p:spPr>
      </p:pic>
      <p:pic>
        <p:nvPicPr>
          <p:cNvPr id="2076" name="Picture 2075">
            <a:extLst>
              <a:ext uri="{FF2B5EF4-FFF2-40B4-BE49-F238E27FC236}">
                <a16:creationId xmlns:a16="http://schemas.microsoft.com/office/drawing/2014/main" id="{DA8A828D-1B05-4638-AC48-D57E0C1F7869}"/>
              </a:ext>
            </a:extLst>
          </p:cNvPr>
          <p:cNvPicPr>
            <a:picLocks noChangeAspect="1"/>
          </p:cNvPicPr>
          <p:nvPr/>
        </p:nvPicPr>
        <p:blipFill>
          <a:blip r:embed="rId15"/>
          <a:stretch>
            <a:fillRect/>
          </a:stretch>
        </p:blipFill>
        <p:spPr>
          <a:xfrm>
            <a:off x="9966956" y="923420"/>
            <a:ext cx="871804" cy="603556"/>
          </a:xfrm>
          <a:prstGeom prst="rect">
            <a:avLst/>
          </a:prstGeom>
        </p:spPr>
      </p:pic>
      <p:pic>
        <p:nvPicPr>
          <p:cNvPr id="2077" name="Picture 2076">
            <a:extLst>
              <a:ext uri="{FF2B5EF4-FFF2-40B4-BE49-F238E27FC236}">
                <a16:creationId xmlns:a16="http://schemas.microsoft.com/office/drawing/2014/main" id="{20B0D9AE-575B-4CC6-A47A-B6D7AF64DE28}"/>
              </a:ext>
            </a:extLst>
          </p:cNvPr>
          <p:cNvPicPr>
            <a:picLocks noChangeAspect="1"/>
          </p:cNvPicPr>
          <p:nvPr/>
        </p:nvPicPr>
        <p:blipFill>
          <a:blip r:embed="rId16"/>
          <a:stretch>
            <a:fillRect/>
          </a:stretch>
        </p:blipFill>
        <p:spPr>
          <a:xfrm>
            <a:off x="8150325" y="945756"/>
            <a:ext cx="847417" cy="542591"/>
          </a:xfrm>
          <a:prstGeom prst="rect">
            <a:avLst/>
          </a:prstGeom>
        </p:spPr>
      </p:pic>
      <p:pic>
        <p:nvPicPr>
          <p:cNvPr id="2078" name="Picture 2077">
            <a:extLst>
              <a:ext uri="{FF2B5EF4-FFF2-40B4-BE49-F238E27FC236}">
                <a16:creationId xmlns:a16="http://schemas.microsoft.com/office/drawing/2014/main" id="{C4618474-B99B-48CC-9403-737BF91D6344}"/>
              </a:ext>
            </a:extLst>
          </p:cNvPr>
          <p:cNvPicPr>
            <a:picLocks noChangeAspect="1"/>
          </p:cNvPicPr>
          <p:nvPr/>
        </p:nvPicPr>
        <p:blipFill>
          <a:blip r:embed="rId17"/>
          <a:stretch>
            <a:fillRect/>
          </a:stretch>
        </p:blipFill>
        <p:spPr>
          <a:xfrm>
            <a:off x="8967126" y="963964"/>
            <a:ext cx="1030313" cy="512108"/>
          </a:xfrm>
          <a:prstGeom prst="rect">
            <a:avLst/>
          </a:prstGeom>
        </p:spPr>
      </p:pic>
      <p:pic>
        <p:nvPicPr>
          <p:cNvPr id="2079" name="Picture 14" descr="Free Dessert Food Cliparts, Download Free Clip Art, Free Clip Art on Clipart  Library">
            <a:extLst>
              <a:ext uri="{FF2B5EF4-FFF2-40B4-BE49-F238E27FC236}">
                <a16:creationId xmlns:a16="http://schemas.microsoft.com/office/drawing/2014/main" id="{37A04D7D-0909-435D-8F38-61E2BFF5DD4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36142" y="2517715"/>
            <a:ext cx="722594" cy="722594"/>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16" descr="Free Dessert Cliparts, Download Free Clip Art, Free Clip Art on Clipart  Library">
            <a:extLst>
              <a:ext uri="{FF2B5EF4-FFF2-40B4-BE49-F238E27FC236}">
                <a16:creationId xmlns:a16="http://schemas.microsoft.com/office/drawing/2014/main" id="{A779C54A-D836-4D66-9AFC-76907C2550F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402858" y="2488802"/>
            <a:ext cx="535853" cy="623444"/>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Connector 42">
            <a:extLst>
              <a:ext uri="{FF2B5EF4-FFF2-40B4-BE49-F238E27FC236}">
                <a16:creationId xmlns:a16="http://schemas.microsoft.com/office/drawing/2014/main" id="{C75C4908-BCE6-4C38-8212-5B53AF251135}"/>
              </a:ext>
            </a:extLst>
          </p:cNvPr>
          <p:cNvCxnSpPr>
            <a:cxnSpLocks/>
            <a:stCxn id="6" idx="3"/>
            <a:endCxn id="6" idx="3"/>
          </p:cNvCxnSpPr>
          <p:nvPr/>
        </p:nvCxnSpPr>
        <p:spPr>
          <a:xfrm>
            <a:off x="2265548" y="3473944"/>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8DA8A6B-17D7-47B8-8F98-A646E313C4DF}"/>
              </a:ext>
            </a:extLst>
          </p:cNvPr>
          <p:cNvGrpSpPr/>
          <p:nvPr/>
        </p:nvGrpSpPr>
        <p:grpSpPr>
          <a:xfrm>
            <a:off x="2344847" y="5405758"/>
            <a:ext cx="840860" cy="1351239"/>
            <a:chOff x="2102831" y="1556211"/>
            <a:chExt cx="1644086" cy="1993248"/>
          </a:xfrm>
        </p:grpSpPr>
        <p:grpSp>
          <p:nvGrpSpPr>
            <p:cNvPr id="2" name="Group 1">
              <a:extLst>
                <a:ext uri="{FF2B5EF4-FFF2-40B4-BE49-F238E27FC236}">
                  <a16:creationId xmlns:a16="http://schemas.microsoft.com/office/drawing/2014/main" id="{B452BDA6-61A8-464E-866F-A56C69E10D13}"/>
                </a:ext>
              </a:extLst>
            </p:cNvPr>
            <p:cNvGrpSpPr/>
            <p:nvPr/>
          </p:nvGrpSpPr>
          <p:grpSpPr>
            <a:xfrm>
              <a:off x="2102831" y="2166778"/>
              <a:ext cx="1074518" cy="997291"/>
              <a:chOff x="1947279" y="1783254"/>
              <a:chExt cx="2002084" cy="2483946"/>
            </a:xfrm>
          </p:grpSpPr>
          <p:pic>
            <p:nvPicPr>
              <p:cNvPr id="63" name="Picture 62">
                <a:extLst>
                  <a:ext uri="{FF2B5EF4-FFF2-40B4-BE49-F238E27FC236}">
                    <a16:creationId xmlns:a16="http://schemas.microsoft.com/office/drawing/2014/main" id="{48444B84-DC4A-4128-89A5-A5A68B0B1CC0}"/>
                  </a:ext>
                </a:extLst>
              </p:cNvPr>
              <p:cNvPicPr>
                <a:picLocks noChangeAspect="1"/>
              </p:cNvPicPr>
              <p:nvPr/>
            </p:nvPicPr>
            <p:blipFill>
              <a:blip r:embed="rId20"/>
              <a:stretch>
                <a:fillRect/>
              </a:stretch>
            </p:blipFill>
            <p:spPr>
              <a:xfrm>
                <a:off x="2920574" y="2386208"/>
                <a:ext cx="868755" cy="602032"/>
              </a:xfrm>
              <a:prstGeom prst="rect">
                <a:avLst/>
              </a:prstGeom>
            </p:spPr>
          </p:pic>
          <p:pic>
            <p:nvPicPr>
              <p:cNvPr id="2048" name="Picture 2047">
                <a:extLst>
                  <a:ext uri="{FF2B5EF4-FFF2-40B4-BE49-F238E27FC236}">
                    <a16:creationId xmlns:a16="http://schemas.microsoft.com/office/drawing/2014/main" id="{A9FD7BD9-79E1-4948-8259-096651ECCE84}"/>
                  </a:ext>
                </a:extLst>
              </p:cNvPr>
              <p:cNvPicPr>
                <a:picLocks noChangeAspect="1"/>
              </p:cNvPicPr>
              <p:nvPr/>
            </p:nvPicPr>
            <p:blipFill>
              <a:blip r:embed="rId21"/>
              <a:stretch>
                <a:fillRect/>
              </a:stretch>
            </p:blipFill>
            <p:spPr>
              <a:xfrm>
                <a:off x="2913982" y="3053932"/>
                <a:ext cx="845893" cy="541067"/>
              </a:xfrm>
              <a:prstGeom prst="rect">
                <a:avLst/>
              </a:prstGeom>
            </p:spPr>
          </p:pic>
          <p:pic>
            <p:nvPicPr>
              <p:cNvPr id="2049" name="Picture 2048">
                <a:extLst>
                  <a:ext uri="{FF2B5EF4-FFF2-40B4-BE49-F238E27FC236}">
                    <a16:creationId xmlns:a16="http://schemas.microsoft.com/office/drawing/2014/main" id="{EA2137C5-A971-4E8E-AB56-F181A4CDBDED}"/>
                  </a:ext>
                </a:extLst>
              </p:cNvPr>
              <p:cNvPicPr>
                <a:picLocks noChangeAspect="1"/>
              </p:cNvPicPr>
              <p:nvPr/>
            </p:nvPicPr>
            <p:blipFill>
              <a:blip r:embed="rId22"/>
              <a:stretch>
                <a:fillRect/>
              </a:stretch>
            </p:blipFill>
            <p:spPr>
              <a:xfrm>
                <a:off x="2920574" y="3756616"/>
                <a:ext cx="1028789" cy="510584"/>
              </a:xfrm>
              <a:prstGeom prst="rect">
                <a:avLst/>
              </a:prstGeom>
            </p:spPr>
          </p:pic>
          <p:pic>
            <p:nvPicPr>
              <p:cNvPr id="2051" name="Picture 2050">
                <a:extLst>
                  <a:ext uri="{FF2B5EF4-FFF2-40B4-BE49-F238E27FC236}">
                    <a16:creationId xmlns:a16="http://schemas.microsoft.com/office/drawing/2014/main" id="{F3AF8C09-E1BB-4792-9299-E7934D25A518}"/>
                  </a:ext>
                </a:extLst>
              </p:cNvPr>
              <p:cNvPicPr>
                <a:picLocks noChangeAspect="1"/>
              </p:cNvPicPr>
              <p:nvPr/>
            </p:nvPicPr>
            <p:blipFill>
              <a:blip r:embed="rId23"/>
              <a:stretch>
                <a:fillRect/>
              </a:stretch>
            </p:blipFill>
            <p:spPr>
              <a:xfrm>
                <a:off x="2913982" y="1783254"/>
                <a:ext cx="861135" cy="495343"/>
              </a:xfrm>
              <a:prstGeom prst="rect">
                <a:avLst/>
              </a:prstGeom>
            </p:spPr>
          </p:pic>
          <p:cxnSp>
            <p:nvCxnSpPr>
              <p:cNvPr id="2055" name="Straight Connector 2054">
                <a:extLst>
                  <a:ext uri="{FF2B5EF4-FFF2-40B4-BE49-F238E27FC236}">
                    <a16:creationId xmlns:a16="http://schemas.microsoft.com/office/drawing/2014/main" id="{87BCB129-7A62-44C4-9CE4-31D2DB673656}"/>
                  </a:ext>
                </a:extLst>
              </p:cNvPr>
              <p:cNvCxnSpPr>
                <a:cxnSpLocks/>
                <a:stCxn id="2056" idx="3"/>
                <a:endCxn id="2051" idx="1"/>
              </p:cNvCxnSpPr>
              <p:nvPr/>
            </p:nvCxnSpPr>
            <p:spPr>
              <a:xfrm flipV="1">
                <a:off x="1947279" y="2030928"/>
                <a:ext cx="966704" cy="34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CE3FC01D-659B-4707-AFCB-D3EDA171BCCD}"/>
                  </a:ext>
                </a:extLst>
              </p:cNvPr>
              <p:cNvCxnSpPr>
                <a:cxnSpLocks/>
                <a:stCxn id="2056" idx="3"/>
                <a:endCxn id="63" idx="1"/>
              </p:cNvCxnSpPr>
              <p:nvPr/>
            </p:nvCxnSpPr>
            <p:spPr>
              <a:xfrm>
                <a:off x="1947279" y="2065258"/>
                <a:ext cx="973294" cy="621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E4586C71-4E87-4A51-BCF6-26261AC51EEC}"/>
                  </a:ext>
                </a:extLst>
              </p:cNvPr>
              <p:cNvCxnSpPr>
                <a:stCxn id="2056" idx="3"/>
                <a:endCxn id="2056" idx="3"/>
              </p:cNvCxnSpPr>
              <p:nvPr/>
            </p:nvCxnSpPr>
            <p:spPr>
              <a:xfrm>
                <a:off x="1947279" y="206525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B2AAD5A2-3E5F-44DA-911F-DF8094D12FFC}"/>
                  </a:ext>
                </a:extLst>
              </p:cNvPr>
              <p:cNvCxnSpPr>
                <a:cxnSpLocks/>
                <a:stCxn id="2056" idx="3"/>
                <a:endCxn id="2048" idx="1"/>
              </p:cNvCxnSpPr>
              <p:nvPr/>
            </p:nvCxnSpPr>
            <p:spPr>
              <a:xfrm>
                <a:off x="1947279" y="2065258"/>
                <a:ext cx="966704" cy="1259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D693DB36-F922-489D-AEC9-27D6C93B9C87}"/>
                  </a:ext>
                </a:extLst>
              </p:cNvPr>
              <p:cNvCxnSpPr>
                <a:cxnSpLocks/>
                <a:stCxn id="2056" idx="3"/>
                <a:endCxn id="2049" idx="1"/>
              </p:cNvCxnSpPr>
              <p:nvPr/>
            </p:nvCxnSpPr>
            <p:spPr>
              <a:xfrm>
                <a:off x="1947279" y="2065258"/>
                <a:ext cx="973294" cy="194665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4B056967-061B-40A2-A468-4E5C1989B33F}"/>
                </a:ext>
              </a:extLst>
            </p:cNvPr>
            <p:cNvGrpSpPr/>
            <p:nvPr/>
          </p:nvGrpSpPr>
          <p:grpSpPr>
            <a:xfrm>
              <a:off x="3089401" y="2552378"/>
              <a:ext cx="654138" cy="516470"/>
              <a:chOff x="3083831" y="1552530"/>
              <a:chExt cx="2031783" cy="1680129"/>
            </a:xfrm>
          </p:grpSpPr>
          <p:pic>
            <p:nvPicPr>
              <p:cNvPr id="83" name="Picture 6" descr="Starbucks Cup | PNG All">
                <a:extLst>
                  <a:ext uri="{FF2B5EF4-FFF2-40B4-BE49-F238E27FC236}">
                    <a16:creationId xmlns:a16="http://schemas.microsoft.com/office/drawing/2014/main" id="{78F713FC-33E0-4D37-879E-725FA85210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85984" y="1492385"/>
                <a:ext cx="669521" cy="789811"/>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Coca Cola Drink Png Image - Coca Cola Cup Png, Transparent Png , Transparent  Png Image - PNGitem">
                <a:extLst>
                  <a:ext uri="{FF2B5EF4-FFF2-40B4-BE49-F238E27FC236}">
                    <a16:creationId xmlns:a16="http://schemas.microsoft.com/office/drawing/2014/main" id="{D2C01362-49DB-40D2-B945-1317CA3E63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60809" y="1938330"/>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4">
                <a:extLst>
                  <a:ext uri="{FF2B5EF4-FFF2-40B4-BE49-F238E27FC236}">
                    <a16:creationId xmlns:a16="http://schemas.microsoft.com/office/drawing/2014/main" id="{6EB5B5FF-552F-494C-A8DB-E1607AA44AD2}"/>
                  </a:ext>
                </a:extLst>
              </p:cNvPr>
              <p:cNvPicPr>
                <a:picLocks noChangeAspect="1"/>
              </p:cNvPicPr>
              <p:nvPr/>
            </p:nvPicPr>
            <p:blipFill>
              <a:blip r:embed="rId5"/>
              <a:stretch>
                <a:fillRect/>
              </a:stretch>
            </p:blipFill>
            <p:spPr>
              <a:xfrm rot="5400000">
                <a:off x="4422853" y="2539898"/>
                <a:ext cx="471043" cy="914479"/>
              </a:xfrm>
              <a:prstGeom prst="rect">
                <a:avLst/>
              </a:prstGeom>
            </p:spPr>
          </p:pic>
          <p:cxnSp>
            <p:nvCxnSpPr>
              <p:cNvPr id="5" name="Straight Connector 4">
                <a:extLst>
                  <a:ext uri="{FF2B5EF4-FFF2-40B4-BE49-F238E27FC236}">
                    <a16:creationId xmlns:a16="http://schemas.microsoft.com/office/drawing/2014/main" id="{6FDB66ED-6B0C-48E0-A531-EC5F9AB2EB4D}"/>
                  </a:ext>
                </a:extLst>
              </p:cNvPr>
              <p:cNvCxnSpPr>
                <a:cxnSpLocks/>
                <a:stCxn id="2051" idx="3"/>
                <a:endCxn id="83" idx="2"/>
              </p:cNvCxnSpPr>
              <p:nvPr/>
            </p:nvCxnSpPr>
            <p:spPr>
              <a:xfrm flipV="1">
                <a:off x="3083831" y="1887291"/>
                <a:ext cx="1042008" cy="37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943AA7-43C5-45BE-A7EB-10CA524DFE0A}"/>
                  </a:ext>
                </a:extLst>
              </p:cNvPr>
              <p:cNvCxnSpPr>
                <a:cxnSpLocks/>
                <a:stCxn id="2051" idx="3"/>
                <a:endCxn id="85" idx="2"/>
              </p:cNvCxnSpPr>
              <p:nvPr/>
            </p:nvCxnSpPr>
            <p:spPr>
              <a:xfrm>
                <a:off x="3083831" y="2266217"/>
                <a:ext cx="1117304" cy="730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7B3170A-C68C-4562-8F34-A3C9E4E5FDFB}"/>
                  </a:ext>
                </a:extLst>
              </p:cNvPr>
              <p:cNvCxnSpPr>
                <a:cxnSpLocks/>
                <a:stCxn id="2051" idx="3"/>
                <a:endCxn id="84" idx="2"/>
              </p:cNvCxnSpPr>
              <p:nvPr/>
            </p:nvCxnSpPr>
            <p:spPr>
              <a:xfrm>
                <a:off x="3083831" y="2266217"/>
                <a:ext cx="1086130" cy="977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30478E08-4FA0-45F0-8F0A-B01C9183EB28}"/>
                </a:ext>
              </a:extLst>
            </p:cNvPr>
            <p:cNvGrpSpPr/>
            <p:nvPr/>
          </p:nvGrpSpPr>
          <p:grpSpPr>
            <a:xfrm>
              <a:off x="3115570" y="1556211"/>
              <a:ext cx="628734" cy="679427"/>
              <a:chOff x="3091459" y="588659"/>
              <a:chExt cx="2255611" cy="1941059"/>
            </a:xfrm>
          </p:grpSpPr>
          <p:pic>
            <p:nvPicPr>
              <p:cNvPr id="118" name="Picture 2" descr="Coca Cola Drink Png Image - Coca Cola Cup Png, Transparent Png , Transparent  Png Image - PNGitem">
                <a:extLst>
                  <a:ext uri="{FF2B5EF4-FFF2-40B4-BE49-F238E27FC236}">
                    <a16:creationId xmlns:a16="http://schemas.microsoft.com/office/drawing/2014/main" id="{FF3A3D70-D846-4FAC-BBBE-EBAC593267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523439" y="944953"/>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118">
                <a:extLst>
                  <a:ext uri="{FF2B5EF4-FFF2-40B4-BE49-F238E27FC236}">
                    <a16:creationId xmlns:a16="http://schemas.microsoft.com/office/drawing/2014/main" id="{FBDCF321-C612-4771-BA67-C86E883A0A68}"/>
                  </a:ext>
                </a:extLst>
              </p:cNvPr>
              <p:cNvPicPr>
                <a:picLocks noChangeAspect="1"/>
              </p:cNvPicPr>
              <p:nvPr/>
            </p:nvPicPr>
            <p:blipFill>
              <a:blip r:embed="rId5"/>
              <a:stretch>
                <a:fillRect/>
              </a:stretch>
            </p:blipFill>
            <p:spPr>
              <a:xfrm rot="5400000">
                <a:off x="4654309" y="1459704"/>
                <a:ext cx="471043" cy="914479"/>
              </a:xfrm>
              <a:prstGeom prst="rect">
                <a:avLst/>
              </a:prstGeom>
            </p:spPr>
          </p:pic>
          <p:pic>
            <p:nvPicPr>
              <p:cNvPr id="117" name="Picture 6" descr="Starbucks Cup | PNG All">
                <a:extLst>
                  <a:ext uri="{FF2B5EF4-FFF2-40B4-BE49-F238E27FC236}">
                    <a16:creationId xmlns:a16="http://schemas.microsoft.com/office/drawing/2014/main" id="{004E0A86-2ADD-4B0F-915A-09B5CC5723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56312" y="528514"/>
                <a:ext cx="669521" cy="78981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AFEFD918-601A-444E-A05B-633F04D411F0}"/>
                  </a:ext>
                </a:extLst>
              </p:cNvPr>
              <p:cNvCxnSpPr>
                <a:cxnSpLocks/>
                <a:stCxn id="63" idx="3"/>
                <a:endCxn id="117" idx="2"/>
              </p:cNvCxnSpPr>
              <p:nvPr/>
            </p:nvCxnSpPr>
            <p:spPr>
              <a:xfrm flipV="1">
                <a:off x="3091459" y="923420"/>
                <a:ext cx="1304708" cy="160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A6E0A4C-56DF-4AD1-9C27-B1DD6D90FA7A}"/>
                  </a:ext>
                </a:extLst>
              </p:cNvPr>
              <p:cNvCxnSpPr>
                <a:cxnSpLocks/>
                <a:stCxn id="63" idx="3"/>
                <a:endCxn id="118" idx="2"/>
              </p:cNvCxnSpPr>
              <p:nvPr/>
            </p:nvCxnSpPr>
            <p:spPr>
              <a:xfrm flipV="1">
                <a:off x="3091459" y="1370562"/>
                <a:ext cx="1341132" cy="115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129EA73-A447-4FD1-AD3E-751C32810E2C}"/>
                  </a:ext>
                </a:extLst>
              </p:cNvPr>
              <p:cNvCxnSpPr>
                <a:cxnSpLocks/>
                <a:stCxn id="63" idx="3"/>
                <a:endCxn id="4" idx="2"/>
              </p:cNvCxnSpPr>
              <p:nvPr/>
            </p:nvCxnSpPr>
            <p:spPr>
              <a:xfrm flipV="1">
                <a:off x="3091459" y="1779449"/>
                <a:ext cx="1304709" cy="7502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EE186DE-53D4-4D91-AA1B-DB6DD9E1F2A8}"/>
                </a:ext>
              </a:extLst>
            </p:cNvPr>
            <p:cNvGrpSpPr/>
            <p:nvPr/>
          </p:nvGrpSpPr>
          <p:grpSpPr>
            <a:xfrm>
              <a:off x="3091463" y="2134063"/>
              <a:ext cx="652076" cy="459751"/>
              <a:chOff x="3115570" y="1599170"/>
              <a:chExt cx="2245080" cy="1555774"/>
            </a:xfrm>
          </p:grpSpPr>
          <p:cxnSp>
            <p:nvCxnSpPr>
              <p:cNvPr id="100" name="Straight Connector 99">
                <a:extLst>
                  <a:ext uri="{FF2B5EF4-FFF2-40B4-BE49-F238E27FC236}">
                    <a16:creationId xmlns:a16="http://schemas.microsoft.com/office/drawing/2014/main" id="{DE84C565-A37E-476F-A277-578663C9A4CF}"/>
                  </a:ext>
                </a:extLst>
              </p:cNvPr>
              <p:cNvCxnSpPr>
                <a:cxnSpLocks/>
                <a:stCxn id="2048" idx="3"/>
                <a:endCxn id="99" idx="2"/>
              </p:cNvCxnSpPr>
              <p:nvPr/>
            </p:nvCxnSpPr>
            <p:spPr>
              <a:xfrm flipV="1">
                <a:off x="3115570" y="1959587"/>
                <a:ext cx="1310484" cy="846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07DAC18-0E68-4D6D-AEE0-B30CF5901B35}"/>
                  </a:ext>
                </a:extLst>
              </p:cNvPr>
              <p:cNvCxnSpPr>
                <a:cxnSpLocks/>
                <a:stCxn id="2048" idx="3"/>
                <a:endCxn id="97" idx="2"/>
              </p:cNvCxnSpPr>
              <p:nvPr/>
            </p:nvCxnSpPr>
            <p:spPr>
              <a:xfrm flipV="1">
                <a:off x="3115570" y="2503654"/>
                <a:ext cx="1288310" cy="302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7E91CDF-F697-4E73-8E69-21484E10B438}"/>
                  </a:ext>
                </a:extLst>
              </p:cNvPr>
              <p:cNvCxnSpPr>
                <a:cxnSpLocks/>
                <a:stCxn id="2048" idx="3"/>
                <a:endCxn id="98" idx="2"/>
              </p:cNvCxnSpPr>
              <p:nvPr/>
            </p:nvCxnSpPr>
            <p:spPr>
              <a:xfrm>
                <a:off x="3115570" y="2806269"/>
                <a:ext cx="1330601" cy="113154"/>
              </a:xfrm>
              <a:prstGeom prst="line">
                <a:avLst/>
              </a:prstGeom>
            </p:spPr>
            <p:style>
              <a:lnRef idx="1">
                <a:schemeClr val="accent1"/>
              </a:lnRef>
              <a:fillRef idx="0">
                <a:schemeClr val="accent1"/>
              </a:fillRef>
              <a:effectRef idx="0">
                <a:schemeClr val="accent1"/>
              </a:effectRef>
              <a:fontRef idx="minor">
                <a:schemeClr val="tx1"/>
              </a:fontRef>
            </p:style>
          </p:cxnSp>
          <p:pic>
            <p:nvPicPr>
              <p:cNvPr id="97" name="Picture 2" descr="Coca Cola Drink Png Image - Coca Cola Cup Png, Transparent Png , Transparent  Png Image - PNGitem">
                <a:extLst>
                  <a:ext uri="{FF2B5EF4-FFF2-40B4-BE49-F238E27FC236}">
                    <a16:creationId xmlns:a16="http://schemas.microsoft.com/office/drawing/2014/main" id="{E2538722-998A-4D93-A7A0-95F9FF1F3C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468192" y="2078045"/>
                <a:ext cx="722594" cy="851218"/>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97">
                <a:extLst>
                  <a:ext uri="{FF2B5EF4-FFF2-40B4-BE49-F238E27FC236}">
                    <a16:creationId xmlns:a16="http://schemas.microsoft.com/office/drawing/2014/main" id="{E424B150-C738-47C6-A87B-618ED6763C7F}"/>
                  </a:ext>
                </a:extLst>
              </p:cNvPr>
              <p:cNvPicPr>
                <a:picLocks noChangeAspect="1"/>
              </p:cNvPicPr>
              <p:nvPr/>
            </p:nvPicPr>
            <p:blipFill>
              <a:blip r:embed="rId5"/>
              <a:stretch>
                <a:fillRect/>
              </a:stretch>
            </p:blipFill>
            <p:spPr>
              <a:xfrm rot="5400000">
                <a:off x="4667889" y="2462183"/>
                <a:ext cx="471043" cy="914479"/>
              </a:xfrm>
              <a:prstGeom prst="rect">
                <a:avLst/>
              </a:prstGeom>
            </p:spPr>
          </p:pic>
          <p:pic>
            <p:nvPicPr>
              <p:cNvPr id="99" name="Picture 6" descr="Starbucks Cup | PNG All">
                <a:extLst>
                  <a:ext uri="{FF2B5EF4-FFF2-40B4-BE49-F238E27FC236}">
                    <a16:creationId xmlns:a16="http://schemas.microsoft.com/office/drawing/2014/main" id="{72402383-A002-4DDE-A39D-5DA97D4F63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41327" y="1543978"/>
                <a:ext cx="679427" cy="7898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1DB6A80E-A26F-4F8B-AE03-BBF7F1DC9C04}"/>
                </a:ext>
              </a:extLst>
            </p:cNvPr>
            <p:cNvGrpSpPr/>
            <p:nvPr/>
          </p:nvGrpSpPr>
          <p:grpSpPr>
            <a:xfrm>
              <a:off x="3186395" y="3051231"/>
              <a:ext cx="560522" cy="498228"/>
              <a:chOff x="3177349" y="2959073"/>
              <a:chExt cx="1812987" cy="1379514"/>
            </a:xfrm>
          </p:grpSpPr>
          <p:pic>
            <p:nvPicPr>
              <p:cNvPr id="88" name="Picture 6" descr="Starbucks Cup | PNG All">
                <a:extLst>
                  <a:ext uri="{FF2B5EF4-FFF2-40B4-BE49-F238E27FC236}">
                    <a16:creationId xmlns:a16="http://schemas.microsoft.com/office/drawing/2014/main" id="{C4D05015-DFD3-48C2-847F-EAADFC28E5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219593" y="2853341"/>
                <a:ext cx="537387" cy="748852"/>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Coca Cola Drink Png Image - Coca Cola Cup Png, Transparent Png , Transparent  Png Image - PNGitem">
                <a:extLst>
                  <a:ext uri="{FF2B5EF4-FFF2-40B4-BE49-F238E27FC236}">
                    <a16:creationId xmlns:a16="http://schemas.microsoft.com/office/drawing/2014/main" id="{96D64B84-9A5A-4839-B42E-18B150EEBD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183720" y="3256941"/>
                <a:ext cx="592898" cy="80707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9">
                <a:extLst>
                  <a:ext uri="{FF2B5EF4-FFF2-40B4-BE49-F238E27FC236}">
                    <a16:creationId xmlns:a16="http://schemas.microsoft.com/office/drawing/2014/main" id="{7DBEAF6D-4CDA-4C29-9D66-12DBBC3C12C7}"/>
                  </a:ext>
                </a:extLst>
              </p:cNvPr>
              <p:cNvPicPr>
                <a:picLocks noChangeAspect="1"/>
              </p:cNvPicPr>
              <p:nvPr/>
            </p:nvPicPr>
            <p:blipFill>
              <a:blip r:embed="rId5"/>
              <a:stretch>
                <a:fillRect/>
              </a:stretch>
            </p:blipFill>
            <p:spPr>
              <a:xfrm rot="5400000">
                <a:off x="4348242" y="3696492"/>
                <a:ext cx="417134" cy="867055"/>
              </a:xfrm>
              <a:prstGeom prst="rect">
                <a:avLst/>
              </a:prstGeom>
            </p:spPr>
          </p:pic>
          <p:cxnSp>
            <p:nvCxnSpPr>
              <p:cNvPr id="91" name="Straight Connector 90">
                <a:extLst>
                  <a:ext uri="{FF2B5EF4-FFF2-40B4-BE49-F238E27FC236}">
                    <a16:creationId xmlns:a16="http://schemas.microsoft.com/office/drawing/2014/main" id="{46E9F97A-E675-4F30-A6F8-DF351769DC9A}"/>
                  </a:ext>
                </a:extLst>
              </p:cNvPr>
              <p:cNvCxnSpPr>
                <a:cxnSpLocks/>
                <a:stCxn id="2049" idx="3"/>
                <a:endCxn id="88" idx="2"/>
              </p:cNvCxnSpPr>
              <p:nvPr/>
            </p:nvCxnSpPr>
            <p:spPr>
              <a:xfrm>
                <a:off x="3177349" y="3061571"/>
                <a:ext cx="936512" cy="166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A91EC72-5FDF-4A19-9CB7-70289DDCF5B6}"/>
                  </a:ext>
                </a:extLst>
              </p:cNvPr>
              <p:cNvCxnSpPr>
                <a:cxnSpLocks/>
                <a:stCxn id="2049" idx="3"/>
                <a:endCxn id="90" idx="2"/>
              </p:cNvCxnSpPr>
              <p:nvPr/>
            </p:nvCxnSpPr>
            <p:spPr>
              <a:xfrm>
                <a:off x="3177349" y="3061571"/>
                <a:ext cx="945933" cy="1068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D9174C0-2727-4B77-807C-688B0EDADEB2}"/>
                  </a:ext>
                </a:extLst>
              </p:cNvPr>
              <p:cNvCxnSpPr>
                <a:cxnSpLocks/>
                <a:stCxn id="2049" idx="3"/>
                <a:endCxn id="89" idx="2"/>
              </p:cNvCxnSpPr>
              <p:nvPr/>
            </p:nvCxnSpPr>
            <p:spPr>
              <a:xfrm>
                <a:off x="3177349" y="3061571"/>
                <a:ext cx="899283" cy="598908"/>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03" name="Group 102">
            <a:extLst>
              <a:ext uri="{FF2B5EF4-FFF2-40B4-BE49-F238E27FC236}">
                <a16:creationId xmlns:a16="http://schemas.microsoft.com/office/drawing/2014/main" id="{97362EA2-F1EF-4A35-8D4E-BBF590C8AD1F}"/>
              </a:ext>
            </a:extLst>
          </p:cNvPr>
          <p:cNvGrpSpPr/>
          <p:nvPr/>
        </p:nvGrpSpPr>
        <p:grpSpPr>
          <a:xfrm>
            <a:off x="2719382" y="3749205"/>
            <a:ext cx="1812987" cy="1379514"/>
            <a:chOff x="3177349" y="2959073"/>
            <a:chExt cx="1812987" cy="1379514"/>
          </a:xfrm>
        </p:grpSpPr>
        <p:pic>
          <p:nvPicPr>
            <p:cNvPr id="104" name="Picture 6" descr="Starbucks Cup | PNG All">
              <a:extLst>
                <a:ext uri="{FF2B5EF4-FFF2-40B4-BE49-F238E27FC236}">
                  <a16:creationId xmlns:a16="http://schemas.microsoft.com/office/drawing/2014/main" id="{A6C4912A-CAF5-49D7-AAA5-CA9E4C4E01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219593" y="2853341"/>
              <a:ext cx="537387" cy="748852"/>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Coca Cola Drink Png Image - Coca Cola Cup Png, Transparent Png , Transparent  Png Image - PNGitem">
              <a:extLst>
                <a:ext uri="{FF2B5EF4-FFF2-40B4-BE49-F238E27FC236}">
                  <a16:creationId xmlns:a16="http://schemas.microsoft.com/office/drawing/2014/main" id="{573582B4-B3F5-4756-B7EB-599E223E13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183720" y="3256941"/>
              <a:ext cx="592898" cy="807075"/>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105">
              <a:extLst>
                <a:ext uri="{FF2B5EF4-FFF2-40B4-BE49-F238E27FC236}">
                  <a16:creationId xmlns:a16="http://schemas.microsoft.com/office/drawing/2014/main" id="{A6CE6291-35A3-44BD-B3BF-4503844F6D6A}"/>
                </a:ext>
              </a:extLst>
            </p:cNvPr>
            <p:cNvPicPr>
              <a:picLocks noChangeAspect="1"/>
            </p:cNvPicPr>
            <p:nvPr/>
          </p:nvPicPr>
          <p:blipFill>
            <a:blip r:embed="rId5"/>
            <a:stretch>
              <a:fillRect/>
            </a:stretch>
          </p:blipFill>
          <p:spPr>
            <a:xfrm rot="5400000">
              <a:off x="4348242" y="3696492"/>
              <a:ext cx="417134" cy="867055"/>
            </a:xfrm>
            <a:prstGeom prst="rect">
              <a:avLst/>
            </a:prstGeom>
          </p:spPr>
        </p:pic>
        <p:cxnSp>
          <p:nvCxnSpPr>
            <p:cNvPr id="107" name="Straight Connector 106">
              <a:extLst>
                <a:ext uri="{FF2B5EF4-FFF2-40B4-BE49-F238E27FC236}">
                  <a16:creationId xmlns:a16="http://schemas.microsoft.com/office/drawing/2014/main" id="{8A376400-9EF9-45D1-9298-25B28F9F83AF}"/>
                </a:ext>
              </a:extLst>
            </p:cNvPr>
            <p:cNvCxnSpPr>
              <a:cxnSpLocks/>
              <a:endCxn id="104" idx="2"/>
            </p:cNvCxnSpPr>
            <p:nvPr/>
          </p:nvCxnSpPr>
          <p:spPr>
            <a:xfrm>
              <a:off x="3177349" y="3061571"/>
              <a:ext cx="936512" cy="166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5DA9355-28DD-4D1D-A173-6592FA1D9C85}"/>
                </a:ext>
              </a:extLst>
            </p:cNvPr>
            <p:cNvCxnSpPr>
              <a:cxnSpLocks/>
              <a:endCxn id="106" idx="2"/>
            </p:cNvCxnSpPr>
            <p:nvPr/>
          </p:nvCxnSpPr>
          <p:spPr>
            <a:xfrm>
              <a:off x="3177349" y="3061571"/>
              <a:ext cx="945933" cy="1068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6922174-23ED-477A-AF5F-7000AF6763F5}"/>
                </a:ext>
              </a:extLst>
            </p:cNvPr>
            <p:cNvCxnSpPr>
              <a:cxnSpLocks/>
              <a:endCxn id="105" idx="2"/>
            </p:cNvCxnSpPr>
            <p:nvPr/>
          </p:nvCxnSpPr>
          <p:spPr>
            <a:xfrm>
              <a:off x="3177349" y="3061571"/>
              <a:ext cx="899283" cy="59890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6E78E40B-96F0-44C9-A275-56E4DBE6674E}"/>
              </a:ext>
            </a:extLst>
          </p:cNvPr>
          <p:cNvGrpSpPr/>
          <p:nvPr/>
        </p:nvGrpSpPr>
        <p:grpSpPr>
          <a:xfrm>
            <a:off x="2226686" y="1477273"/>
            <a:ext cx="722595" cy="1351239"/>
            <a:chOff x="2334068" y="1556211"/>
            <a:chExt cx="1412849" cy="1993248"/>
          </a:xfrm>
        </p:grpSpPr>
        <p:grpSp>
          <p:nvGrpSpPr>
            <p:cNvPr id="111" name="Group 110">
              <a:extLst>
                <a:ext uri="{FF2B5EF4-FFF2-40B4-BE49-F238E27FC236}">
                  <a16:creationId xmlns:a16="http://schemas.microsoft.com/office/drawing/2014/main" id="{EBEB213D-6EB1-4D70-ABC0-C9AD01FBE940}"/>
                </a:ext>
              </a:extLst>
            </p:cNvPr>
            <p:cNvGrpSpPr/>
            <p:nvPr/>
          </p:nvGrpSpPr>
          <p:grpSpPr>
            <a:xfrm>
              <a:off x="2334068" y="2166778"/>
              <a:ext cx="843281" cy="997291"/>
              <a:chOff x="2378129" y="1783254"/>
              <a:chExt cx="1571234" cy="2483946"/>
            </a:xfrm>
          </p:grpSpPr>
          <p:pic>
            <p:nvPicPr>
              <p:cNvPr id="143" name="Picture 142">
                <a:extLst>
                  <a:ext uri="{FF2B5EF4-FFF2-40B4-BE49-F238E27FC236}">
                    <a16:creationId xmlns:a16="http://schemas.microsoft.com/office/drawing/2014/main" id="{E63361BF-AFF7-4F81-B42E-CDE943E12FD6}"/>
                  </a:ext>
                </a:extLst>
              </p:cNvPr>
              <p:cNvPicPr>
                <a:picLocks noChangeAspect="1"/>
              </p:cNvPicPr>
              <p:nvPr/>
            </p:nvPicPr>
            <p:blipFill>
              <a:blip r:embed="rId20"/>
              <a:stretch>
                <a:fillRect/>
              </a:stretch>
            </p:blipFill>
            <p:spPr>
              <a:xfrm>
                <a:off x="2920574" y="2386208"/>
                <a:ext cx="868755" cy="602032"/>
              </a:xfrm>
              <a:prstGeom prst="rect">
                <a:avLst/>
              </a:prstGeom>
            </p:spPr>
          </p:pic>
          <p:pic>
            <p:nvPicPr>
              <p:cNvPr id="144" name="Picture 143">
                <a:extLst>
                  <a:ext uri="{FF2B5EF4-FFF2-40B4-BE49-F238E27FC236}">
                    <a16:creationId xmlns:a16="http://schemas.microsoft.com/office/drawing/2014/main" id="{E5AFD653-750F-459D-9200-A19E632720BB}"/>
                  </a:ext>
                </a:extLst>
              </p:cNvPr>
              <p:cNvPicPr>
                <a:picLocks noChangeAspect="1"/>
              </p:cNvPicPr>
              <p:nvPr/>
            </p:nvPicPr>
            <p:blipFill>
              <a:blip r:embed="rId21"/>
              <a:stretch>
                <a:fillRect/>
              </a:stretch>
            </p:blipFill>
            <p:spPr>
              <a:xfrm>
                <a:off x="2913982" y="3053932"/>
                <a:ext cx="845893" cy="541067"/>
              </a:xfrm>
              <a:prstGeom prst="rect">
                <a:avLst/>
              </a:prstGeom>
            </p:spPr>
          </p:pic>
          <p:pic>
            <p:nvPicPr>
              <p:cNvPr id="145" name="Picture 144">
                <a:extLst>
                  <a:ext uri="{FF2B5EF4-FFF2-40B4-BE49-F238E27FC236}">
                    <a16:creationId xmlns:a16="http://schemas.microsoft.com/office/drawing/2014/main" id="{86A18207-4B1D-48EA-9B45-0766ECA9C015}"/>
                  </a:ext>
                </a:extLst>
              </p:cNvPr>
              <p:cNvPicPr>
                <a:picLocks noChangeAspect="1"/>
              </p:cNvPicPr>
              <p:nvPr/>
            </p:nvPicPr>
            <p:blipFill>
              <a:blip r:embed="rId22"/>
              <a:stretch>
                <a:fillRect/>
              </a:stretch>
            </p:blipFill>
            <p:spPr>
              <a:xfrm>
                <a:off x="2920574" y="3756616"/>
                <a:ext cx="1028789" cy="510584"/>
              </a:xfrm>
              <a:prstGeom prst="rect">
                <a:avLst/>
              </a:prstGeom>
            </p:spPr>
          </p:pic>
          <p:pic>
            <p:nvPicPr>
              <p:cNvPr id="146" name="Picture 145">
                <a:extLst>
                  <a:ext uri="{FF2B5EF4-FFF2-40B4-BE49-F238E27FC236}">
                    <a16:creationId xmlns:a16="http://schemas.microsoft.com/office/drawing/2014/main" id="{3CF7E0AE-B482-47C0-A642-AEBF2847938D}"/>
                  </a:ext>
                </a:extLst>
              </p:cNvPr>
              <p:cNvPicPr>
                <a:picLocks noChangeAspect="1"/>
              </p:cNvPicPr>
              <p:nvPr/>
            </p:nvPicPr>
            <p:blipFill>
              <a:blip r:embed="rId23"/>
              <a:stretch>
                <a:fillRect/>
              </a:stretch>
            </p:blipFill>
            <p:spPr>
              <a:xfrm>
                <a:off x="2913982" y="1783254"/>
                <a:ext cx="861135" cy="495343"/>
              </a:xfrm>
              <a:prstGeom prst="rect">
                <a:avLst/>
              </a:prstGeom>
            </p:spPr>
          </p:pic>
          <p:cxnSp>
            <p:nvCxnSpPr>
              <p:cNvPr id="147" name="Straight Connector 146">
                <a:extLst>
                  <a:ext uri="{FF2B5EF4-FFF2-40B4-BE49-F238E27FC236}">
                    <a16:creationId xmlns:a16="http://schemas.microsoft.com/office/drawing/2014/main" id="{F5A7D1AD-6CD7-425C-A0D4-532B8BB0F494}"/>
                  </a:ext>
                </a:extLst>
              </p:cNvPr>
              <p:cNvCxnSpPr>
                <a:cxnSpLocks/>
                <a:endCxn id="146"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F9F93B9-C03E-44EA-8967-4C387A379267}"/>
                  </a:ext>
                </a:extLst>
              </p:cNvPr>
              <p:cNvCxnSpPr>
                <a:cxnSpLocks/>
                <a:endCxn id="143"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18CC83A2-18FA-43C4-AF27-FAC1786D9F3C}"/>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BCEE2A8-46EC-4ECB-9546-C5F02BE5042C}"/>
                  </a:ext>
                </a:extLst>
              </p:cNvPr>
              <p:cNvCxnSpPr>
                <a:cxnSpLocks/>
                <a:endCxn id="144"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E68A8CDA-744E-4C8A-A691-528894C4B544}"/>
                  </a:ext>
                </a:extLst>
              </p:cNvPr>
              <p:cNvCxnSpPr>
                <a:cxnSpLocks/>
                <a:endCxn id="145"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93BE1AE6-2AE1-4F34-B75E-62904EE2CB02}"/>
                </a:ext>
              </a:extLst>
            </p:cNvPr>
            <p:cNvGrpSpPr/>
            <p:nvPr/>
          </p:nvGrpSpPr>
          <p:grpSpPr>
            <a:xfrm>
              <a:off x="3089401" y="2552378"/>
              <a:ext cx="654138" cy="516470"/>
              <a:chOff x="3083831" y="1552530"/>
              <a:chExt cx="2031783" cy="1680129"/>
            </a:xfrm>
          </p:grpSpPr>
          <p:pic>
            <p:nvPicPr>
              <p:cNvPr id="137" name="Picture 6" descr="Starbucks Cup | PNG All">
                <a:extLst>
                  <a:ext uri="{FF2B5EF4-FFF2-40B4-BE49-F238E27FC236}">
                    <a16:creationId xmlns:a16="http://schemas.microsoft.com/office/drawing/2014/main" id="{338A4D5E-69C8-4802-8160-794E8CF492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85984" y="1492385"/>
                <a:ext cx="669521" cy="789811"/>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 descr="Coca Cola Drink Png Image - Coca Cola Cup Png, Transparent Png , Transparent  Png Image - PNGitem">
                <a:extLst>
                  <a:ext uri="{FF2B5EF4-FFF2-40B4-BE49-F238E27FC236}">
                    <a16:creationId xmlns:a16="http://schemas.microsoft.com/office/drawing/2014/main" id="{DEEFB8B6-BB21-46A8-A6BE-F1856AD4EB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60809" y="1938330"/>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138">
                <a:extLst>
                  <a:ext uri="{FF2B5EF4-FFF2-40B4-BE49-F238E27FC236}">
                    <a16:creationId xmlns:a16="http://schemas.microsoft.com/office/drawing/2014/main" id="{B2A5E877-D162-4E0D-B6FF-ED709A4A5E45}"/>
                  </a:ext>
                </a:extLst>
              </p:cNvPr>
              <p:cNvPicPr>
                <a:picLocks noChangeAspect="1"/>
              </p:cNvPicPr>
              <p:nvPr/>
            </p:nvPicPr>
            <p:blipFill>
              <a:blip r:embed="rId5"/>
              <a:stretch>
                <a:fillRect/>
              </a:stretch>
            </p:blipFill>
            <p:spPr>
              <a:xfrm rot="5400000">
                <a:off x="4422853" y="2539898"/>
                <a:ext cx="471043" cy="914479"/>
              </a:xfrm>
              <a:prstGeom prst="rect">
                <a:avLst/>
              </a:prstGeom>
            </p:spPr>
          </p:pic>
          <p:cxnSp>
            <p:nvCxnSpPr>
              <p:cNvPr id="140" name="Straight Connector 139">
                <a:extLst>
                  <a:ext uri="{FF2B5EF4-FFF2-40B4-BE49-F238E27FC236}">
                    <a16:creationId xmlns:a16="http://schemas.microsoft.com/office/drawing/2014/main" id="{D067EF64-8074-4F6D-A473-89C334A83E1F}"/>
                  </a:ext>
                </a:extLst>
              </p:cNvPr>
              <p:cNvCxnSpPr>
                <a:cxnSpLocks/>
                <a:stCxn id="146" idx="3"/>
                <a:endCxn id="137" idx="2"/>
              </p:cNvCxnSpPr>
              <p:nvPr/>
            </p:nvCxnSpPr>
            <p:spPr>
              <a:xfrm flipV="1">
                <a:off x="3083831" y="1887291"/>
                <a:ext cx="1042008" cy="37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B21CC0-C215-4A6B-A97A-384F9D142F52}"/>
                  </a:ext>
                </a:extLst>
              </p:cNvPr>
              <p:cNvCxnSpPr>
                <a:cxnSpLocks/>
                <a:stCxn id="146" idx="3"/>
                <a:endCxn id="139" idx="2"/>
              </p:cNvCxnSpPr>
              <p:nvPr/>
            </p:nvCxnSpPr>
            <p:spPr>
              <a:xfrm>
                <a:off x="3083831" y="2266217"/>
                <a:ext cx="1117304" cy="730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DDE0A93E-9FA2-4F75-9D67-B0ACC20ED069}"/>
                  </a:ext>
                </a:extLst>
              </p:cNvPr>
              <p:cNvCxnSpPr>
                <a:cxnSpLocks/>
                <a:stCxn id="146" idx="3"/>
                <a:endCxn id="138" idx="2"/>
              </p:cNvCxnSpPr>
              <p:nvPr/>
            </p:nvCxnSpPr>
            <p:spPr>
              <a:xfrm>
                <a:off x="3083831" y="2266217"/>
                <a:ext cx="1086130" cy="977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FF399DA5-FC74-4D36-9F53-25E47DF5A312}"/>
                </a:ext>
              </a:extLst>
            </p:cNvPr>
            <p:cNvGrpSpPr/>
            <p:nvPr/>
          </p:nvGrpSpPr>
          <p:grpSpPr>
            <a:xfrm>
              <a:off x="3115570" y="1556211"/>
              <a:ext cx="628734" cy="679427"/>
              <a:chOff x="3091459" y="588659"/>
              <a:chExt cx="2255611" cy="1941059"/>
            </a:xfrm>
          </p:grpSpPr>
          <p:pic>
            <p:nvPicPr>
              <p:cNvPr id="131" name="Picture 2" descr="Coca Cola Drink Png Image - Coca Cola Cup Png, Transparent Png , Transparent  Png Image - PNGitem">
                <a:extLst>
                  <a:ext uri="{FF2B5EF4-FFF2-40B4-BE49-F238E27FC236}">
                    <a16:creationId xmlns:a16="http://schemas.microsoft.com/office/drawing/2014/main" id="{C19B4433-C35C-44FB-8585-0A8CC6C909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523439" y="944953"/>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131">
                <a:extLst>
                  <a:ext uri="{FF2B5EF4-FFF2-40B4-BE49-F238E27FC236}">
                    <a16:creationId xmlns:a16="http://schemas.microsoft.com/office/drawing/2014/main" id="{5248007B-1A72-44EA-836C-B1584E7CED18}"/>
                  </a:ext>
                </a:extLst>
              </p:cNvPr>
              <p:cNvPicPr>
                <a:picLocks noChangeAspect="1"/>
              </p:cNvPicPr>
              <p:nvPr/>
            </p:nvPicPr>
            <p:blipFill>
              <a:blip r:embed="rId5"/>
              <a:stretch>
                <a:fillRect/>
              </a:stretch>
            </p:blipFill>
            <p:spPr>
              <a:xfrm rot="5400000">
                <a:off x="4654309" y="1459704"/>
                <a:ext cx="471043" cy="914479"/>
              </a:xfrm>
              <a:prstGeom prst="rect">
                <a:avLst/>
              </a:prstGeom>
            </p:spPr>
          </p:pic>
          <p:pic>
            <p:nvPicPr>
              <p:cNvPr id="133" name="Picture 6" descr="Starbucks Cup | PNG All">
                <a:extLst>
                  <a:ext uri="{FF2B5EF4-FFF2-40B4-BE49-F238E27FC236}">
                    <a16:creationId xmlns:a16="http://schemas.microsoft.com/office/drawing/2014/main" id="{D4E03C75-9DA3-4297-B42F-DA07EEB310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56312" y="528514"/>
                <a:ext cx="669521" cy="789811"/>
              </a:xfrm>
              <a:prstGeom prst="rect">
                <a:avLst/>
              </a:prstGeom>
              <a:noFill/>
              <a:extLst>
                <a:ext uri="{909E8E84-426E-40DD-AFC4-6F175D3DCCD1}">
                  <a14:hiddenFill xmlns:a14="http://schemas.microsoft.com/office/drawing/2010/main">
                    <a:solidFill>
                      <a:srgbClr val="FFFFFF"/>
                    </a:solidFill>
                  </a14:hiddenFill>
                </a:ext>
              </a:extLst>
            </p:spPr>
          </p:pic>
          <p:cxnSp>
            <p:nvCxnSpPr>
              <p:cNvPr id="134" name="Straight Connector 133">
                <a:extLst>
                  <a:ext uri="{FF2B5EF4-FFF2-40B4-BE49-F238E27FC236}">
                    <a16:creationId xmlns:a16="http://schemas.microsoft.com/office/drawing/2014/main" id="{0FE82BB4-5DF1-4A28-AEBD-45CE7D779D32}"/>
                  </a:ext>
                </a:extLst>
              </p:cNvPr>
              <p:cNvCxnSpPr>
                <a:cxnSpLocks/>
                <a:stCxn id="143" idx="3"/>
                <a:endCxn id="133" idx="2"/>
              </p:cNvCxnSpPr>
              <p:nvPr/>
            </p:nvCxnSpPr>
            <p:spPr>
              <a:xfrm flipV="1">
                <a:off x="3091459" y="923420"/>
                <a:ext cx="1304708" cy="160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07C57D9B-15F1-45E8-9228-06C9F095C45D}"/>
                  </a:ext>
                </a:extLst>
              </p:cNvPr>
              <p:cNvCxnSpPr>
                <a:cxnSpLocks/>
                <a:stCxn id="143" idx="3"/>
                <a:endCxn id="131" idx="2"/>
              </p:cNvCxnSpPr>
              <p:nvPr/>
            </p:nvCxnSpPr>
            <p:spPr>
              <a:xfrm flipV="1">
                <a:off x="3091459" y="1370562"/>
                <a:ext cx="1341132" cy="115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A736081-C028-4703-91B3-7CD7705D6E30}"/>
                  </a:ext>
                </a:extLst>
              </p:cNvPr>
              <p:cNvCxnSpPr>
                <a:cxnSpLocks/>
                <a:stCxn id="143" idx="3"/>
              </p:cNvCxnSpPr>
              <p:nvPr/>
            </p:nvCxnSpPr>
            <p:spPr>
              <a:xfrm flipV="1">
                <a:off x="3091459" y="1779449"/>
                <a:ext cx="1304709" cy="7502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9E102F2A-BA7B-4432-9431-C08F319149B6}"/>
                </a:ext>
              </a:extLst>
            </p:cNvPr>
            <p:cNvGrpSpPr/>
            <p:nvPr/>
          </p:nvGrpSpPr>
          <p:grpSpPr>
            <a:xfrm>
              <a:off x="3091463" y="2134063"/>
              <a:ext cx="652076" cy="459751"/>
              <a:chOff x="3115570" y="1599170"/>
              <a:chExt cx="2245080" cy="1555774"/>
            </a:xfrm>
          </p:grpSpPr>
          <p:cxnSp>
            <p:nvCxnSpPr>
              <p:cNvPr id="125" name="Straight Connector 124">
                <a:extLst>
                  <a:ext uri="{FF2B5EF4-FFF2-40B4-BE49-F238E27FC236}">
                    <a16:creationId xmlns:a16="http://schemas.microsoft.com/office/drawing/2014/main" id="{E6BFFE54-2738-4653-898F-8FA730662C25}"/>
                  </a:ext>
                </a:extLst>
              </p:cNvPr>
              <p:cNvCxnSpPr>
                <a:cxnSpLocks/>
                <a:stCxn id="144" idx="3"/>
                <a:endCxn id="130" idx="2"/>
              </p:cNvCxnSpPr>
              <p:nvPr/>
            </p:nvCxnSpPr>
            <p:spPr>
              <a:xfrm flipV="1">
                <a:off x="3115570" y="1959587"/>
                <a:ext cx="1310484" cy="846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5C5C699-49BE-43B4-87B1-AFDF639B641A}"/>
                  </a:ext>
                </a:extLst>
              </p:cNvPr>
              <p:cNvCxnSpPr>
                <a:cxnSpLocks/>
                <a:stCxn id="144" idx="3"/>
                <a:endCxn id="128" idx="2"/>
              </p:cNvCxnSpPr>
              <p:nvPr/>
            </p:nvCxnSpPr>
            <p:spPr>
              <a:xfrm flipV="1">
                <a:off x="3115570" y="2503654"/>
                <a:ext cx="1288310" cy="302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4F6560D-59DB-4984-BDDB-CBD624D13FDD}"/>
                  </a:ext>
                </a:extLst>
              </p:cNvPr>
              <p:cNvCxnSpPr>
                <a:cxnSpLocks/>
                <a:stCxn id="144" idx="3"/>
                <a:endCxn id="129" idx="2"/>
              </p:cNvCxnSpPr>
              <p:nvPr/>
            </p:nvCxnSpPr>
            <p:spPr>
              <a:xfrm>
                <a:off x="3115570" y="2806269"/>
                <a:ext cx="1330601" cy="113154"/>
              </a:xfrm>
              <a:prstGeom prst="line">
                <a:avLst/>
              </a:prstGeom>
            </p:spPr>
            <p:style>
              <a:lnRef idx="1">
                <a:schemeClr val="accent1"/>
              </a:lnRef>
              <a:fillRef idx="0">
                <a:schemeClr val="accent1"/>
              </a:fillRef>
              <a:effectRef idx="0">
                <a:schemeClr val="accent1"/>
              </a:effectRef>
              <a:fontRef idx="minor">
                <a:schemeClr val="tx1"/>
              </a:fontRef>
            </p:style>
          </p:cxnSp>
          <p:pic>
            <p:nvPicPr>
              <p:cNvPr id="128" name="Picture 2" descr="Coca Cola Drink Png Image - Coca Cola Cup Png, Transparent Png , Transparent  Png Image - PNGitem">
                <a:extLst>
                  <a:ext uri="{FF2B5EF4-FFF2-40B4-BE49-F238E27FC236}">
                    <a16:creationId xmlns:a16="http://schemas.microsoft.com/office/drawing/2014/main" id="{EC187F33-D929-4A42-A2C2-7C85A9A0E7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468192" y="2078045"/>
                <a:ext cx="722594" cy="851218"/>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128">
                <a:extLst>
                  <a:ext uri="{FF2B5EF4-FFF2-40B4-BE49-F238E27FC236}">
                    <a16:creationId xmlns:a16="http://schemas.microsoft.com/office/drawing/2014/main" id="{699ADC58-37A5-4E6D-8B47-75C32EFB09F2}"/>
                  </a:ext>
                </a:extLst>
              </p:cNvPr>
              <p:cNvPicPr>
                <a:picLocks noChangeAspect="1"/>
              </p:cNvPicPr>
              <p:nvPr/>
            </p:nvPicPr>
            <p:blipFill>
              <a:blip r:embed="rId5"/>
              <a:stretch>
                <a:fillRect/>
              </a:stretch>
            </p:blipFill>
            <p:spPr>
              <a:xfrm rot="5400000">
                <a:off x="4667889" y="2462183"/>
                <a:ext cx="471043" cy="914479"/>
              </a:xfrm>
              <a:prstGeom prst="rect">
                <a:avLst/>
              </a:prstGeom>
            </p:spPr>
          </p:pic>
          <p:pic>
            <p:nvPicPr>
              <p:cNvPr id="130" name="Picture 6" descr="Starbucks Cup | PNG All">
                <a:extLst>
                  <a:ext uri="{FF2B5EF4-FFF2-40B4-BE49-F238E27FC236}">
                    <a16:creationId xmlns:a16="http://schemas.microsoft.com/office/drawing/2014/main" id="{91F0262D-A9AA-48B3-9487-9F93BEBD98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41327" y="1543978"/>
                <a:ext cx="679427" cy="7898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5" name="Group 114">
              <a:extLst>
                <a:ext uri="{FF2B5EF4-FFF2-40B4-BE49-F238E27FC236}">
                  <a16:creationId xmlns:a16="http://schemas.microsoft.com/office/drawing/2014/main" id="{B1E90042-0AB9-4AAE-99D4-BC862751DA7C}"/>
                </a:ext>
              </a:extLst>
            </p:cNvPr>
            <p:cNvGrpSpPr/>
            <p:nvPr/>
          </p:nvGrpSpPr>
          <p:grpSpPr>
            <a:xfrm>
              <a:off x="3186395" y="3051231"/>
              <a:ext cx="560522" cy="498228"/>
              <a:chOff x="3177349" y="2959073"/>
              <a:chExt cx="1812987" cy="1379514"/>
            </a:xfrm>
          </p:grpSpPr>
          <p:pic>
            <p:nvPicPr>
              <p:cNvPr id="116" name="Picture 6" descr="Starbucks Cup | PNG All">
                <a:extLst>
                  <a:ext uri="{FF2B5EF4-FFF2-40B4-BE49-F238E27FC236}">
                    <a16:creationId xmlns:a16="http://schemas.microsoft.com/office/drawing/2014/main" id="{DAAA72E0-C6E8-4599-B768-57141E7D27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219593" y="2853341"/>
                <a:ext cx="537387" cy="748852"/>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2" descr="Coca Cola Drink Png Image - Coca Cola Cup Png, Transparent Png , Transparent  Png Image - PNGitem">
                <a:extLst>
                  <a:ext uri="{FF2B5EF4-FFF2-40B4-BE49-F238E27FC236}">
                    <a16:creationId xmlns:a16="http://schemas.microsoft.com/office/drawing/2014/main" id="{E12A5826-3391-4EFA-930B-DC7871A9DC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183720" y="3256941"/>
                <a:ext cx="592898" cy="807075"/>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120">
                <a:extLst>
                  <a:ext uri="{FF2B5EF4-FFF2-40B4-BE49-F238E27FC236}">
                    <a16:creationId xmlns:a16="http://schemas.microsoft.com/office/drawing/2014/main" id="{B2953BA0-63E4-4DE8-94B9-8EE82D1EA0CD}"/>
                  </a:ext>
                </a:extLst>
              </p:cNvPr>
              <p:cNvPicPr>
                <a:picLocks noChangeAspect="1"/>
              </p:cNvPicPr>
              <p:nvPr/>
            </p:nvPicPr>
            <p:blipFill>
              <a:blip r:embed="rId5"/>
              <a:stretch>
                <a:fillRect/>
              </a:stretch>
            </p:blipFill>
            <p:spPr>
              <a:xfrm rot="5400000">
                <a:off x="4348242" y="3696492"/>
                <a:ext cx="417134" cy="867055"/>
              </a:xfrm>
              <a:prstGeom prst="rect">
                <a:avLst/>
              </a:prstGeom>
            </p:spPr>
          </p:pic>
          <p:cxnSp>
            <p:nvCxnSpPr>
              <p:cNvPr id="122" name="Straight Connector 121">
                <a:extLst>
                  <a:ext uri="{FF2B5EF4-FFF2-40B4-BE49-F238E27FC236}">
                    <a16:creationId xmlns:a16="http://schemas.microsoft.com/office/drawing/2014/main" id="{3A1F4973-0A30-457E-94A3-550E2BF9EB8F}"/>
                  </a:ext>
                </a:extLst>
              </p:cNvPr>
              <p:cNvCxnSpPr>
                <a:cxnSpLocks/>
                <a:stCxn id="145" idx="3"/>
                <a:endCxn id="116" idx="2"/>
              </p:cNvCxnSpPr>
              <p:nvPr/>
            </p:nvCxnSpPr>
            <p:spPr>
              <a:xfrm>
                <a:off x="3177349" y="3061571"/>
                <a:ext cx="936512" cy="166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BEED-1DFB-40CE-A0D2-4716F73940BF}"/>
                  </a:ext>
                </a:extLst>
              </p:cNvPr>
              <p:cNvCxnSpPr>
                <a:cxnSpLocks/>
                <a:stCxn id="145" idx="3"/>
                <a:endCxn id="121" idx="2"/>
              </p:cNvCxnSpPr>
              <p:nvPr/>
            </p:nvCxnSpPr>
            <p:spPr>
              <a:xfrm>
                <a:off x="3177349" y="3061571"/>
                <a:ext cx="945933" cy="1068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E5CEB0D-4085-4DD0-A6A7-047287594B39}"/>
                  </a:ext>
                </a:extLst>
              </p:cNvPr>
              <p:cNvCxnSpPr>
                <a:cxnSpLocks/>
                <a:stCxn id="145" idx="3"/>
                <a:endCxn id="120" idx="2"/>
              </p:cNvCxnSpPr>
              <p:nvPr/>
            </p:nvCxnSpPr>
            <p:spPr>
              <a:xfrm>
                <a:off x="3177349" y="3061571"/>
                <a:ext cx="899283" cy="598908"/>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53" name="Group 152">
            <a:extLst>
              <a:ext uri="{FF2B5EF4-FFF2-40B4-BE49-F238E27FC236}">
                <a16:creationId xmlns:a16="http://schemas.microsoft.com/office/drawing/2014/main" id="{E5F17D47-B689-4D71-8816-022B1AD4D308}"/>
              </a:ext>
            </a:extLst>
          </p:cNvPr>
          <p:cNvGrpSpPr/>
          <p:nvPr/>
        </p:nvGrpSpPr>
        <p:grpSpPr>
          <a:xfrm>
            <a:off x="2272581" y="3238656"/>
            <a:ext cx="431292" cy="676072"/>
            <a:chOff x="2378129" y="1783254"/>
            <a:chExt cx="1571234" cy="2483946"/>
          </a:xfrm>
        </p:grpSpPr>
        <p:pic>
          <p:nvPicPr>
            <p:cNvPr id="182" name="Picture 181">
              <a:extLst>
                <a:ext uri="{FF2B5EF4-FFF2-40B4-BE49-F238E27FC236}">
                  <a16:creationId xmlns:a16="http://schemas.microsoft.com/office/drawing/2014/main" id="{FC92E3A9-FAD5-45AE-B22A-1C6AFB443705}"/>
                </a:ext>
              </a:extLst>
            </p:cNvPr>
            <p:cNvPicPr>
              <a:picLocks noChangeAspect="1"/>
            </p:cNvPicPr>
            <p:nvPr/>
          </p:nvPicPr>
          <p:blipFill>
            <a:blip r:embed="rId20"/>
            <a:stretch>
              <a:fillRect/>
            </a:stretch>
          </p:blipFill>
          <p:spPr>
            <a:xfrm>
              <a:off x="2920574" y="2386208"/>
              <a:ext cx="868755" cy="602032"/>
            </a:xfrm>
            <a:prstGeom prst="rect">
              <a:avLst/>
            </a:prstGeom>
          </p:spPr>
        </p:pic>
        <p:pic>
          <p:nvPicPr>
            <p:cNvPr id="183" name="Picture 182">
              <a:extLst>
                <a:ext uri="{FF2B5EF4-FFF2-40B4-BE49-F238E27FC236}">
                  <a16:creationId xmlns:a16="http://schemas.microsoft.com/office/drawing/2014/main" id="{9A30E9C0-2E88-4050-88F7-F4E1EF7E2F21}"/>
                </a:ext>
              </a:extLst>
            </p:cNvPr>
            <p:cNvPicPr>
              <a:picLocks noChangeAspect="1"/>
            </p:cNvPicPr>
            <p:nvPr/>
          </p:nvPicPr>
          <p:blipFill>
            <a:blip r:embed="rId21"/>
            <a:stretch>
              <a:fillRect/>
            </a:stretch>
          </p:blipFill>
          <p:spPr>
            <a:xfrm>
              <a:off x="2913982" y="3053932"/>
              <a:ext cx="845893" cy="541067"/>
            </a:xfrm>
            <a:prstGeom prst="rect">
              <a:avLst/>
            </a:prstGeom>
          </p:spPr>
        </p:pic>
        <p:pic>
          <p:nvPicPr>
            <p:cNvPr id="184" name="Picture 183">
              <a:extLst>
                <a:ext uri="{FF2B5EF4-FFF2-40B4-BE49-F238E27FC236}">
                  <a16:creationId xmlns:a16="http://schemas.microsoft.com/office/drawing/2014/main" id="{B42364F8-74B6-47AD-896B-4D47C6E2FCCA}"/>
                </a:ext>
              </a:extLst>
            </p:cNvPr>
            <p:cNvPicPr>
              <a:picLocks noChangeAspect="1"/>
            </p:cNvPicPr>
            <p:nvPr/>
          </p:nvPicPr>
          <p:blipFill>
            <a:blip r:embed="rId22"/>
            <a:stretch>
              <a:fillRect/>
            </a:stretch>
          </p:blipFill>
          <p:spPr>
            <a:xfrm>
              <a:off x="2920574" y="3756616"/>
              <a:ext cx="1028789" cy="510584"/>
            </a:xfrm>
            <a:prstGeom prst="rect">
              <a:avLst/>
            </a:prstGeom>
          </p:spPr>
        </p:pic>
        <p:pic>
          <p:nvPicPr>
            <p:cNvPr id="185" name="Picture 184">
              <a:extLst>
                <a:ext uri="{FF2B5EF4-FFF2-40B4-BE49-F238E27FC236}">
                  <a16:creationId xmlns:a16="http://schemas.microsoft.com/office/drawing/2014/main" id="{B6EE8569-6990-4459-97BC-D603B20B53A3}"/>
                </a:ext>
              </a:extLst>
            </p:cNvPr>
            <p:cNvPicPr>
              <a:picLocks noChangeAspect="1"/>
            </p:cNvPicPr>
            <p:nvPr/>
          </p:nvPicPr>
          <p:blipFill>
            <a:blip r:embed="rId23"/>
            <a:stretch>
              <a:fillRect/>
            </a:stretch>
          </p:blipFill>
          <p:spPr>
            <a:xfrm>
              <a:off x="2913982" y="1783254"/>
              <a:ext cx="861135" cy="495343"/>
            </a:xfrm>
            <a:prstGeom prst="rect">
              <a:avLst/>
            </a:prstGeom>
          </p:spPr>
        </p:pic>
        <p:cxnSp>
          <p:nvCxnSpPr>
            <p:cNvPr id="186" name="Straight Connector 185">
              <a:extLst>
                <a:ext uri="{FF2B5EF4-FFF2-40B4-BE49-F238E27FC236}">
                  <a16:creationId xmlns:a16="http://schemas.microsoft.com/office/drawing/2014/main" id="{FC718A70-C2F4-4ED2-8D25-5939EEFEC827}"/>
                </a:ext>
              </a:extLst>
            </p:cNvPr>
            <p:cNvCxnSpPr>
              <a:cxnSpLocks/>
              <a:endCxn id="185"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EDB82AF6-E2E2-4032-88B8-7309444DB059}"/>
                </a:ext>
              </a:extLst>
            </p:cNvPr>
            <p:cNvCxnSpPr>
              <a:cxnSpLocks/>
              <a:endCxn id="182"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CA8294A-B729-4C61-B50C-7AA008E3FDC5}"/>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CFEA1FDF-A323-49FA-BD37-70AE7DF9C352}"/>
                </a:ext>
              </a:extLst>
            </p:cNvPr>
            <p:cNvCxnSpPr>
              <a:cxnSpLocks/>
              <a:endCxn id="183"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204B0D17-D0F9-41D2-9E29-6445D23A33FA}"/>
                </a:ext>
              </a:extLst>
            </p:cNvPr>
            <p:cNvCxnSpPr>
              <a:cxnSpLocks/>
              <a:endCxn id="184"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4" name="Group 153">
            <a:extLst>
              <a:ext uri="{FF2B5EF4-FFF2-40B4-BE49-F238E27FC236}">
                <a16:creationId xmlns:a16="http://schemas.microsoft.com/office/drawing/2014/main" id="{8B855160-10FC-4290-8024-FB0C122A1DFE}"/>
              </a:ext>
            </a:extLst>
          </p:cNvPr>
          <p:cNvGrpSpPr/>
          <p:nvPr/>
        </p:nvGrpSpPr>
        <p:grpSpPr>
          <a:xfrm>
            <a:off x="2658893" y="3500058"/>
            <a:ext cx="334556" cy="350119"/>
            <a:chOff x="3083831" y="1552530"/>
            <a:chExt cx="2031783" cy="1680129"/>
          </a:xfrm>
        </p:grpSpPr>
        <p:pic>
          <p:nvPicPr>
            <p:cNvPr id="176" name="Picture 6" descr="Starbucks Cup | PNG All">
              <a:extLst>
                <a:ext uri="{FF2B5EF4-FFF2-40B4-BE49-F238E27FC236}">
                  <a16:creationId xmlns:a16="http://schemas.microsoft.com/office/drawing/2014/main" id="{079F4B6D-AB06-4ED3-A2AE-108141C232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85984" y="1492385"/>
              <a:ext cx="669521" cy="789811"/>
            </a:xfrm>
            <a:prstGeom prst="rect">
              <a:avLst/>
            </a:prstGeom>
            <a:noFill/>
            <a:extLst>
              <a:ext uri="{909E8E84-426E-40DD-AFC4-6F175D3DCCD1}">
                <a14:hiddenFill xmlns:a14="http://schemas.microsoft.com/office/drawing/2010/main">
                  <a:solidFill>
                    <a:srgbClr val="FFFFFF"/>
                  </a:solidFill>
                </a14:hiddenFill>
              </a:ext>
            </a:extLst>
          </p:spPr>
        </p:pic>
        <p:pic>
          <p:nvPicPr>
            <p:cNvPr id="177" name="Picture 2" descr="Coca Cola Drink Png Image - Coca Cola Cup Png, Transparent Png , Transparent  Png Image - PNGitem">
              <a:extLst>
                <a:ext uri="{FF2B5EF4-FFF2-40B4-BE49-F238E27FC236}">
                  <a16:creationId xmlns:a16="http://schemas.microsoft.com/office/drawing/2014/main" id="{1EAD2B32-2537-4327-BA90-CB2F725905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60809" y="1938330"/>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78" name="Picture 177">
              <a:extLst>
                <a:ext uri="{FF2B5EF4-FFF2-40B4-BE49-F238E27FC236}">
                  <a16:creationId xmlns:a16="http://schemas.microsoft.com/office/drawing/2014/main" id="{D717C482-6929-4E5C-A275-E3BAE471D144}"/>
                </a:ext>
              </a:extLst>
            </p:cNvPr>
            <p:cNvPicPr>
              <a:picLocks noChangeAspect="1"/>
            </p:cNvPicPr>
            <p:nvPr/>
          </p:nvPicPr>
          <p:blipFill>
            <a:blip r:embed="rId5"/>
            <a:stretch>
              <a:fillRect/>
            </a:stretch>
          </p:blipFill>
          <p:spPr>
            <a:xfrm rot="5400000">
              <a:off x="4422853" y="2539898"/>
              <a:ext cx="471043" cy="914479"/>
            </a:xfrm>
            <a:prstGeom prst="rect">
              <a:avLst/>
            </a:prstGeom>
          </p:spPr>
        </p:pic>
        <p:cxnSp>
          <p:nvCxnSpPr>
            <p:cNvPr id="179" name="Straight Connector 178">
              <a:extLst>
                <a:ext uri="{FF2B5EF4-FFF2-40B4-BE49-F238E27FC236}">
                  <a16:creationId xmlns:a16="http://schemas.microsoft.com/office/drawing/2014/main" id="{99F414DC-47BE-4F0F-B37F-2CF80C4A3DE6}"/>
                </a:ext>
              </a:extLst>
            </p:cNvPr>
            <p:cNvCxnSpPr>
              <a:cxnSpLocks/>
              <a:stCxn id="185" idx="3"/>
              <a:endCxn id="176" idx="2"/>
            </p:cNvCxnSpPr>
            <p:nvPr/>
          </p:nvCxnSpPr>
          <p:spPr>
            <a:xfrm flipV="1">
              <a:off x="3083831" y="1887291"/>
              <a:ext cx="1042008" cy="37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4B983C6A-473B-4E7A-8D0E-0CE7AA8012A8}"/>
                </a:ext>
              </a:extLst>
            </p:cNvPr>
            <p:cNvCxnSpPr>
              <a:cxnSpLocks/>
              <a:stCxn id="185" idx="3"/>
              <a:endCxn id="178" idx="2"/>
            </p:cNvCxnSpPr>
            <p:nvPr/>
          </p:nvCxnSpPr>
          <p:spPr>
            <a:xfrm>
              <a:off x="3083831" y="2266217"/>
              <a:ext cx="1117304" cy="730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E365119-E3EE-4B62-8CB1-6657D28B722D}"/>
                </a:ext>
              </a:extLst>
            </p:cNvPr>
            <p:cNvCxnSpPr>
              <a:cxnSpLocks/>
              <a:stCxn id="185" idx="3"/>
              <a:endCxn id="177" idx="2"/>
            </p:cNvCxnSpPr>
            <p:nvPr/>
          </p:nvCxnSpPr>
          <p:spPr>
            <a:xfrm>
              <a:off x="3083831" y="2266217"/>
              <a:ext cx="1086130" cy="977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5" name="Group 154">
            <a:extLst>
              <a:ext uri="{FF2B5EF4-FFF2-40B4-BE49-F238E27FC236}">
                <a16:creationId xmlns:a16="http://schemas.microsoft.com/office/drawing/2014/main" id="{AB777898-497B-455B-81D7-732DE4F07DA4}"/>
              </a:ext>
            </a:extLst>
          </p:cNvPr>
          <p:cNvGrpSpPr/>
          <p:nvPr/>
        </p:nvGrpSpPr>
        <p:grpSpPr>
          <a:xfrm>
            <a:off x="2672277" y="2824748"/>
            <a:ext cx="321563" cy="460589"/>
            <a:chOff x="3091459" y="588659"/>
            <a:chExt cx="2255611" cy="1941059"/>
          </a:xfrm>
        </p:grpSpPr>
        <p:pic>
          <p:nvPicPr>
            <p:cNvPr id="170" name="Picture 2" descr="Coca Cola Drink Png Image - Coca Cola Cup Png, Transparent Png , Transparent  Png Image - PNGitem">
              <a:extLst>
                <a:ext uri="{FF2B5EF4-FFF2-40B4-BE49-F238E27FC236}">
                  <a16:creationId xmlns:a16="http://schemas.microsoft.com/office/drawing/2014/main" id="{837C9A0D-8293-4455-B64C-CA15E075B2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523439" y="944953"/>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170">
              <a:extLst>
                <a:ext uri="{FF2B5EF4-FFF2-40B4-BE49-F238E27FC236}">
                  <a16:creationId xmlns:a16="http://schemas.microsoft.com/office/drawing/2014/main" id="{4A5319CD-821D-4111-8DB8-2B3A27510070}"/>
                </a:ext>
              </a:extLst>
            </p:cNvPr>
            <p:cNvPicPr>
              <a:picLocks noChangeAspect="1"/>
            </p:cNvPicPr>
            <p:nvPr/>
          </p:nvPicPr>
          <p:blipFill>
            <a:blip r:embed="rId5"/>
            <a:stretch>
              <a:fillRect/>
            </a:stretch>
          </p:blipFill>
          <p:spPr>
            <a:xfrm rot="5400000">
              <a:off x="4654309" y="1459704"/>
              <a:ext cx="471043" cy="914479"/>
            </a:xfrm>
            <a:prstGeom prst="rect">
              <a:avLst/>
            </a:prstGeom>
          </p:spPr>
        </p:pic>
        <p:pic>
          <p:nvPicPr>
            <p:cNvPr id="172" name="Picture 6" descr="Starbucks Cup | PNG All">
              <a:extLst>
                <a:ext uri="{FF2B5EF4-FFF2-40B4-BE49-F238E27FC236}">
                  <a16:creationId xmlns:a16="http://schemas.microsoft.com/office/drawing/2014/main" id="{A87A7C59-C8C1-4FC4-815A-F2DA83DA1B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56312" y="528514"/>
              <a:ext cx="669521" cy="789811"/>
            </a:xfrm>
            <a:prstGeom prst="rect">
              <a:avLst/>
            </a:prstGeom>
            <a:noFill/>
            <a:extLst>
              <a:ext uri="{909E8E84-426E-40DD-AFC4-6F175D3DCCD1}">
                <a14:hiddenFill xmlns:a14="http://schemas.microsoft.com/office/drawing/2010/main">
                  <a:solidFill>
                    <a:srgbClr val="FFFFFF"/>
                  </a:solidFill>
                </a14:hiddenFill>
              </a:ext>
            </a:extLst>
          </p:spPr>
        </p:pic>
        <p:cxnSp>
          <p:nvCxnSpPr>
            <p:cNvPr id="173" name="Straight Connector 172">
              <a:extLst>
                <a:ext uri="{FF2B5EF4-FFF2-40B4-BE49-F238E27FC236}">
                  <a16:creationId xmlns:a16="http://schemas.microsoft.com/office/drawing/2014/main" id="{C24664C6-B9B1-4586-88B6-919A39BAD4D0}"/>
                </a:ext>
              </a:extLst>
            </p:cNvPr>
            <p:cNvCxnSpPr>
              <a:cxnSpLocks/>
              <a:stCxn id="182" idx="3"/>
              <a:endCxn id="172" idx="2"/>
            </p:cNvCxnSpPr>
            <p:nvPr/>
          </p:nvCxnSpPr>
          <p:spPr>
            <a:xfrm flipV="1">
              <a:off x="3091459" y="923420"/>
              <a:ext cx="1304708" cy="160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71BF1185-7750-4224-A103-1E3E00F490F3}"/>
                </a:ext>
              </a:extLst>
            </p:cNvPr>
            <p:cNvCxnSpPr>
              <a:cxnSpLocks/>
              <a:stCxn id="182" idx="3"/>
              <a:endCxn id="170" idx="2"/>
            </p:cNvCxnSpPr>
            <p:nvPr/>
          </p:nvCxnSpPr>
          <p:spPr>
            <a:xfrm flipV="1">
              <a:off x="3091459" y="1370562"/>
              <a:ext cx="1341132" cy="115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D65E33F2-FB00-44C7-BEAA-39C46D3FDE1F}"/>
                </a:ext>
              </a:extLst>
            </p:cNvPr>
            <p:cNvCxnSpPr>
              <a:cxnSpLocks/>
              <a:stCxn id="182" idx="3"/>
            </p:cNvCxnSpPr>
            <p:nvPr/>
          </p:nvCxnSpPr>
          <p:spPr>
            <a:xfrm flipV="1">
              <a:off x="3091459" y="1779449"/>
              <a:ext cx="1304709" cy="7502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6" name="Group 155">
            <a:extLst>
              <a:ext uri="{FF2B5EF4-FFF2-40B4-BE49-F238E27FC236}">
                <a16:creationId xmlns:a16="http://schemas.microsoft.com/office/drawing/2014/main" id="{E64929F0-1C68-46B3-BA84-18165C3A8F64}"/>
              </a:ext>
            </a:extLst>
          </p:cNvPr>
          <p:cNvGrpSpPr/>
          <p:nvPr/>
        </p:nvGrpSpPr>
        <p:grpSpPr>
          <a:xfrm>
            <a:off x="2659947" y="3216479"/>
            <a:ext cx="333501" cy="311669"/>
            <a:chOff x="3115570" y="1599170"/>
            <a:chExt cx="2245080" cy="1555774"/>
          </a:xfrm>
        </p:grpSpPr>
        <p:cxnSp>
          <p:nvCxnSpPr>
            <p:cNvPr id="164" name="Straight Connector 163">
              <a:extLst>
                <a:ext uri="{FF2B5EF4-FFF2-40B4-BE49-F238E27FC236}">
                  <a16:creationId xmlns:a16="http://schemas.microsoft.com/office/drawing/2014/main" id="{EA2AAF86-7761-451C-9628-E3BEA13E5687}"/>
                </a:ext>
              </a:extLst>
            </p:cNvPr>
            <p:cNvCxnSpPr>
              <a:cxnSpLocks/>
              <a:stCxn id="183" idx="3"/>
              <a:endCxn id="169" idx="2"/>
            </p:cNvCxnSpPr>
            <p:nvPr/>
          </p:nvCxnSpPr>
          <p:spPr>
            <a:xfrm flipV="1">
              <a:off x="3115570" y="1959587"/>
              <a:ext cx="1310484" cy="846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FBD1D7D-39B6-4B39-BAF1-372BDFAB601E}"/>
                </a:ext>
              </a:extLst>
            </p:cNvPr>
            <p:cNvCxnSpPr>
              <a:cxnSpLocks/>
              <a:stCxn id="183" idx="3"/>
              <a:endCxn id="167" idx="2"/>
            </p:cNvCxnSpPr>
            <p:nvPr/>
          </p:nvCxnSpPr>
          <p:spPr>
            <a:xfrm flipV="1">
              <a:off x="3115570" y="2503654"/>
              <a:ext cx="1288310" cy="302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3DC2C4C-B6AF-42D0-BC21-E2C8F1C0DFF8}"/>
                </a:ext>
              </a:extLst>
            </p:cNvPr>
            <p:cNvCxnSpPr>
              <a:cxnSpLocks/>
              <a:stCxn id="183" idx="3"/>
              <a:endCxn id="168" idx="2"/>
            </p:cNvCxnSpPr>
            <p:nvPr/>
          </p:nvCxnSpPr>
          <p:spPr>
            <a:xfrm>
              <a:off x="3115570" y="2806269"/>
              <a:ext cx="1330601" cy="113154"/>
            </a:xfrm>
            <a:prstGeom prst="line">
              <a:avLst/>
            </a:prstGeom>
          </p:spPr>
          <p:style>
            <a:lnRef idx="1">
              <a:schemeClr val="accent1"/>
            </a:lnRef>
            <a:fillRef idx="0">
              <a:schemeClr val="accent1"/>
            </a:fillRef>
            <a:effectRef idx="0">
              <a:schemeClr val="accent1"/>
            </a:effectRef>
            <a:fontRef idx="minor">
              <a:schemeClr val="tx1"/>
            </a:fontRef>
          </p:style>
        </p:cxnSp>
        <p:pic>
          <p:nvPicPr>
            <p:cNvPr id="167" name="Picture 2" descr="Coca Cola Drink Png Image - Coca Cola Cup Png, Transparent Png , Transparent  Png Image - PNGitem">
              <a:extLst>
                <a:ext uri="{FF2B5EF4-FFF2-40B4-BE49-F238E27FC236}">
                  <a16:creationId xmlns:a16="http://schemas.microsoft.com/office/drawing/2014/main" id="{EB81528A-C2CC-4986-AC88-A79BA02B4D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468192" y="2078045"/>
              <a:ext cx="722594" cy="851218"/>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167">
              <a:extLst>
                <a:ext uri="{FF2B5EF4-FFF2-40B4-BE49-F238E27FC236}">
                  <a16:creationId xmlns:a16="http://schemas.microsoft.com/office/drawing/2014/main" id="{BC2237AE-069D-44F4-A2F5-A1F3F51EF644}"/>
                </a:ext>
              </a:extLst>
            </p:cNvPr>
            <p:cNvPicPr>
              <a:picLocks noChangeAspect="1"/>
            </p:cNvPicPr>
            <p:nvPr/>
          </p:nvPicPr>
          <p:blipFill>
            <a:blip r:embed="rId5"/>
            <a:stretch>
              <a:fillRect/>
            </a:stretch>
          </p:blipFill>
          <p:spPr>
            <a:xfrm rot="5400000">
              <a:off x="4667889" y="2462183"/>
              <a:ext cx="471043" cy="914479"/>
            </a:xfrm>
            <a:prstGeom prst="rect">
              <a:avLst/>
            </a:prstGeom>
          </p:spPr>
        </p:pic>
        <p:pic>
          <p:nvPicPr>
            <p:cNvPr id="169" name="Picture 6" descr="Starbucks Cup | PNG All">
              <a:extLst>
                <a:ext uri="{FF2B5EF4-FFF2-40B4-BE49-F238E27FC236}">
                  <a16:creationId xmlns:a16="http://schemas.microsoft.com/office/drawing/2014/main" id="{8B85D97B-87A0-40B4-92C7-85EFA703B5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41327" y="1543978"/>
              <a:ext cx="679427" cy="7898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2" name="Group 191">
            <a:extLst>
              <a:ext uri="{FF2B5EF4-FFF2-40B4-BE49-F238E27FC236}">
                <a16:creationId xmlns:a16="http://schemas.microsoft.com/office/drawing/2014/main" id="{3EF44703-F2BC-41F7-BBA2-6B1CE65CB682}"/>
              </a:ext>
            </a:extLst>
          </p:cNvPr>
          <p:cNvGrpSpPr/>
          <p:nvPr/>
        </p:nvGrpSpPr>
        <p:grpSpPr>
          <a:xfrm>
            <a:off x="2415182" y="4150290"/>
            <a:ext cx="722595" cy="1351239"/>
            <a:chOff x="2334068" y="1556211"/>
            <a:chExt cx="1412849" cy="1993248"/>
          </a:xfrm>
        </p:grpSpPr>
        <p:grpSp>
          <p:nvGrpSpPr>
            <p:cNvPr id="193" name="Group 192">
              <a:extLst>
                <a:ext uri="{FF2B5EF4-FFF2-40B4-BE49-F238E27FC236}">
                  <a16:creationId xmlns:a16="http://schemas.microsoft.com/office/drawing/2014/main" id="{75A2FA1D-CDE5-4170-ABE0-9CD2A70D79DB}"/>
                </a:ext>
              </a:extLst>
            </p:cNvPr>
            <p:cNvGrpSpPr/>
            <p:nvPr/>
          </p:nvGrpSpPr>
          <p:grpSpPr>
            <a:xfrm>
              <a:off x="2334068" y="2166778"/>
              <a:ext cx="843281" cy="997291"/>
              <a:chOff x="2378129" y="1783254"/>
              <a:chExt cx="1571234" cy="2483946"/>
            </a:xfrm>
          </p:grpSpPr>
          <p:pic>
            <p:nvPicPr>
              <p:cNvPr id="222" name="Picture 221">
                <a:extLst>
                  <a:ext uri="{FF2B5EF4-FFF2-40B4-BE49-F238E27FC236}">
                    <a16:creationId xmlns:a16="http://schemas.microsoft.com/office/drawing/2014/main" id="{AB8BA395-29F0-430E-B489-2FF0EEEE6A95}"/>
                  </a:ext>
                </a:extLst>
              </p:cNvPr>
              <p:cNvPicPr>
                <a:picLocks noChangeAspect="1"/>
              </p:cNvPicPr>
              <p:nvPr/>
            </p:nvPicPr>
            <p:blipFill>
              <a:blip r:embed="rId20"/>
              <a:stretch>
                <a:fillRect/>
              </a:stretch>
            </p:blipFill>
            <p:spPr>
              <a:xfrm>
                <a:off x="2920574" y="2386208"/>
                <a:ext cx="868755" cy="602032"/>
              </a:xfrm>
              <a:prstGeom prst="rect">
                <a:avLst/>
              </a:prstGeom>
            </p:spPr>
          </p:pic>
          <p:pic>
            <p:nvPicPr>
              <p:cNvPr id="223" name="Picture 222">
                <a:extLst>
                  <a:ext uri="{FF2B5EF4-FFF2-40B4-BE49-F238E27FC236}">
                    <a16:creationId xmlns:a16="http://schemas.microsoft.com/office/drawing/2014/main" id="{E2AEDD48-18C5-460C-9912-C874685D6B66}"/>
                  </a:ext>
                </a:extLst>
              </p:cNvPr>
              <p:cNvPicPr>
                <a:picLocks noChangeAspect="1"/>
              </p:cNvPicPr>
              <p:nvPr/>
            </p:nvPicPr>
            <p:blipFill>
              <a:blip r:embed="rId21"/>
              <a:stretch>
                <a:fillRect/>
              </a:stretch>
            </p:blipFill>
            <p:spPr>
              <a:xfrm>
                <a:off x="2913982" y="3053932"/>
                <a:ext cx="845893" cy="541067"/>
              </a:xfrm>
              <a:prstGeom prst="rect">
                <a:avLst/>
              </a:prstGeom>
            </p:spPr>
          </p:pic>
          <p:pic>
            <p:nvPicPr>
              <p:cNvPr id="224" name="Picture 223">
                <a:extLst>
                  <a:ext uri="{FF2B5EF4-FFF2-40B4-BE49-F238E27FC236}">
                    <a16:creationId xmlns:a16="http://schemas.microsoft.com/office/drawing/2014/main" id="{9048D060-EB9D-471E-8850-F36BD2AB2CF8}"/>
                  </a:ext>
                </a:extLst>
              </p:cNvPr>
              <p:cNvPicPr>
                <a:picLocks noChangeAspect="1"/>
              </p:cNvPicPr>
              <p:nvPr/>
            </p:nvPicPr>
            <p:blipFill>
              <a:blip r:embed="rId22"/>
              <a:stretch>
                <a:fillRect/>
              </a:stretch>
            </p:blipFill>
            <p:spPr>
              <a:xfrm>
                <a:off x="2920574" y="3756616"/>
                <a:ext cx="1028789" cy="510584"/>
              </a:xfrm>
              <a:prstGeom prst="rect">
                <a:avLst/>
              </a:prstGeom>
            </p:spPr>
          </p:pic>
          <p:pic>
            <p:nvPicPr>
              <p:cNvPr id="225" name="Picture 224">
                <a:extLst>
                  <a:ext uri="{FF2B5EF4-FFF2-40B4-BE49-F238E27FC236}">
                    <a16:creationId xmlns:a16="http://schemas.microsoft.com/office/drawing/2014/main" id="{9D692B75-6A6E-4209-9049-124BCC9AC7A9}"/>
                  </a:ext>
                </a:extLst>
              </p:cNvPr>
              <p:cNvPicPr>
                <a:picLocks noChangeAspect="1"/>
              </p:cNvPicPr>
              <p:nvPr/>
            </p:nvPicPr>
            <p:blipFill>
              <a:blip r:embed="rId23"/>
              <a:stretch>
                <a:fillRect/>
              </a:stretch>
            </p:blipFill>
            <p:spPr>
              <a:xfrm>
                <a:off x="2913982" y="1783254"/>
                <a:ext cx="861135" cy="495343"/>
              </a:xfrm>
              <a:prstGeom prst="rect">
                <a:avLst/>
              </a:prstGeom>
            </p:spPr>
          </p:pic>
          <p:cxnSp>
            <p:nvCxnSpPr>
              <p:cNvPr id="226" name="Straight Connector 225">
                <a:extLst>
                  <a:ext uri="{FF2B5EF4-FFF2-40B4-BE49-F238E27FC236}">
                    <a16:creationId xmlns:a16="http://schemas.microsoft.com/office/drawing/2014/main" id="{72B5B58A-E514-4CE6-993C-B55AA66F99D2}"/>
                  </a:ext>
                </a:extLst>
              </p:cNvPr>
              <p:cNvCxnSpPr>
                <a:cxnSpLocks/>
                <a:endCxn id="225"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414FCBD5-B170-4687-91F0-27D9347F3C43}"/>
                  </a:ext>
                </a:extLst>
              </p:cNvPr>
              <p:cNvCxnSpPr>
                <a:cxnSpLocks/>
                <a:endCxn id="222"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360E718-35E1-476E-957A-8A902E28FB85}"/>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4368021D-463A-45A3-9512-593C0C1C25E9}"/>
                  </a:ext>
                </a:extLst>
              </p:cNvPr>
              <p:cNvCxnSpPr>
                <a:cxnSpLocks/>
                <a:endCxn id="223"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0FBF05F-25D2-4645-9984-452E353E22B3}"/>
                  </a:ext>
                </a:extLst>
              </p:cNvPr>
              <p:cNvCxnSpPr>
                <a:cxnSpLocks/>
                <a:endCxn id="224"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id="{592A8301-1A64-4E3A-A6FF-456F6E8BB05D}"/>
                </a:ext>
              </a:extLst>
            </p:cNvPr>
            <p:cNvGrpSpPr/>
            <p:nvPr/>
          </p:nvGrpSpPr>
          <p:grpSpPr>
            <a:xfrm>
              <a:off x="3089401" y="2552378"/>
              <a:ext cx="654138" cy="516470"/>
              <a:chOff x="3083831" y="1552530"/>
              <a:chExt cx="2031783" cy="1680129"/>
            </a:xfrm>
          </p:grpSpPr>
          <p:pic>
            <p:nvPicPr>
              <p:cNvPr id="216" name="Picture 6" descr="Starbucks Cup | PNG All">
                <a:extLst>
                  <a:ext uri="{FF2B5EF4-FFF2-40B4-BE49-F238E27FC236}">
                    <a16:creationId xmlns:a16="http://schemas.microsoft.com/office/drawing/2014/main" id="{4F6F8CD8-8610-4897-B6CF-0CEBCF128E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85984" y="1492385"/>
                <a:ext cx="669521" cy="789811"/>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2" descr="Coca Cola Drink Png Image - Coca Cola Cup Png, Transparent Png , Transparent  Png Image - PNGitem">
                <a:extLst>
                  <a:ext uri="{FF2B5EF4-FFF2-40B4-BE49-F238E27FC236}">
                    <a16:creationId xmlns:a16="http://schemas.microsoft.com/office/drawing/2014/main" id="{9D462DA5-A194-4609-BEC8-FADC0B46D9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60809" y="1938330"/>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217">
                <a:extLst>
                  <a:ext uri="{FF2B5EF4-FFF2-40B4-BE49-F238E27FC236}">
                    <a16:creationId xmlns:a16="http://schemas.microsoft.com/office/drawing/2014/main" id="{14D9C7A1-D6F9-480E-B732-CC09884C342C}"/>
                  </a:ext>
                </a:extLst>
              </p:cNvPr>
              <p:cNvPicPr>
                <a:picLocks noChangeAspect="1"/>
              </p:cNvPicPr>
              <p:nvPr/>
            </p:nvPicPr>
            <p:blipFill>
              <a:blip r:embed="rId5"/>
              <a:stretch>
                <a:fillRect/>
              </a:stretch>
            </p:blipFill>
            <p:spPr>
              <a:xfrm rot="5400000">
                <a:off x="4422853" y="2539898"/>
                <a:ext cx="471043" cy="914479"/>
              </a:xfrm>
              <a:prstGeom prst="rect">
                <a:avLst/>
              </a:prstGeom>
            </p:spPr>
          </p:pic>
          <p:cxnSp>
            <p:nvCxnSpPr>
              <p:cNvPr id="219" name="Straight Connector 218">
                <a:extLst>
                  <a:ext uri="{FF2B5EF4-FFF2-40B4-BE49-F238E27FC236}">
                    <a16:creationId xmlns:a16="http://schemas.microsoft.com/office/drawing/2014/main" id="{0F082BF6-76CB-4B1F-A8A5-ABAA94B215AC}"/>
                  </a:ext>
                </a:extLst>
              </p:cNvPr>
              <p:cNvCxnSpPr>
                <a:cxnSpLocks/>
                <a:stCxn id="225" idx="3"/>
                <a:endCxn id="216" idx="2"/>
              </p:cNvCxnSpPr>
              <p:nvPr/>
            </p:nvCxnSpPr>
            <p:spPr>
              <a:xfrm flipV="1">
                <a:off x="3083831" y="1887291"/>
                <a:ext cx="1042008" cy="37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4E439DA-9E9D-4BF7-939F-CEDE0D3ACF22}"/>
                  </a:ext>
                </a:extLst>
              </p:cNvPr>
              <p:cNvCxnSpPr>
                <a:cxnSpLocks/>
                <a:stCxn id="225" idx="3"/>
                <a:endCxn id="218" idx="2"/>
              </p:cNvCxnSpPr>
              <p:nvPr/>
            </p:nvCxnSpPr>
            <p:spPr>
              <a:xfrm>
                <a:off x="3083831" y="2266217"/>
                <a:ext cx="1117304" cy="730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2CD13642-45FA-496A-AB97-D75E0E1B5824}"/>
                  </a:ext>
                </a:extLst>
              </p:cNvPr>
              <p:cNvCxnSpPr>
                <a:cxnSpLocks/>
                <a:stCxn id="225" idx="3"/>
                <a:endCxn id="217" idx="2"/>
              </p:cNvCxnSpPr>
              <p:nvPr/>
            </p:nvCxnSpPr>
            <p:spPr>
              <a:xfrm>
                <a:off x="3083831" y="2266217"/>
                <a:ext cx="1086130" cy="977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5" name="Group 194">
              <a:extLst>
                <a:ext uri="{FF2B5EF4-FFF2-40B4-BE49-F238E27FC236}">
                  <a16:creationId xmlns:a16="http://schemas.microsoft.com/office/drawing/2014/main" id="{779B63B4-FFDB-43FF-AA6F-7AD283035267}"/>
                </a:ext>
              </a:extLst>
            </p:cNvPr>
            <p:cNvGrpSpPr/>
            <p:nvPr/>
          </p:nvGrpSpPr>
          <p:grpSpPr>
            <a:xfrm>
              <a:off x="3115570" y="1556211"/>
              <a:ext cx="628734" cy="679427"/>
              <a:chOff x="3091459" y="588659"/>
              <a:chExt cx="2255611" cy="1941059"/>
            </a:xfrm>
          </p:grpSpPr>
          <p:pic>
            <p:nvPicPr>
              <p:cNvPr id="210" name="Picture 2" descr="Coca Cola Drink Png Image - Coca Cola Cup Png, Transparent Png , Transparent  Png Image - PNGitem">
                <a:extLst>
                  <a:ext uri="{FF2B5EF4-FFF2-40B4-BE49-F238E27FC236}">
                    <a16:creationId xmlns:a16="http://schemas.microsoft.com/office/drawing/2014/main" id="{6857B6E0-935A-49CE-A939-59C141D763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523439" y="944953"/>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210">
                <a:extLst>
                  <a:ext uri="{FF2B5EF4-FFF2-40B4-BE49-F238E27FC236}">
                    <a16:creationId xmlns:a16="http://schemas.microsoft.com/office/drawing/2014/main" id="{5A36135F-C229-48EA-8573-092C483832A8}"/>
                  </a:ext>
                </a:extLst>
              </p:cNvPr>
              <p:cNvPicPr>
                <a:picLocks noChangeAspect="1"/>
              </p:cNvPicPr>
              <p:nvPr/>
            </p:nvPicPr>
            <p:blipFill>
              <a:blip r:embed="rId5"/>
              <a:stretch>
                <a:fillRect/>
              </a:stretch>
            </p:blipFill>
            <p:spPr>
              <a:xfrm rot="5400000">
                <a:off x="4654309" y="1459704"/>
                <a:ext cx="471043" cy="914479"/>
              </a:xfrm>
              <a:prstGeom prst="rect">
                <a:avLst/>
              </a:prstGeom>
            </p:spPr>
          </p:pic>
          <p:pic>
            <p:nvPicPr>
              <p:cNvPr id="212" name="Picture 6" descr="Starbucks Cup | PNG All">
                <a:extLst>
                  <a:ext uri="{FF2B5EF4-FFF2-40B4-BE49-F238E27FC236}">
                    <a16:creationId xmlns:a16="http://schemas.microsoft.com/office/drawing/2014/main" id="{962DE698-8BBF-429A-B5A1-4E50EA981F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56312" y="528514"/>
                <a:ext cx="669521" cy="789811"/>
              </a:xfrm>
              <a:prstGeom prst="rect">
                <a:avLst/>
              </a:prstGeom>
              <a:noFill/>
              <a:extLst>
                <a:ext uri="{909E8E84-426E-40DD-AFC4-6F175D3DCCD1}">
                  <a14:hiddenFill xmlns:a14="http://schemas.microsoft.com/office/drawing/2010/main">
                    <a:solidFill>
                      <a:srgbClr val="FFFFFF"/>
                    </a:solidFill>
                  </a14:hiddenFill>
                </a:ext>
              </a:extLst>
            </p:spPr>
          </p:pic>
          <p:cxnSp>
            <p:nvCxnSpPr>
              <p:cNvPr id="213" name="Straight Connector 212">
                <a:extLst>
                  <a:ext uri="{FF2B5EF4-FFF2-40B4-BE49-F238E27FC236}">
                    <a16:creationId xmlns:a16="http://schemas.microsoft.com/office/drawing/2014/main" id="{D857FEE9-81E2-4898-9B05-F360FF6766B5}"/>
                  </a:ext>
                </a:extLst>
              </p:cNvPr>
              <p:cNvCxnSpPr>
                <a:cxnSpLocks/>
                <a:stCxn id="222" idx="3"/>
                <a:endCxn id="212" idx="2"/>
              </p:cNvCxnSpPr>
              <p:nvPr/>
            </p:nvCxnSpPr>
            <p:spPr>
              <a:xfrm flipV="1">
                <a:off x="3091459" y="923420"/>
                <a:ext cx="1304708" cy="160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A604C9F7-82E2-413A-83B8-7CD9348D8178}"/>
                  </a:ext>
                </a:extLst>
              </p:cNvPr>
              <p:cNvCxnSpPr>
                <a:cxnSpLocks/>
                <a:stCxn id="222" idx="3"/>
                <a:endCxn id="210" idx="2"/>
              </p:cNvCxnSpPr>
              <p:nvPr/>
            </p:nvCxnSpPr>
            <p:spPr>
              <a:xfrm flipV="1">
                <a:off x="3091459" y="1370562"/>
                <a:ext cx="1341132" cy="115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CF2E616C-E74F-4F87-BEDB-B7680598D4F5}"/>
                  </a:ext>
                </a:extLst>
              </p:cNvPr>
              <p:cNvCxnSpPr>
                <a:cxnSpLocks/>
                <a:stCxn id="222" idx="3"/>
              </p:cNvCxnSpPr>
              <p:nvPr/>
            </p:nvCxnSpPr>
            <p:spPr>
              <a:xfrm flipV="1">
                <a:off x="3091459" y="1779449"/>
                <a:ext cx="1304709" cy="7502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E9594361-A6E1-490E-BEEB-4D7739311E9C}"/>
                </a:ext>
              </a:extLst>
            </p:cNvPr>
            <p:cNvGrpSpPr/>
            <p:nvPr/>
          </p:nvGrpSpPr>
          <p:grpSpPr>
            <a:xfrm>
              <a:off x="3091463" y="2134063"/>
              <a:ext cx="652076" cy="459751"/>
              <a:chOff x="3115570" y="1599170"/>
              <a:chExt cx="2245080" cy="1555774"/>
            </a:xfrm>
          </p:grpSpPr>
          <p:cxnSp>
            <p:nvCxnSpPr>
              <p:cNvPr id="204" name="Straight Connector 203">
                <a:extLst>
                  <a:ext uri="{FF2B5EF4-FFF2-40B4-BE49-F238E27FC236}">
                    <a16:creationId xmlns:a16="http://schemas.microsoft.com/office/drawing/2014/main" id="{22B6A0AA-EBE6-4A57-9B54-B3004D3FB64D}"/>
                  </a:ext>
                </a:extLst>
              </p:cNvPr>
              <p:cNvCxnSpPr>
                <a:cxnSpLocks/>
                <a:stCxn id="223" idx="3"/>
                <a:endCxn id="209" idx="2"/>
              </p:cNvCxnSpPr>
              <p:nvPr/>
            </p:nvCxnSpPr>
            <p:spPr>
              <a:xfrm flipV="1">
                <a:off x="3115570" y="1959587"/>
                <a:ext cx="1310484" cy="846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D9C24B1A-99DB-4D25-9B0D-FA217FBBACFE}"/>
                  </a:ext>
                </a:extLst>
              </p:cNvPr>
              <p:cNvCxnSpPr>
                <a:cxnSpLocks/>
                <a:stCxn id="223" idx="3"/>
                <a:endCxn id="207" idx="2"/>
              </p:cNvCxnSpPr>
              <p:nvPr/>
            </p:nvCxnSpPr>
            <p:spPr>
              <a:xfrm flipV="1">
                <a:off x="3115570" y="2503654"/>
                <a:ext cx="1288310" cy="302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25FD1CAA-03D6-457D-881B-4360A74D4C30}"/>
                  </a:ext>
                </a:extLst>
              </p:cNvPr>
              <p:cNvCxnSpPr>
                <a:cxnSpLocks/>
                <a:stCxn id="223" idx="3"/>
                <a:endCxn id="208" idx="2"/>
              </p:cNvCxnSpPr>
              <p:nvPr/>
            </p:nvCxnSpPr>
            <p:spPr>
              <a:xfrm>
                <a:off x="3115570" y="2806269"/>
                <a:ext cx="1330601" cy="113154"/>
              </a:xfrm>
              <a:prstGeom prst="line">
                <a:avLst/>
              </a:prstGeom>
            </p:spPr>
            <p:style>
              <a:lnRef idx="1">
                <a:schemeClr val="accent1"/>
              </a:lnRef>
              <a:fillRef idx="0">
                <a:schemeClr val="accent1"/>
              </a:fillRef>
              <a:effectRef idx="0">
                <a:schemeClr val="accent1"/>
              </a:effectRef>
              <a:fontRef idx="minor">
                <a:schemeClr val="tx1"/>
              </a:fontRef>
            </p:style>
          </p:cxnSp>
          <p:pic>
            <p:nvPicPr>
              <p:cNvPr id="207" name="Picture 2" descr="Coca Cola Drink Png Image - Coca Cola Cup Png, Transparent Png , Transparent  Png Image - PNGitem">
                <a:extLst>
                  <a:ext uri="{FF2B5EF4-FFF2-40B4-BE49-F238E27FC236}">
                    <a16:creationId xmlns:a16="http://schemas.microsoft.com/office/drawing/2014/main" id="{196AAF00-141E-43DC-9F19-82970EB8AF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468192" y="2078045"/>
                <a:ext cx="722594" cy="851218"/>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207">
                <a:extLst>
                  <a:ext uri="{FF2B5EF4-FFF2-40B4-BE49-F238E27FC236}">
                    <a16:creationId xmlns:a16="http://schemas.microsoft.com/office/drawing/2014/main" id="{21A85B23-C649-42BF-AE38-EEF34D6311DF}"/>
                  </a:ext>
                </a:extLst>
              </p:cNvPr>
              <p:cNvPicPr>
                <a:picLocks noChangeAspect="1"/>
              </p:cNvPicPr>
              <p:nvPr/>
            </p:nvPicPr>
            <p:blipFill>
              <a:blip r:embed="rId5"/>
              <a:stretch>
                <a:fillRect/>
              </a:stretch>
            </p:blipFill>
            <p:spPr>
              <a:xfrm rot="5400000">
                <a:off x="4667889" y="2462183"/>
                <a:ext cx="471043" cy="914479"/>
              </a:xfrm>
              <a:prstGeom prst="rect">
                <a:avLst/>
              </a:prstGeom>
            </p:spPr>
          </p:pic>
          <p:pic>
            <p:nvPicPr>
              <p:cNvPr id="209" name="Picture 6" descr="Starbucks Cup | PNG All">
                <a:extLst>
                  <a:ext uri="{FF2B5EF4-FFF2-40B4-BE49-F238E27FC236}">
                    <a16:creationId xmlns:a16="http://schemas.microsoft.com/office/drawing/2014/main" id="{BEF2D6B8-3814-4CEE-B000-1E8F2BEA9A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41327" y="1543978"/>
                <a:ext cx="679427" cy="7898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7" name="Group 196">
              <a:extLst>
                <a:ext uri="{FF2B5EF4-FFF2-40B4-BE49-F238E27FC236}">
                  <a16:creationId xmlns:a16="http://schemas.microsoft.com/office/drawing/2014/main" id="{D3EF708B-7308-4D7D-8CAA-8653B8A5E495}"/>
                </a:ext>
              </a:extLst>
            </p:cNvPr>
            <p:cNvGrpSpPr/>
            <p:nvPr/>
          </p:nvGrpSpPr>
          <p:grpSpPr>
            <a:xfrm>
              <a:off x="3186395" y="3051231"/>
              <a:ext cx="560522" cy="498228"/>
              <a:chOff x="3177349" y="2959073"/>
              <a:chExt cx="1812987" cy="1379514"/>
            </a:xfrm>
          </p:grpSpPr>
          <p:pic>
            <p:nvPicPr>
              <p:cNvPr id="198" name="Picture 6" descr="Starbucks Cup | PNG All">
                <a:extLst>
                  <a:ext uri="{FF2B5EF4-FFF2-40B4-BE49-F238E27FC236}">
                    <a16:creationId xmlns:a16="http://schemas.microsoft.com/office/drawing/2014/main" id="{9E178A19-EF99-47AB-987F-96F2739654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219593" y="2853341"/>
                <a:ext cx="537387" cy="748852"/>
              </a:xfrm>
              <a:prstGeom prst="rect">
                <a:avLst/>
              </a:prstGeom>
              <a:noFill/>
              <a:extLst>
                <a:ext uri="{909E8E84-426E-40DD-AFC4-6F175D3DCCD1}">
                  <a14:hiddenFill xmlns:a14="http://schemas.microsoft.com/office/drawing/2010/main">
                    <a:solidFill>
                      <a:srgbClr val="FFFFFF"/>
                    </a:solidFill>
                  </a14:hiddenFill>
                </a:ext>
              </a:extLst>
            </p:spPr>
          </p:pic>
          <p:pic>
            <p:nvPicPr>
              <p:cNvPr id="199" name="Picture 2" descr="Coca Cola Drink Png Image - Coca Cola Cup Png, Transparent Png , Transparent  Png Image - PNGitem">
                <a:extLst>
                  <a:ext uri="{FF2B5EF4-FFF2-40B4-BE49-F238E27FC236}">
                    <a16:creationId xmlns:a16="http://schemas.microsoft.com/office/drawing/2014/main" id="{D4550E6C-F5DC-4358-9B49-6C5382A50C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183720" y="3256941"/>
                <a:ext cx="592898" cy="807075"/>
              </a:xfrm>
              <a:prstGeom prst="rect">
                <a:avLst/>
              </a:prstGeom>
              <a:noFill/>
              <a:extLst>
                <a:ext uri="{909E8E84-426E-40DD-AFC4-6F175D3DCCD1}">
                  <a14:hiddenFill xmlns:a14="http://schemas.microsoft.com/office/drawing/2010/main">
                    <a:solidFill>
                      <a:srgbClr val="FFFFFF"/>
                    </a:solidFill>
                  </a14:hiddenFill>
                </a:ext>
              </a:extLst>
            </p:spPr>
          </p:pic>
          <p:pic>
            <p:nvPicPr>
              <p:cNvPr id="200" name="Picture 199">
                <a:extLst>
                  <a:ext uri="{FF2B5EF4-FFF2-40B4-BE49-F238E27FC236}">
                    <a16:creationId xmlns:a16="http://schemas.microsoft.com/office/drawing/2014/main" id="{650E258E-0CB9-4589-8600-2A4EC86F6704}"/>
                  </a:ext>
                </a:extLst>
              </p:cNvPr>
              <p:cNvPicPr>
                <a:picLocks noChangeAspect="1"/>
              </p:cNvPicPr>
              <p:nvPr/>
            </p:nvPicPr>
            <p:blipFill>
              <a:blip r:embed="rId5"/>
              <a:stretch>
                <a:fillRect/>
              </a:stretch>
            </p:blipFill>
            <p:spPr>
              <a:xfrm rot="5400000">
                <a:off x="4348242" y="3696492"/>
                <a:ext cx="417134" cy="867055"/>
              </a:xfrm>
              <a:prstGeom prst="rect">
                <a:avLst/>
              </a:prstGeom>
            </p:spPr>
          </p:pic>
          <p:cxnSp>
            <p:nvCxnSpPr>
              <p:cNvPr id="201" name="Straight Connector 200">
                <a:extLst>
                  <a:ext uri="{FF2B5EF4-FFF2-40B4-BE49-F238E27FC236}">
                    <a16:creationId xmlns:a16="http://schemas.microsoft.com/office/drawing/2014/main" id="{EF28E63A-04CE-4981-ABE8-CBC023A9809E}"/>
                  </a:ext>
                </a:extLst>
              </p:cNvPr>
              <p:cNvCxnSpPr>
                <a:cxnSpLocks/>
                <a:stCxn id="224" idx="3"/>
                <a:endCxn id="198" idx="2"/>
              </p:cNvCxnSpPr>
              <p:nvPr/>
            </p:nvCxnSpPr>
            <p:spPr>
              <a:xfrm>
                <a:off x="3177349" y="3061571"/>
                <a:ext cx="936512" cy="166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0952198-B2BA-42C3-810C-1F0D895F0E28}"/>
                  </a:ext>
                </a:extLst>
              </p:cNvPr>
              <p:cNvCxnSpPr>
                <a:cxnSpLocks/>
                <a:stCxn id="224" idx="3"/>
                <a:endCxn id="200" idx="2"/>
              </p:cNvCxnSpPr>
              <p:nvPr/>
            </p:nvCxnSpPr>
            <p:spPr>
              <a:xfrm>
                <a:off x="3177349" y="3061571"/>
                <a:ext cx="945933" cy="1068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722D6182-DF7D-46D6-9458-F3B964749941}"/>
                  </a:ext>
                </a:extLst>
              </p:cNvPr>
              <p:cNvCxnSpPr>
                <a:cxnSpLocks/>
                <a:stCxn id="224" idx="3"/>
                <a:endCxn id="199" idx="2"/>
              </p:cNvCxnSpPr>
              <p:nvPr/>
            </p:nvCxnSpPr>
            <p:spPr>
              <a:xfrm>
                <a:off x="3177349" y="3061571"/>
                <a:ext cx="899283" cy="598908"/>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1" name="Group 30">
            <a:extLst>
              <a:ext uri="{FF2B5EF4-FFF2-40B4-BE49-F238E27FC236}">
                <a16:creationId xmlns:a16="http://schemas.microsoft.com/office/drawing/2014/main" id="{8EABD85C-4CF9-451F-A3CD-9CFB544F053C}"/>
              </a:ext>
            </a:extLst>
          </p:cNvPr>
          <p:cNvGrpSpPr/>
          <p:nvPr/>
        </p:nvGrpSpPr>
        <p:grpSpPr>
          <a:xfrm>
            <a:off x="4404746" y="3599386"/>
            <a:ext cx="546209" cy="625891"/>
            <a:chOff x="4404746" y="2994344"/>
            <a:chExt cx="964915" cy="1230933"/>
          </a:xfrm>
        </p:grpSpPr>
        <p:pic>
          <p:nvPicPr>
            <p:cNvPr id="191" name="Picture 14" descr="Free Dessert Food Cliparts, Download Free Clip Art, Free Clip Art on Clipart  Library">
              <a:extLst>
                <a:ext uri="{FF2B5EF4-FFF2-40B4-BE49-F238E27FC236}">
                  <a16:creationId xmlns:a16="http://schemas.microsoft.com/office/drawing/2014/main" id="{EC93DE39-0CA6-4B27-BDA0-F0407427FB2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47067" y="3502683"/>
              <a:ext cx="722594" cy="722594"/>
            </a:xfrm>
            <a:prstGeom prst="rect">
              <a:avLst/>
            </a:prstGeom>
            <a:noFill/>
            <a:extLst>
              <a:ext uri="{909E8E84-426E-40DD-AFC4-6F175D3DCCD1}">
                <a14:hiddenFill xmlns:a14="http://schemas.microsoft.com/office/drawing/2010/main">
                  <a:solidFill>
                    <a:srgbClr val="FFFFFF"/>
                  </a:solidFill>
                </a14:hiddenFill>
              </a:ext>
            </a:extLst>
          </p:spPr>
        </p:pic>
        <p:pic>
          <p:nvPicPr>
            <p:cNvPr id="231" name="Picture 16" descr="Free Dessert Cliparts, Download Free Clip Art, Free Clip Art on Clipart  Library">
              <a:extLst>
                <a:ext uri="{FF2B5EF4-FFF2-40B4-BE49-F238E27FC236}">
                  <a16:creationId xmlns:a16="http://schemas.microsoft.com/office/drawing/2014/main" id="{D8D626AB-D505-42EB-894D-7B071B130EF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13780" y="2994344"/>
              <a:ext cx="535853" cy="62344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342348A7-BDCE-4282-A915-73741C86EF10}"/>
                </a:ext>
              </a:extLst>
            </p:cNvPr>
            <p:cNvCxnSpPr>
              <a:cxnSpLocks/>
              <a:stCxn id="104" idx="0"/>
              <a:endCxn id="231" idx="1"/>
            </p:cNvCxnSpPr>
            <p:nvPr/>
          </p:nvCxnSpPr>
          <p:spPr>
            <a:xfrm flipV="1">
              <a:off x="4404746" y="3306066"/>
              <a:ext cx="309034" cy="711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F0D4B18-AA85-4DBD-A75C-4355D12117D6}"/>
                </a:ext>
              </a:extLst>
            </p:cNvPr>
            <p:cNvCxnSpPr>
              <a:cxnSpLocks/>
              <a:stCxn id="104" idx="0"/>
              <a:endCxn id="191" idx="1"/>
            </p:cNvCxnSpPr>
            <p:nvPr/>
          </p:nvCxnSpPr>
          <p:spPr>
            <a:xfrm flipV="1">
              <a:off x="4404746" y="3863980"/>
              <a:ext cx="242321" cy="15392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32" name="Group 231">
            <a:extLst>
              <a:ext uri="{FF2B5EF4-FFF2-40B4-BE49-F238E27FC236}">
                <a16:creationId xmlns:a16="http://schemas.microsoft.com/office/drawing/2014/main" id="{02382720-7CC1-423F-AF6D-10ED27AA56F5}"/>
              </a:ext>
            </a:extLst>
          </p:cNvPr>
          <p:cNvGrpSpPr/>
          <p:nvPr/>
        </p:nvGrpSpPr>
        <p:grpSpPr>
          <a:xfrm>
            <a:off x="4375024" y="3705384"/>
            <a:ext cx="1225811" cy="1294314"/>
            <a:chOff x="4404746" y="3236626"/>
            <a:chExt cx="1225811" cy="1294314"/>
          </a:xfrm>
        </p:grpSpPr>
        <p:pic>
          <p:nvPicPr>
            <p:cNvPr id="233" name="Picture 14" descr="Free Dessert Food Cliparts, Download Free Clip Art, Free Clip Art on Clipart  Library">
              <a:extLst>
                <a:ext uri="{FF2B5EF4-FFF2-40B4-BE49-F238E27FC236}">
                  <a16:creationId xmlns:a16="http://schemas.microsoft.com/office/drawing/2014/main" id="{FCA69718-6F65-4BA6-9D15-039B1C38737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07963" y="3808346"/>
              <a:ext cx="722594" cy="722594"/>
            </a:xfrm>
            <a:prstGeom prst="rect">
              <a:avLst/>
            </a:prstGeom>
            <a:noFill/>
            <a:extLst>
              <a:ext uri="{909E8E84-426E-40DD-AFC4-6F175D3DCCD1}">
                <a14:hiddenFill xmlns:a14="http://schemas.microsoft.com/office/drawing/2010/main">
                  <a:solidFill>
                    <a:srgbClr val="FFFFFF"/>
                  </a:solidFill>
                </a14:hiddenFill>
              </a:ext>
            </a:extLst>
          </p:spPr>
        </p:pic>
        <p:pic>
          <p:nvPicPr>
            <p:cNvPr id="234" name="Picture 16" descr="Free Dessert Cliparts, Download Free Clip Art, Free Clip Art on Clipart  Library">
              <a:extLst>
                <a:ext uri="{FF2B5EF4-FFF2-40B4-BE49-F238E27FC236}">
                  <a16:creationId xmlns:a16="http://schemas.microsoft.com/office/drawing/2014/main" id="{7BDCBBA4-5579-44B6-9104-1828D5C7522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50955" y="3236626"/>
              <a:ext cx="535853" cy="623444"/>
            </a:xfrm>
            <a:prstGeom prst="rect">
              <a:avLst/>
            </a:prstGeom>
            <a:noFill/>
            <a:extLst>
              <a:ext uri="{909E8E84-426E-40DD-AFC4-6F175D3DCCD1}">
                <a14:hiddenFill xmlns:a14="http://schemas.microsoft.com/office/drawing/2010/main">
                  <a:solidFill>
                    <a:srgbClr val="FFFFFF"/>
                  </a:solidFill>
                </a14:hiddenFill>
              </a:ext>
            </a:extLst>
          </p:spPr>
        </p:pic>
        <p:cxnSp>
          <p:nvCxnSpPr>
            <p:cNvPr id="235" name="Straight Connector 234">
              <a:extLst>
                <a:ext uri="{FF2B5EF4-FFF2-40B4-BE49-F238E27FC236}">
                  <a16:creationId xmlns:a16="http://schemas.microsoft.com/office/drawing/2014/main" id="{60729EA1-7FC3-45AC-B476-EF652CB6B305}"/>
                </a:ext>
              </a:extLst>
            </p:cNvPr>
            <p:cNvCxnSpPr>
              <a:cxnSpLocks/>
              <a:endCxn id="234" idx="1"/>
            </p:cNvCxnSpPr>
            <p:nvPr/>
          </p:nvCxnSpPr>
          <p:spPr>
            <a:xfrm flipV="1">
              <a:off x="4404746" y="3548348"/>
              <a:ext cx="546209" cy="469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EFD0731-66AE-409A-981F-DC76C6AFDB20}"/>
                </a:ext>
              </a:extLst>
            </p:cNvPr>
            <p:cNvCxnSpPr>
              <a:cxnSpLocks/>
              <a:endCxn id="233" idx="1"/>
            </p:cNvCxnSpPr>
            <p:nvPr/>
          </p:nvCxnSpPr>
          <p:spPr>
            <a:xfrm>
              <a:off x="4404746" y="4017900"/>
              <a:ext cx="503217" cy="151743"/>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7" name="TextBox 236">
            <a:extLst>
              <a:ext uri="{FF2B5EF4-FFF2-40B4-BE49-F238E27FC236}">
                <a16:creationId xmlns:a16="http://schemas.microsoft.com/office/drawing/2014/main" id="{0DF86A36-A9B2-4C60-9598-BACBE204DF92}"/>
              </a:ext>
            </a:extLst>
          </p:cNvPr>
          <p:cNvSpPr txBox="1"/>
          <p:nvPr/>
        </p:nvSpPr>
        <p:spPr>
          <a:xfrm>
            <a:off x="5557744" y="3415314"/>
            <a:ext cx="3346172" cy="1200329"/>
          </a:xfrm>
          <a:prstGeom prst="rect">
            <a:avLst/>
          </a:prstGeom>
          <a:noFill/>
        </p:spPr>
        <p:txBody>
          <a:bodyPr wrap="none" rtlCol="0">
            <a:spAutoFit/>
          </a:bodyPr>
          <a:lstStyle/>
          <a:p>
            <a:r>
              <a:rPr lang="en-US" dirty="0"/>
              <a:t>For each of the 4 × 4 × 3 ways</a:t>
            </a:r>
          </a:p>
          <a:p>
            <a:r>
              <a:rPr lang="en-US" dirty="0"/>
              <a:t>to choose a sandwich, side, and </a:t>
            </a:r>
          </a:p>
          <a:p>
            <a:r>
              <a:rPr lang="en-US" dirty="0"/>
              <a:t>drink, there are 2 ways to choose </a:t>
            </a:r>
          </a:p>
          <a:p>
            <a:r>
              <a:rPr lang="en-US" dirty="0"/>
              <a:t>dessert. </a:t>
            </a:r>
          </a:p>
        </p:txBody>
      </p:sp>
    </p:spTree>
    <p:extLst>
      <p:ext uri="{BB962C8B-B14F-4D97-AF65-F5344CB8AC3E}">
        <p14:creationId xmlns:p14="http://schemas.microsoft.com/office/powerpoint/2010/main" val="645989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0C9A83-329A-461F-B715-92C19E843650}"/>
              </a:ext>
            </a:extLst>
          </p:cNvPr>
          <p:cNvSpPr txBox="1"/>
          <p:nvPr/>
        </p:nvSpPr>
        <p:spPr>
          <a:xfrm>
            <a:off x="548640" y="579120"/>
            <a:ext cx="7695055" cy="1200329"/>
          </a:xfrm>
          <a:prstGeom prst="rect">
            <a:avLst/>
          </a:prstGeom>
          <a:noFill/>
        </p:spPr>
        <p:txBody>
          <a:bodyPr wrap="none" rtlCol="0">
            <a:spAutoFit/>
          </a:bodyPr>
          <a:lstStyle/>
          <a:p>
            <a:r>
              <a:rPr lang="en-US" dirty="0"/>
              <a:t>Suppose a lunch consists of one sandwich, one side,  one drink, and one desert. </a:t>
            </a:r>
          </a:p>
          <a:p>
            <a:r>
              <a:rPr lang="en-US" dirty="0"/>
              <a:t>You have a choice of 4 types of sandwich, 4 sides, 3 drinks, and two deserts.</a:t>
            </a:r>
          </a:p>
          <a:p>
            <a:endParaRPr lang="en-US" dirty="0"/>
          </a:p>
          <a:p>
            <a:r>
              <a:rPr lang="en-US" dirty="0"/>
              <a:t>How many different lunch combinations are there?</a:t>
            </a:r>
          </a:p>
        </p:txBody>
      </p:sp>
      <p:pic>
        <p:nvPicPr>
          <p:cNvPr id="6" name="Picture 5" descr="A picture containing text&#10;&#10;Description automatically generated">
            <a:extLst>
              <a:ext uri="{FF2B5EF4-FFF2-40B4-BE49-F238E27FC236}">
                <a16:creationId xmlns:a16="http://schemas.microsoft.com/office/drawing/2014/main" id="{FDB3D743-117B-445B-BC89-A90EB3408D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11473" y="3296532"/>
            <a:ext cx="854075" cy="354824"/>
          </a:xfrm>
          <a:prstGeom prst="rect">
            <a:avLst/>
          </a:prstGeom>
        </p:spPr>
      </p:pic>
      <p:cxnSp>
        <p:nvCxnSpPr>
          <p:cNvPr id="11" name="Straight Connector 10">
            <a:extLst>
              <a:ext uri="{FF2B5EF4-FFF2-40B4-BE49-F238E27FC236}">
                <a16:creationId xmlns:a16="http://schemas.microsoft.com/office/drawing/2014/main" id="{99BF201D-3C5A-4EC4-9AC3-CDBE7719ED1D}"/>
              </a:ext>
            </a:extLst>
          </p:cNvPr>
          <p:cNvCxnSpPr>
            <a:cxnSpLocks/>
            <a:stCxn id="24" idx="6"/>
            <a:endCxn id="2056" idx="1"/>
          </p:cNvCxnSpPr>
          <p:nvPr/>
        </p:nvCxnSpPr>
        <p:spPr>
          <a:xfrm flipV="1">
            <a:off x="462279" y="2251670"/>
            <a:ext cx="917354" cy="1968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DC5965-3AE6-4B0F-B21F-2A41A6A7918A}"/>
              </a:ext>
            </a:extLst>
          </p:cNvPr>
          <p:cNvCxnSpPr>
            <a:cxnSpLocks/>
            <a:stCxn id="24" idx="6"/>
            <a:endCxn id="2058" idx="1"/>
          </p:cNvCxnSpPr>
          <p:nvPr/>
        </p:nvCxnSpPr>
        <p:spPr>
          <a:xfrm>
            <a:off x="462279" y="4220149"/>
            <a:ext cx="1072394" cy="39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087227F-A302-413D-8CB0-484DCEED4B0E}"/>
              </a:ext>
            </a:extLst>
          </p:cNvPr>
          <p:cNvCxnSpPr>
            <a:cxnSpLocks/>
            <a:stCxn id="24" idx="6"/>
            <a:endCxn id="2060" idx="1"/>
          </p:cNvCxnSpPr>
          <p:nvPr/>
        </p:nvCxnSpPr>
        <p:spPr>
          <a:xfrm>
            <a:off x="462279" y="4220149"/>
            <a:ext cx="1114109" cy="1477649"/>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31C6F8E-2B01-4166-AA68-F3CE27D9B1C9}"/>
              </a:ext>
            </a:extLst>
          </p:cNvPr>
          <p:cNvSpPr/>
          <p:nvPr/>
        </p:nvSpPr>
        <p:spPr>
          <a:xfrm>
            <a:off x="416560" y="4173097"/>
            <a:ext cx="45719" cy="941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Coca Cola Drink Png Image - Coca Cola Cup Png, Transparent Png , Transparent  Png Image - PNGitem">
            <a:extLst>
              <a:ext uri="{FF2B5EF4-FFF2-40B4-BE49-F238E27FC236}">
                <a16:creationId xmlns:a16="http://schemas.microsoft.com/office/drawing/2014/main" id="{99F55148-BFC8-4580-993E-BEFEEE0B71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6445" y="1605316"/>
            <a:ext cx="722592" cy="85121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99282F64-313D-4302-84DF-7EB4F9C08CDA}"/>
              </a:ext>
            </a:extLst>
          </p:cNvPr>
          <p:cNvPicPr>
            <a:picLocks noChangeAspect="1"/>
          </p:cNvPicPr>
          <p:nvPr/>
        </p:nvPicPr>
        <p:blipFill>
          <a:blip r:embed="rId5"/>
          <a:stretch>
            <a:fillRect/>
          </a:stretch>
        </p:blipFill>
        <p:spPr>
          <a:xfrm>
            <a:off x="10538525" y="1511319"/>
            <a:ext cx="676715" cy="914479"/>
          </a:xfrm>
          <a:prstGeom prst="rect">
            <a:avLst/>
          </a:prstGeom>
        </p:spPr>
      </p:pic>
      <p:pic>
        <p:nvPicPr>
          <p:cNvPr id="2054" name="Picture 6" descr="Starbucks Cup | PNG All">
            <a:extLst>
              <a:ext uri="{FF2B5EF4-FFF2-40B4-BE49-F238E27FC236}">
                <a16:creationId xmlns:a16="http://schemas.microsoft.com/office/drawing/2014/main" id="{E0F9DC77-170F-49C5-8662-97BC8C5895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7750" y="1685524"/>
            <a:ext cx="722593" cy="7898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andwich Clip Art Free Clipart Panda Free Clipart Images | Food clipart,  Food, Summer sandwiches">
            <a:extLst>
              <a:ext uri="{FF2B5EF4-FFF2-40B4-BE49-F238E27FC236}">
                <a16:creationId xmlns:a16="http://schemas.microsoft.com/office/drawing/2014/main" id="{B22CE6A2-80A1-4F9C-8D66-5CB4B4FA81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9633" y="2012551"/>
            <a:ext cx="843281" cy="47823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ree Sandwich Cliparts, Download Free Clip Art, Free Clip Art on Clipart  Library">
            <a:extLst>
              <a:ext uri="{FF2B5EF4-FFF2-40B4-BE49-F238E27FC236}">
                <a16:creationId xmlns:a16="http://schemas.microsoft.com/office/drawing/2014/main" id="{923E2441-98B9-4C1B-A576-1BAFA855D5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4673" y="4274591"/>
            <a:ext cx="843281" cy="67529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andwich Clip Art Images | Clipart Panda - Free Clipart Images">
            <a:extLst>
              <a:ext uri="{FF2B5EF4-FFF2-40B4-BE49-F238E27FC236}">
                <a16:creationId xmlns:a16="http://schemas.microsoft.com/office/drawing/2014/main" id="{33758D6D-AC9E-496D-9C23-3FCE10C68C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76388" y="5499627"/>
            <a:ext cx="843281" cy="396342"/>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B6F0B51B-2552-4984-9862-26F965E2F49A}"/>
              </a:ext>
            </a:extLst>
          </p:cNvPr>
          <p:cNvCxnSpPr>
            <a:cxnSpLocks/>
            <a:stCxn id="24" idx="6"/>
            <a:endCxn id="6" idx="1"/>
          </p:cNvCxnSpPr>
          <p:nvPr/>
        </p:nvCxnSpPr>
        <p:spPr>
          <a:xfrm flipV="1">
            <a:off x="462279" y="3473944"/>
            <a:ext cx="949194" cy="746205"/>
          </a:xfrm>
          <a:prstGeom prst="line">
            <a:avLst/>
          </a:prstGeom>
        </p:spPr>
        <p:style>
          <a:lnRef idx="1">
            <a:schemeClr val="accent1"/>
          </a:lnRef>
          <a:fillRef idx="0">
            <a:schemeClr val="accent1"/>
          </a:fillRef>
          <a:effectRef idx="0">
            <a:schemeClr val="accent1"/>
          </a:effectRef>
          <a:fontRef idx="minor">
            <a:schemeClr val="tx1"/>
          </a:fontRef>
        </p:style>
      </p:cxnSp>
      <p:pic>
        <p:nvPicPr>
          <p:cNvPr id="2071" name="Picture 2070">
            <a:extLst>
              <a:ext uri="{FF2B5EF4-FFF2-40B4-BE49-F238E27FC236}">
                <a16:creationId xmlns:a16="http://schemas.microsoft.com/office/drawing/2014/main" id="{BDAC309D-E1D7-45B6-9688-0CD180A185EE}"/>
              </a:ext>
            </a:extLst>
          </p:cNvPr>
          <p:cNvPicPr>
            <a:picLocks noChangeAspect="1"/>
          </p:cNvPicPr>
          <p:nvPr/>
        </p:nvPicPr>
        <p:blipFill>
          <a:blip r:embed="rId10"/>
          <a:stretch>
            <a:fillRect/>
          </a:stretch>
        </p:blipFill>
        <p:spPr>
          <a:xfrm>
            <a:off x="10662095" y="377178"/>
            <a:ext cx="841321" cy="475529"/>
          </a:xfrm>
          <a:prstGeom prst="rect">
            <a:avLst/>
          </a:prstGeom>
        </p:spPr>
      </p:pic>
      <p:pic>
        <p:nvPicPr>
          <p:cNvPr id="2072" name="Picture 2071">
            <a:extLst>
              <a:ext uri="{FF2B5EF4-FFF2-40B4-BE49-F238E27FC236}">
                <a16:creationId xmlns:a16="http://schemas.microsoft.com/office/drawing/2014/main" id="{C3B7E331-58F9-4AD0-9F48-2481FEEB3ABE}"/>
              </a:ext>
            </a:extLst>
          </p:cNvPr>
          <p:cNvPicPr>
            <a:picLocks noChangeAspect="1"/>
          </p:cNvPicPr>
          <p:nvPr/>
        </p:nvPicPr>
        <p:blipFill>
          <a:blip r:embed="rId11"/>
          <a:stretch>
            <a:fillRect/>
          </a:stretch>
        </p:blipFill>
        <p:spPr>
          <a:xfrm>
            <a:off x="9820774" y="419853"/>
            <a:ext cx="853514" cy="353599"/>
          </a:xfrm>
          <a:prstGeom prst="rect">
            <a:avLst/>
          </a:prstGeom>
        </p:spPr>
      </p:pic>
      <p:pic>
        <p:nvPicPr>
          <p:cNvPr id="2073" name="Picture 2072">
            <a:extLst>
              <a:ext uri="{FF2B5EF4-FFF2-40B4-BE49-F238E27FC236}">
                <a16:creationId xmlns:a16="http://schemas.microsoft.com/office/drawing/2014/main" id="{E60F962A-AC4B-491F-BB8C-92C90DD911FB}"/>
              </a:ext>
            </a:extLst>
          </p:cNvPr>
          <p:cNvPicPr>
            <a:picLocks noChangeAspect="1"/>
          </p:cNvPicPr>
          <p:nvPr/>
        </p:nvPicPr>
        <p:blipFill>
          <a:blip r:embed="rId12"/>
          <a:stretch>
            <a:fillRect/>
          </a:stretch>
        </p:blipFill>
        <p:spPr>
          <a:xfrm>
            <a:off x="8991646" y="236957"/>
            <a:ext cx="841321" cy="676715"/>
          </a:xfrm>
          <a:prstGeom prst="rect">
            <a:avLst/>
          </a:prstGeom>
        </p:spPr>
      </p:pic>
      <p:pic>
        <p:nvPicPr>
          <p:cNvPr id="2074" name="Picture 2073">
            <a:extLst>
              <a:ext uri="{FF2B5EF4-FFF2-40B4-BE49-F238E27FC236}">
                <a16:creationId xmlns:a16="http://schemas.microsoft.com/office/drawing/2014/main" id="{65F84A81-B54A-41CF-9951-4ADD5E1520EE}"/>
              </a:ext>
            </a:extLst>
          </p:cNvPr>
          <p:cNvPicPr>
            <a:picLocks noChangeAspect="1"/>
          </p:cNvPicPr>
          <p:nvPr/>
        </p:nvPicPr>
        <p:blipFill>
          <a:blip r:embed="rId13"/>
          <a:stretch>
            <a:fillRect/>
          </a:stretch>
        </p:blipFill>
        <p:spPr>
          <a:xfrm>
            <a:off x="8150325" y="377178"/>
            <a:ext cx="841321" cy="396274"/>
          </a:xfrm>
          <a:prstGeom prst="rect">
            <a:avLst/>
          </a:prstGeom>
        </p:spPr>
      </p:pic>
      <p:pic>
        <p:nvPicPr>
          <p:cNvPr id="2075" name="Picture 2074">
            <a:extLst>
              <a:ext uri="{FF2B5EF4-FFF2-40B4-BE49-F238E27FC236}">
                <a16:creationId xmlns:a16="http://schemas.microsoft.com/office/drawing/2014/main" id="{5BA48591-02A7-42DF-B69B-683065FCA048}"/>
              </a:ext>
            </a:extLst>
          </p:cNvPr>
          <p:cNvPicPr>
            <a:picLocks noChangeAspect="1"/>
          </p:cNvPicPr>
          <p:nvPr/>
        </p:nvPicPr>
        <p:blipFill>
          <a:blip r:embed="rId14"/>
          <a:stretch>
            <a:fillRect/>
          </a:stretch>
        </p:blipFill>
        <p:spPr>
          <a:xfrm>
            <a:off x="10783749" y="945756"/>
            <a:ext cx="859611" cy="493819"/>
          </a:xfrm>
          <a:prstGeom prst="rect">
            <a:avLst/>
          </a:prstGeom>
        </p:spPr>
      </p:pic>
      <p:pic>
        <p:nvPicPr>
          <p:cNvPr id="2076" name="Picture 2075">
            <a:extLst>
              <a:ext uri="{FF2B5EF4-FFF2-40B4-BE49-F238E27FC236}">
                <a16:creationId xmlns:a16="http://schemas.microsoft.com/office/drawing/2014/main" id="{DA8A828D-1B05-4638-AC48-D57E0C1F7869}"/>
              </a:ext>
            </a:extLst>
          </p:cNvPr>
          <p:cNvPicPr>
            <a:picLocks noChangeAspect="1"/>
          </p:cNvPicPr>
          <p:nvPr/>
        </p:nvPicPr>
        <p:blipFill>
          <a:blip r:embed="rId15"/>
          <a:stretch>
            <a:fillRect/>
          </a:stretch>
        </p:blipFill>
        <p:spPr>
          <a:xfrm>
            <a:off x="9966956" y="923420"/>
            <a:ext cx="871804" cy="603556"/>
          </a:xfrm>
          <a:prstGeom prst="rect">
            <a:avLst/>
          </a:prstGeom>
        </p:spPr>
      </p:pic>
      <p:pic>
        <p:nvPicPr>
          <p:cNvPr id="2077" name="Picture 2076">
            <a:extLst>
              <a:ext uri="{FF2B5EF4-FFF2-40B4-BE49-F238E27FC236}">
                <a16:creationId xmlns:a16="http://schemas.microsoft.com/office/drawing/2014/main" id="{20B0D9AE-575B-4CC6-A47A-B6D7AF64DE28}"/>
              </a:ext>
            </a:extLst>
          </p:cNvPr>
          <p:cNvPicPr>
            <a:picLocks noChangeAspect="1"/>
          </p:cNvPicPr>
          <p:nvPr/>
        </p:nvPicPr>
        <p:blipFill>
          <a:blip r:embed="rId16"/>
          <a:stretch>
            <a:fillRect/>
          </a:stretch>
        </p:blipFill>
        <p:spPr>
          <a:xfrm>
            <a:off x="8150325" y="945756"/>
            <a:ext cx="847417" cy="542591"/>
          </a:xfrm>
          <a:prstGeom prst="rect">
            <a:avLst/>
          </a:prstGeom>
        </p:spPr>
      </p:pic>
      <p:pic>
        <p:nvPicPr>
          <p:cNvPr id="2078" name="Picture 2077">
            <a:extLst>
              <a:ext uri="{FF2B5EF4-FFF2-40B4-BE49-F238E27FC236}">
                <a16:creationId xmlns:a16="http://schemas.microsoft.com/office/drawing/2014/main" id="{C4618474-B99B-48CC-9403-737BF91D6344}"/>
              </a:ext>
            </a:extLst>
          </p:cNvPr>
          <p:cNvPicPr>
            <a:picLocks noChangeAspect="1"/>
          </p:cNvPicPr>
          <p:nvPr/>
        </p:nvPicPr>
        <p:blipFill>
          <a:blip r:embed="rId17"/>
          <a:stretch>
            <a:fillRect/>
          </a:stretch>
        </p:blipFill>
        <p:spPr>
          <a:xfrm>
            <a:off x="8967126" y="963964"/>
            <a:ext cx="1030313" cy="512108"/>
          </a:xfrm>
          <a:prstGeom prst="rect">
            <a:avLst/>
          </a:prstGeom>
        </p:spPr>
      </p:pic>
      <p:pic>
        <p:nvPicPr>
          <p:cNvPr id="2079" name="Picture 14" descr="Free Dessert Food Cliparts, Download Free Clip Art, Free Clip Art on Clipart  Library">
            <a:extLst>
              <a:ext uri="{FF2B5EF4-FFF2-40B4-BE49-F238E27FC236}">
                <a16:creationId xmlns:a16="http://schemas.microsoft.com/office/drawing/2014/main" id="{37A04D7D-0909-435D-8F38-61E2BFF5DD4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36142" y="2517715"/>
            <a:ext cx="722594" cy="722594"/>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16" descr="Free Dessert Cliparts, Download Free Clip Art, Free Clip Art on Clipart  Library">
            <a:extLst>
              <a:ext uri="{FF2B5EF4-FFF2-40B4-BE49-F238E27FC236}">
                <a16:creationId xmlns:a16="http://schemas.microsoft.com/office/drawing/2014/main" id="{A779C54A-D836-4D66-9AFC-76907C2550F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402858" y="2488802"/>
            <a:ext cx="535853" cy="623444"/>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Connector 42">
            <a:extLst>
              <a:ext uri="{FF2B5EF4-FFF2-40B4-BE49-F238E27FC236}">
                <a16:creationId xmlns:a16="http://schemas.microsoft.com/office/drawing/2014/main" id="{C75C4908-BCE6-4C38-8212-5B53AF251135}"/>
              </a:ext>
            </a:extLst>
          </p:cNvPr>
          <p:cNvCxnSpPr>
            <a:cxnSpLocks/>
            <a:stCxn id="6" idx="3"/>
            <a:endCxn id="6" idx="3"/>
          </p:cNvCxnSpPr>
          <p:nvPr/>
        </p:nvCxnSpPr>
        <p:spPr>
          <a:xfrm>
            <a:off x="2265548" y="3473944"/>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8DA8A6B-17D7-47B8-8F98-A646E313C4DF}"/>
              </a:ext>
            </a:extLst>
          </p:cNvPr>
          <p:cNvGrpSpPr/>
          <p:nvPr/>
        </p:nvGrpSpPr>
        <p:grpSpPr>
          <a:xfrm>
            <a:off x="2344847" y="5405758"/>
            <a:ext cx="840860" cy="1351239"/>
            <a:chOff x="2102831" y="1556211"/>
            <a:chExt cx="1644086" cy="1993248"/>
          </a:xfrm>
        </p:grpSpPr>
        <p:grpSp>
          <p:nvGrpSpPr>
            <p:cNvPr id="2" name="Group 1">
              <a:extLst>
                <a:ext uri="{FF2B5EF4-FFF2-40B4-BE49-F238E27FC236}">
                  <a16:creationId xmlns:a16="http://schemas.microsoft.com/office/drawing/2014/main" id="{B452BDA6-61A8-464E-866F-A56C69E10D13}"/>
                </a:ext>
              </a:extLst>
            </p:cNvPr>
            <p:cNvGrpSpPr/>
            <p:nvPr/>
          </p:nvGrpSpPr>
          <p:grpSpPr>
            <a:xfrm>
              <a:off x="2102831" y="2166778"/>
              <a:ext cx="1074518" cy="997291"/>
              <a:chOff x="1947279" y="1783254"/>
              <a:chExt cx="2002084" cy="2483946"/>
            </a:xfrm>
          </p:grpSpPr>
          <p:pic>
            <p:nvPicPr>
              <p:cNvPr id="63" name="Picture 62">
                <a:extLst>
                  <a:ext uri="{FF2B5EF4-FFF2-40B4-BE49-F238E27FC236}">
                    <a16:creationId xmlns:a16="http://schemas.microsoft.com/office/drawing/2014/main" id="{48444B84-DC4A-4128-89A5-A5A68B0B1CC0}"/>
                  </a:ext>
                </a:extLst>
              </p:cNvPr>
              <p:cNvPicPr>
                <a:picLocks noChangeAspect="1"/>
              </p:cNvPicPr>
              <p:nvPr/>
            </p:nvPicPr>
            <p:blipFill>
              <a:blip r:embed="rId20"/>
              <a:stretch>
                <a:fillRect/>
              </a:stretch>
            </p:blipFill>
            <p:spPr>
              <a:xfrm>
                <a:off x="2920574" y="2386208"/>
                <a:ext cx="868755" cy="602032"/>
              </a:xfrm>
              <a:prstGeom prst="rect">
                <a:avLst/>
              </a:prstGeom>
            </p:spPr>
          </p:pic>
          <p:pic>
            <p:nvPicPr>
              <p:cNvPr id="2048" name="Picture 2047">
                <a:extLst>
                  <a:ext uri="{FF2B5EF4-FFF2-40B4-BE49-F238E27FC236}">
                    <a16:creationId xmlns:a16="http://schemas.microsoft.com/office/drawing/2014/main" id="{A9FD7BD9-79E1-4948-8259-096651ECCE84}"/>
                  </a:ext>
                </a:extLst>
              </p:cNvPr>
              <p:cNvPicPr>
                <a:picLocks noChangeAspect="1"/>
              </p:cNvPicPr>
              <p:nvPr/>
            </p:nvPicPr>
            <p:blipFill>
              <a:blip r:embed="rId21"/>
              <a:stretch>
                <a:fillRect/>
              </a:stretch>
            </p:blipFill>
            <p:spPr>
              <a:xfrm>
                <a:off x="2913982" y="3053932"/>
                <a:ext cx="845893" cy="541067"/>
              </a:xfrm>
              <a:prstGeom prst="rect">
                <a:avLst/>
              </a:prstGeom>
            </p:spPr>
          </p:pic>
          <p:pic>
            <p:nvPicPr>
              <p:cNvPr id="2049" name="Picture 2048">
                <a:extLst>
                  <a:ext uri="{FF2B5EF4-FFF2-40B4-BE49-F238E27FC236}">
                    <a16:creationId xmlns:a16="http://schemas.microsoft.com/office/drawing/2014/main" id="{EA2137C5-A971-4E8E-AB56-F181A4CDBDED}"/>
                  </a:ext>
                </a:extLst>
              </p:cNvPr>
              <p:cNvPicPr>
                <a:picLocks noChangeAspect="1"/>
              </p:cNvPicPr>
              <p:nvPr/>
            </p:nvPicPr>
            <p:blipFill>
              <a:blip r:embed="rId22"/>
              <a:stretch>
                <a:fillRect/>
              </a:stretch>
            </p:blipFill>
            <p:spPr>
              <a:xfrm>
                <a:off x="2920574" y="3756616"/>
                <a:ext cx="1028789" cy="510584"/>
              </a:xfrm>
              <a:prstGeom prst="rect">
                <a:avLst/>
              </a:prstGeom>
            </p:spPr>
          </p:pic>
          <p:pic>
            <p:nvPicPr>
              <p:cNvPr id="2051" name="Picture 2050">
                <a:extLst>
                  <a:ext uri="{FF2B5EF4-FFF2-40B4-BE49-F238E27FC236}">
                    <a16:creationId xmlns:a16="http://schemas.microsoft.com/office/drawing/2014/main" id="{F3AF8C09-E1BB-4792-9299-E7934D25A518}"/>
                  </a:ext>
                </a:extLst>
              </p:cNvPr>
              <p:cNvPicPr>
                <a:picLocks noChangeAspect="1"/>
              </p:cNvPicPr>
              <p:nvPr/>
            </p:nvPicPr>
            <p:blipFill>
              <a:blip r:embed="rId23"/>
              <a:stretch>
                <a:fillRect/>
              </a:stretch>
            </p:blipFill>
            <p:spPr>
              <a:xfrm>
                <a:off x="2913982" y="1783254"/>
                <a:ext cx="861135" cy="495343"/>
              </a:xfrm>
              <a:prstGeom prst="rect">
                <a:avLst/>
              </a:prstGeom>
            </p:spPr>
          </p:pic>
          <p:cxnSp>
            <p:nvCxnSpPr>
              <p:cNvPr id="2055" name="Straight Connector 2054">
                <a:extLst>
                  <a:ext uri="{FF2B5EF4-FFF2-40B4-BE49-F238E27FC236}">
                    <a16:creationId xmlns:a16="http://schemas.microsoft.com/office/drawing/2014/main" id="{87BCB129-7A62-44C4-9CE4-31D2DB673656}"/>
                  </a:ext>
                </a:extLst>
              </p:cNvPr>
              <p:cNvCxnSpPr>
                <a:cxnSpLocks/>
                <a:stCxn id="2056" idx="3"/>
                <a:endCxn id="2051" idx="1"/>
              </p:cNvCxnSpPr>
              <p:nvPr/>
            </p:nvCxnSpPr>
            <p:spPr>
              <a:xfrm flipV="1">
                <a:off x="1947279" y="2030928"/>
                <a:ext cx="966704" cy="34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CE3FC01D-659B-4707-AFCB-D3EDA171BCCD}"/>
                  </a:ext>
                </a:extLst>
              </p:cNvPr>
              <p:cNvCxnSpPr>
                <a:cxnSpLocks/>
                <a:stCxn id="2056" idx="3"/>
                <a:endCxn id="63" idx="1"/>
              </p:cNvCxnSpPr>
              <p:nvPr/>
            </p:nvCxnSpPr>
            <p:spPr>
              <a:xfrm>
                <a:off x="1947279" y="2065258"/>
                <a:ext cx="973294" cy="621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E4586C71-4E87-4A51-BCF6-26261AC51EEC}"/>
                  </a:ext>
                </a:extLst>
              </p:cNvPr>
              <p:cNvCxnSpPr>
                <a:stCxn id="2056" idx="3"/>
                <a:endCxn id="2056" idx="3"/>
              </p:cNvCxnSpPr>
              <p:nvPr/>
            </p:nvCxnSpPr>
            <p:spPr>
              <a:xfrm>
                <a:off x="1947279" y="206525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B2AAD5A2-3E5F-44DA-911F-DF8094D12FFC}"/>
                  </a:ext>
                </a:extLst>
              </p:cNvPr>
              <p:cNvCxnSpPr>
                <a:cxnSpLocks/>
                <a:stCxn id="2056" idx="3"/>
                <a:endCxn id="2048" idx="1"/>
              </p:cNvCxnSpPr>
              <p:nvPr/>
            </p:nvCxnSpPr>
            <p:spPr>
              <a:xfrm>
                <a:off x="1947279" y="2065258"/>
                <a:ext cx="966704" cy="1259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D693DB36-F922-489D-AEC9-27D6C93B9C87}"/>
                  </a:ext>
                </a:extLst>
              </p:cNvPr>
              <p:cNvCxnSpPr>
                <a:cxnSpLocks/>
                <a:stCxn id="2056" idx="3"/>
                <a:endCxn id="2049" idx="1"/>
              </p:cNvCxnSpPr>
              <p:nvPr/>
            </p:nvCxnSpPr>
            <p:spPr>
              <a:xfrm>
                <a:off x="1947279" y="2065258"/>
                <a:ext cx="973294" cy="194665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4B056967-061B-40A2-A468-4E5C1989B33F}"/>
                </a:ext>
              </a:extLst>
            </p:cNvPr>
            <p:cNvGrpSpPr/>
            <p:nvPr/>
          </p:nvGrpSpPr>
          <p:grpSpPr>
            <a:xfrm>
              <a:off x="3089401" y="2552378"/>
              <a:ext cx="654138" cy="516470"/>
              <a:chOff x="3083831" y="1552530"/>
              <a:chExt cx="2031783" cy="1680129"/>
            </a:xfrm>
          </p:grpSpPr>
          <p:pic>
            <p:nvPicPr>
              <p:cNvPr id="83" name="Picture 6" descr="Starbucks Cup | PNG All">
                <a:extLst>
                  <a:ext uri="{FF2B5EF4-FFF2-40B4-BE49-F238E27FC236}">
                    <a16:creationId xmlns:a16="http://schemas.microsoft.com/office/drawing/2014/main" id="{78F713FC-33E0-4D37-879E-725FA85210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85984" y="1492385"/>
                <a:ext cx="669521" cy="789811"/>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Coca Cola Drink Png Image - Coca Cola Cup Png, Transparent Png , Transparent  Png Image - PNGitem">
                <a:extLst>
                  <a:ext uri="{FF2B5EF4-FFF2-40B4-BE49-F238E27FC236}">
                    <a16:creationId xmlns:a16="http://schemas.microsoft.com/office/drawing/2014/main" id="{D2C01362-49DB-40D2-B945-1317CA3E63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60809" y="1938330"/>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4">
                <a:extLst>
                  <a:ext uri="{FF2B5EF4-FFF2-40B4-BE49-F238E27FC236}">
                    <a16:creationId xmlns:a16="http://schemas.microsoft.com/office/drawing/2014/main" id="{6EB5B5FF-552F-494C-A8DB-E1607AA44AD2}"/>
                  </a:ext>
                </a:extLst>
              </p:cNvPr>
              <p:cNvPicPr>
                <a:picLocks noChangeAspect="1"/>
              </p:cNvPicPr>
              <p:nvPr/>
            </p:nvPicPr>
            <p:blipFill>
              <a:blip r:embed="rId5"/>
              <a:stretch>
                <a:fillRect/>
              </a:stretch>
            </p:blipFill>
            <p:spPr>
              <a:xfrm rot="5400000">
                <a:off x="4422853" y="2539898"/>
                <a:ext cx="471043" cy="914479"/>
              </a:xfrm>
              <a:prstGeom prst="rect">
                <a:avLst/>
              </a:prstGeom>
            </p:spPr>
          </p:pic>
          <p:cxnSp>
            <p:nvCxnSpPr>
              <p:cNvPr id="5" name="Straight Connector 4">
                <a:extLst>
                  <a:ext uri="{FF2B5EF4-FFF2-40B4-BE49-F238E27FC236}">
                    <a16:creationId xmlns:a16="http://schemas.microsoft.com/office/drawing/2014/main" id="{6FDB66ED-6B0C-48E0-A531-EC5F9AB2EB4D}"/>
                  </a:ext>
                </a:extLst>
              </p:cNvPr>
              <p:cNvCxnSpPr>
                <a:cxnSpLocks/>
                <a:stCxn id="2051" idx="3"/>
                <a:endCxn id="83" idx="2"/>
              </p:cNvCxnSpPr>
              <p:nvPr/>
            </p:nvCxnSpPr>
            <p:spPr>
              <a:xfrm flipV="1">
                <a:off x="3083831" y="1887291"/>
                <a:ext cx="1042008" cy="37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943AA7-43C5-45BE-A7EB-10CA524DFE0A}"/>
                  </a:ext>
                </a:extLst>
              </p:cNvPr>
              <p:cNvCxnSpPr>
                <a:cxnSpLocks/>
                <a:stCxn id="2051" idx="3"/>
                <a:endCxn id="85" idx="2"/>
              </p:cNvCxnSpPr>
              <p:nvPr/>
            </p:nvCxnSpPr>
            <p:spPr>
              <a:xfrm>
                <a:off x="3083831" y="2266217"/>
                <a:ext cx="1117304" cy="730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7B3170A-C68C-4562-8F34-A3C9E4E5FDFB}"/>
                  </a:ext>
                </a:extLst>
              </p:cNvPr>
              <p:cNvCxnSpPr>
                <a:cxnSpLocks/>
                <a:stCxn id="2051" idx="3"/>
                <a:endCxn id="84" idx="2"/>
              </p:cNvCxnSpPr>
              <p:nvPr/>
            </p:nvCxnSpPr>
            <p:spPr>
              <a:xfrm>
                <a:off x="3083831" y="2266217"/>
                <a:ext cx="1086130" cy="977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30478E08-4FA0-45F0-8F0A-B01C9183EB28}"/>
                </a:ext>
              </a:extLst>
            </p:cNvPr>
            <p:cNvGrpSpPr/>
            <p:nvPr/>
          </p:nvGrpSpPr>
          <p:grpSpPr>
            <a:xfrm>
              <a:off x="3115570" y="1556211"/>
              <a:ext cx="628734" cy="679427"/>
              <a:chOff x="3091459" y="588659"/>
              <a:chExt cx="2255611" cy="1941059"/>
            </a:xfrm>
          </p:grpSpPr>
          <p:pic>
            <p:nvPicPr>
              <p:cNvPr id="118" name="Picture 2" descr="Coca Cola Drink Png Image - Coca Cola Cup Png, Transparent Png , Transparent  Png Image - PNGitem">
                <a:extLst>
                  <a:ext uri="{FF2B5EF4-FFF2-40B4-BE49-F238E27FC236}">
                    <a16:creationId xmlns:a16="http://schemas.microsoft.com/office/drawing/2014/main" id="{FF3A3D70-D846-4FAC-BBBE-EBAC593267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523439" y="944953"/>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118">
                <a:extLst>
                  <a:ext uri="{FF2B5EF4-FFF2-40B4-BE49-F238E27FC236}">
                    <a16:creationId xmlns:a16="http://schemas.microsoft.com/office/drawing/2014/main" id="{FBDCF321-C612-4771-BA67-C86E883A0A68}"/>
                  </a:ext>
                </a:extLst>
              </p:cNvPr>
              <p:cNvPicPr>
                <a:picLocks noChangeAspect="1"/>
              </p:cNvPicPr>
              <p:nvPr/>
            </p:nvPicPr>
            <p:blipFill>
              <a:blip r:embed="rId5"/>
              <a:stretch>
                <a:fillRect/>
              </a:stretch>
            </p:blipFill>
            <p:spPr>
              <a:xfrm rot="5400000">
                <a:off x="4654309" y="1459704"/>
                <a:ext cx="471043" cy="914479"/>
              </a:xfrm>
              <a:prstGeom prst="rect">
                <a:avLst/>
              </a:prstGeom>
            </p:spPr>
          </p:pic>
          <p:pic>
            <p:nvPicPr>
              <p:cNvPr id="117" name="Picture 6" descr="Starbucks Cup | PNG All">
                <a:extLst>
                  <a:ext uri="{FF2B5EF4-FFF2-40B4-BE49-F238E27FC236}">
                    <a16:creationId xmlns:a16="http://schemas.microsoft.com/office/drawing/2014/main" id="{004E0A86-2ADD-4B0F-915A-09B5CC5723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56312" y="528514"/>
                <a:ext cx="669521" cy="78981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AFEFD918-601A-444E-A05B-633F04D411F0}"/>
                  </a:ext>
                </a:extLst>
              </p:cNvPr>
              <p:cNvCxnSpPr>
                <a:cxnSpLocks/>
                <a:stCxn id="63" idx="3"/>
                <a:endCxn id="117" idx="2"/>
              </p:cNvCxnSpPr>
              <p:nvPr/>
            </p:nvCxnSpPr>
            <p:spPr>
              <a:xfrm flipV="1">
                <a:off x="3091459" y="923420"/>
                <a:ext cx="1304708" cy="160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A6E0A4C-56DF-4AD1-9C27-B1DD6D90FA7A}"/>
                  </a:ext>
                </a:extLst>
              </p:cNvPr>
              <p:cNvCxnSpPr>
                <a:cxnSpLocks/>
                <a:stCxn id="63" idx="3"/>
                <a:endCxn id="118" idx="2"/>
              </p:cNvCxnSpPr>
              <p:nvPr/>
            </p:nvCxnSpPr>
            <p:spPr>
              <a:xfrm flipV="1">
                <a:off x="3091459" y="1370562"/>
                <a:ext cx="1341132" cy="115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129EA73-A447-4FD1-AD3E-751C32810E2C}"/>
                  </a:ext>
                </a:extLst>
              </p:cNvPr>
              <p:cNvCxnSpPr>
                <a:cxnSpLocks/>
                <a:stCxn id="63" idx="3"/>
                <a:endCxn id="4" idx="2"/>
              </p:cNvCxnSpPr>
              <p:nvPr/>
            </p:nvCxnSpPr>
            <p:spPr>
              <a:xfrm flipV="1">
                <a:off x="3091459" y="1779449"/>
                <a:ext cx="1304709" cy="7502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EE186DE-53D4-4D91-AA1B-DB6DD9E1F2A8}"/>
                </a:ext>
              </a:extLst>
            </p:cNvPr>
            <p:cNvGrpSpPr/>
            <p:nvPr/>
          </p:nvGrpSpPr>
          <p:grpSpPr>
            <a:xfrm>
              <a:off x="3091463" y="2134063"/>
              <a:ext cx="652076" cy="459751"/>
              <a:chOff x="3115570" y="1599170"/>
              <a:chExt cx="2245080" cy="1555774"/>
            </a:xfrm>
          </p:grpSpPr>
          <p:cxnSp>
            <p:nvCxnSpPr>
              <p:cNvPr id="100" name="Straight Connector 99">
                <a:extLst>
                  <a:ext uri="{FF2B5EF4-FFF2-40B4-BE49-F238E27FC236}">
                    <a16:creationId xmlns:a16="http://schemas.microsoft.com/office/drawing/2014/main" id="{DE84C565-A37E-476F-A277-578663C9A4CF}"/>
                  </a:ext>
                </a:extLst>
              </p:cNvPr>
              <p:cNvCxnSpPr>
                <a:cxnSpLocks/>
                <a:stCxn id="2048" idx="3"/>
                <a:endCxn id="99" idx="2"/>
              </p:cNvCxnSpPr>
              <p:nvPr/>
            </p:nvCxnSpPr>
            <p:spPr>
              <a:xfrm flipV="1">
                <a:off x="3115570" y="1959587"/>
                <a:ext cx="1310484" cy="846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07DAC18-0E68-4D6D-AEE0-B30CF5901B35}"/>
                  </a:ext>
                </a:extLst>
              </p:cNvPr>
              <p:cNvCxnSpPr>
                <a:cxnSpLocks/>
                <a:stCxn id="2048" idx="3"/>
                <a:endCxn id="97" idx="2"/>
              </p:cNvCxnSpPr>
              <p:nvPr/>
            </p:nvCxnSpPr>
            <p:spPr>
              <a:xfrm flipV="1">
                <a:off x="3115570" y="2503654"/>
                <a:ext cx="1288310" cy="302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7E91CDF-F697-4E73-8E69-21484E10B438}"/>
                  </a:ext>
                </a:extLst>
              </p:cNvPr>
              <p:cNvCxnSpPr>
                <a:cxnSpLocks/>
                <a:stCxn id="2048" idx="3"/>
                <a:endCxn id="98" idx="2"/>
              </p:cNvCxnSpPr>
              <p:nvPr/>
            </p:nvCxnSpPr>
            <p:spPr>
              <a:xfrm>
                <a:off x="3115570" y="2806269"/>
                <a:ext cx="1330601" cy="113154"/>
              </a:xfrm>
              <a:prstGeom prst="line">
                <a:avLst/>
              </a:prstGeom>
            </p:spPr>
            <p:style>
              <a:lnRef idx="1">
                <a:schemeClr val="accent1"/>
              </a:lnRef>
              <a:fillRef idx="0">
                <a:schemeClr val="accent1"/>
              </a:fillRef>
              <a:effectRef idx="0">
                <a:schemeClr val="accent1"/>
              </a:effectRef>
              <a:fontRef idx="minor">
                <a:schemeClr val="tx1"/>
              </a:fontRef>
            </p:style>
          </p:cxnSp>
          <p:pic>
            <p:nvPicPr>
              <p:cNvPr id="97" name="Picture 2" descr="Coca Cola Drink Png Image - Coca Cola Cup Png, Transparent Png , Transparent  Png Image - PNGitem">
                <a:extLst>
                  <a:ext uri="{FF2B5EF4-FFF2-40B4-BE49-F238E27FC236}">
                    <a16:creationId xmlns:a16="http://schemas.microsoft.com/office/drawing/2014/main" id="{E2538722-998A-4D93-A7A0-95F9FF1F3C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468192" y="2078045"/>
                <a:ext cx="722594" cy="851218"/>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97">
                <a:extLst>
                  <a:ext uri="{FF2B5EF4-FFF2-40B4-BE49-F238E27FC236}">
                    <a16:creationId xmlns:a16="http://schemas.microsoft.com/office/drawing/2014/main" id="{E424B150-C738-47C6-A87B-618ED6763C7F}"/>
                  </a:ext>
                </a:extLst>
              </p:cNvPr>
              <p:cNvPicPr>
                <a:picLocks noChangeAspect="1"/>
              </p:cNvPicPr>
              <p:nvPr/>
            </p:nvPicPr>
            <p:blipFill>
              <a:blip r:embed="rId5"/>
              <a:stretch>
                <a:fillRect/>
              </a:stretch>
            </p:blipFill>
            <p:spPr>
              <a:xfrm rot="5400000">
                <a:off x="4667889" y="2462183"/>
                <a:ext cx="471043" cy="914479"/>
              </a:xfrm>
              <a:prstGeom prst="rect">
                <a:avLst/>
              </a:prstGeom>
            </p:spPr>
          </p:pic>
          <p:pic>
            <p:nvPicPr>
              <p:cNvPr id="99" name="Picture 6" descr="Starbucks Cup | PNG All">
                <a:extLst>
                  <a:ext uri="{FF2B5EF4-FFF2-40B4-BE49-F238E27FC236}">
                    <a16:creationId xmlns:a16="http://schemas.microsoft.com/office/drawing/2014/main" id="{72402383-A002-4DDE-A39D-5DA97D4F63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41327" y="1543978"/>
                <a:ext cx="679427" cy="7898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1DB6A80E-A26F-4F8B-AE03-BBF7F1DC9C04}"/>
                </a:ext>
              </a:extLst>
            </p:cNvPr>
            <p:cNvGrpSpPr/>
            <p:nvPr/>
          </p:nvGrpSpPr>
          <p:grpSpPr>
            <a:xfrm>
              <a:off x="3186395" y="3051231"/>
              <a:ext cx="560522" cy="498228"/>
              <a:chOff x="3177349" y="2959073"/>
              <a:chExt cx="1812987" cy="1379514"/>
            </a:xfrm>
          </p:grpSpPr>
          <p:pic>
            <p:nvPicPr>
              <p:cNvPr id="88" name="Picture 6" descr="Starbucks Cup | PNG All">
                <a:extLst>
                  <a:ext uri="{FF2B5EF4-FFF2-40B4-BE49-F238E27FC236}">
                    <a16:creationId xmlns:a16="http://schemas.microsoft.com/office/drawing/2014/main" id="{C4D05015-DFD3-48C2-847F-EAADFC28E5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219593" y="2853341"/>
                <a:ext cx="537387" cy="748852"/>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Coca Cola Drink Png Image - Coca Cola Cup Png, Transparent Png , Transparent  Png Image - PNGitem">
                <a:extLst>
                  <a:ext uri="{FF2B5EF4-FFF2-40B4-BE49-F238E27FC236}">
                    <a16:creationId xmlns:a16="http://schemas.microsoft.com/office/drawing/2014/main" id="{96D64B84-9A5A-4839-B42E-18B150EEBD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183720" y="3256941"/>
                <a:ext cx="592898" cy="80707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9">
                <a:extLst>
                  <a:ext uri="{FF2B5EF4-FFF2-40B4-BE49-F238E27FC236}">
                    <a16:creationId xmlns:a16="http://schemas.microsoft.com/office/drawing/2014/main" id="{7DBEAF6D-4CDA-4C29-9D66-12DBBC3C12C7}"/>
                  </a:ext>
                </a:extLst>
              </p:cNvPr>
              <p:cNvPicPr>
                <a:picLocks noChangeAspect="1"/>
              </p:cNvPicPr>
              <p:nvPr/>
            </p:nvPicPr>
            <p:blipFill>
              <a:blip r:embed="rId5"/>
              <a:stretch>
                <a:fillRect/>
              </a:stretch>
            </p:blipFill>
            <p:spPr>
              <a:xfrm rot="5400000">
                <a:off x="4348242" y="3696492"/>
                <a:ext cx="417134" cy="867055"/>
              </a:xfrm>
              <a:prstGeom prst="rect">
                <a:avLst/>
              </a:prstGeom>
            </p:spPr>
          </p:pic>
          <p:cxnSp>
            <p:nvCxnSpPr>
              <p:cNvPr id="91" name="Straight Connector 90">
                <a:extLst>
                  <a:ext uri="{FF2B5EF4-FFF2-40B4-BE49-F238E27FC236}">
                    <a16:creationId xmlns:a16="http://schemas.microsoft.com/office/drawing/2014/main" id="{46E9F97A-E675-4F30-A6F8-DF351769DC9A}"/>
                  </a:ext>
                </a:extLst>
              </p:cNvPr>
              <p:cNvCxnSpPr>
                <a:cxnSpLocks/>
                <a:stCxn id="2049" idx="3"/>
                <a:endCxn id="88" idx="2"/>
              </p:cNvCxnSpPr>
              <p:nvPr/>
            </p:nvCxnSpPr>
            <p:spPr>
              <a:xfrm>
                <a:off x="3177349" y="3061571"/>
                <a:ext cx="936512" cy="166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A91EC72-5FDF-4A19-9CB7-70289DDCF5B6}"/>
                  </a:ext>
                </a:extLst>
              </p:cNvPr>
              <p:cNvCxnSpPr>
                <a:cxnSpLocks/>
                <a:stCxn id="2049" idx="3"/>
                <a:endCxn id="90" idx="2"/>
              </p:cNvCxnSpPr>
              <p:nvPr/>
            </p:nvCxnSpPr>
            <p:spPr>
              <a:xfrm>
                <a:off x="3177349" y="3061571"/>
                <a:ext cx="945933" cy="1068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D9174C0-2727-4B77-807C-688B0EDADEB2}"/>
                  </a:ext>
                </a:extLst>
              </p:cNvPr>
              <p:cNvCxnSpPr>
                <a:cxnSpLocks/>
                <a:stCxn id="2049" idx="3"/>
                <a:endCxn id="89" idx="2"/>
              </p:cNvCxnSpPr>
              <p:nvPr/>
            </p:nvCxnSpPr>
            <p:spPr>
              <a:xfrm>
                <a:off x="3177349" y="3061571"/>
                <a:ext cx="899283" cy="598908"/>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03" name="Group 102">
            <a:extLst>
              <a:ext uri="{FF2B5EF4-FFF2-40B4-BE49-F238E27FC236}">
                <a16:creationId xmlns:a16="http://schemas.microsoft.com/office/drawing/2014/main" id="{97362EA2-F1EF-4A35-8D4E-BBF590C8AD1F}"/>
              </a:ext>
            </a:extLst>
          </p:cNvPr>
          <p:cNvGrpSpPr/>
          <p:nvPr/>
        </p:nvGrpSpPr>
        <p:grpSpPr>
          <a:xfrm>
            <a:off x="2719382" y="3749205"/>
            <a:ext cx="1812987" cy="1379514"/>
            <a:chOff x="3177349" y="2959073"/>
            <a:chExt cx="1812987" cy="1379514"/>
          </a:xfrm>
        </p:grpSpPr>
        <p:pic>
          <p:nvPicPr>
            <p:cNvPr id="104" name="Picture 6" descr="Starbucks Cup | PNG All">
              <a:extLst>
                <a:ext uri="{FF2B5EF4-FFF2-40B4-BE49-F238E27FC236}">
                  <a16:creationId xmlns:a16="http://schemas.microsoft.com/office/drawing/2014/main" id="{A6C4912A-CAF5-49D7-AAA5-CA9E4C4E01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219593" y="2853341"/>
              <a:ext cx="537387" cy="748852"/>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Coca Cola Drink Png Image - Coca Cola Cup Png, Transparent Png , Transparent  Png Image - PNGitem">
              <a:extLst>
                <a:ext uri="{FF2B5EF4-FFF2-40B4-BE49-F238E27FC236}">
                  <a16:creationId xmlns:a16="http://schemas.microsoft.com/office/drawing/2014/main" id="{573582B4-B3F5-4756-B7EB-599E223E13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183720" y="3256941"/>
              <a:ext cx="592898" cy="807075"/>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105">
              <a:extLst>
                <a:ext uri="{FF2B5EF4-FFF2-40B4-BE49-F238E27FC236}">
                  <a16:creationId xmlns:a16="http://schemas.microsoft.com/office/drawing/2014/main" id="{A6CE6291-35A3-44BD-B3BF-4503844F6D6A}"/>
                </a:ext>
              </a:extLst>
            </p:cNvPr>
            <p:cNvPicPr>
              <a:picLocks noChangeAspect="1"/>
            </p:cNvPicPr>
            <p:nvPr/>
          </p:nvPicPr>
          <p:blipFill>
            <a:blip r:embed="rId5"/>
            <a:stretch>
              <a:fillRect/>
            </a:stretch>
          </p:blipFill>
          <p:spPr>
            <a:xfrm rot="5400000">
              <a:off x="4348242" y="3696492"/>
              <a:ext cx="417134" cy="867055"/>
            </a:xfrm>
            <a:prstGeom prst="rect">
              <a:avLst/>
            </a:prstGeom>
          </p:spPr>
        </p:pic>
        <p:cxnSp>
          <p:nvCxnSpPr>
            <p:cNvPr id="107" name="Straight Connector 106">
              <a:extLst>
                <a:ext uri="{FF2B5EF4-FFF2-40B4-BE49-F238E27FC236}">
                  <a16:creationId xmlns:a16="http://schemas.microsoft.com/office/drawing/2014/main" id="{8A376400-9EF9-45D1-9298-25B28F9F83AF}"/>
                </a:ext>
              </a:extLst>
            </p:cNvPr>
            <p:cNvCxnSpPr>
              <a:cxnSpLocks/>
              <a:endCxn id="104" idx="2"/>
            </p:cNvCxnSpPr>
            <p:nvPr/>
          </p:nvCxnSpPr>
          <p:spPr>
            <a:xfrm>
              <a:off x="3177349" y="3061571"/>
              <a:ext cx="936512" cy="166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5DA9355-28DD-4D1D-A173-6592FA1D9C85}"/>
                </a:ext>
              </a:extLst>
            </p:cNvPr>
            <p:cNvCxnSpPr>
              <a:cxnSpLocks/>
              <a:endCxn id="106" idx="2"/>
            </p:cNvCxnSpPr>
            <p:nvPr/>
          </p:nvCxnSpPr>
          <p:spPr>
            <a:xfrm>
              <a:off x="3177349" y="3061571"/>
              <a:ext cx="945933" cy="1068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6922174-23ED-477A-AF5F-7000AF6763F5}"/>
                </a:ext>
              </a:extLst>
            </p:cNvPr>
            <p:cNvCxnSpPr>
              <a:cxnSpLocks/>
              <a:endCxn id="105" idx="2"/>
            </p:cNvCxnSpPr>
            <p:nvPr/>
          </p:nvCxnSpPr>
          <p:spPr>
            <a:xfrm>
              <a:off x="3177349" y="3061571"/>
              <a:ext cx="899283" cy="59890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6E78E40B-96F0-44C9-A275-56E4DBE6674E}"/>
              </a:ext>
            </a:extLst>
          </p:cNvPr>
          <p:cNvGrpSpPr/>
          <p:nvPr/>
        </p:nvGrpSpPr>
        <p:grpSpPr>
          <a:xfrm>
            <a:off x="2226686" y="1477273"/>
            <a:ext cx="722595" cy="1351239"/>
            <a:chOff x="2334068" y="1556211"/>
            <a:chExt cx="1412849" cy="1993248"/>
          </a:xfrm>
        </p:grpSpPr>
        <p:grpSp>
          <p:nvGrpSpPr>
            <p:cNvPr id="111" name="Group 110">
              <a:extLst>
                <a:ext uri="{FF2B5EF4-FFF2-40B4-BE49-F238E27FC236}">
                  <a16:creationId xmlns:a16="http://schemas.microsoft.com/office/drawing/2014/main" id="{EBEB213D-6EB1-4D70-ABC0-C9AD01FBE940}"/>
                </a:ext>
              </a:extLst>
            </p:cNvPr>
            <p:cNvGrpSpPr/>
            <p:nvPr/>
          </p:nvGrpSpPr>
          <p:grpSpPr>
            <a:xfrm>
              <a:off x="2334068" y="2166778"/>
              <a:ext cx="843281" cy="997291"/>
              <a:chOff x="2378129" y="1783254"/>
              <a:chExt cx="1571234" cy="2483946"/>
            </a:xfrm>
          </p:grpSpPr>
          <p:pic>
            <p:nvPicPr>
              <p:cNvPr id="143" name="Picture 142">
                <a:extLst>
                  <a:ext uri="{FF2B5EF4-FFF2-40B4-BE49-F238E27FC236}">
                    <a16:creationId xmlns:a16="http://schemas.microsoft.com/office/drawing/2014/main" id="{E63361BF-AFF7-4F81-B42E-CDE943E12FD6}"/>
                  </a:ext>
                </a:extLst>
              </p:cNvPr>
              <p:cNvPicPr>
                <a:picLocks noChangeAspect="1"/>
              </p:cNvPicPr>
              <p:nvPr/>
            </p:nvPicPr>
            <p:blipFill>
              <a:blip r:embed="rId20"/>
              <a:stretch>
                <a:fillRect/>
              </a:stretch>
            </p:blipFill>
            <p:spPr>
              <a:xfrm>
                <a:off x="2920574" y="2386208"/>
                <a:ext cx="868755" cy="602032"/>
              </a:xfrm>
              <a:prstGeom prst="rect">
                <a:avLst/>
              </a:prstGeom>
            </p:spPr>
          </p:pic>
          <p:pic>
            <p:nvPicPr>
              <p:cNvPr id="144" name="Picture 143">
                <a:extLst>
                  <a:ext uri="{FF2B5EF4-FFF2-40B4-BE49-F238E27FC236}">
                    <a16:creationId xmlns:a16="http://schemas.microsoft.com/office/drawing/2014/main" id="{E5AFD653-750F-459D-9200-A19E632720BB}"/>
                  </a:ext>
                </a:extLst>
              </p:cNvPr>
              <p:cNvPicPr>
                <a:picLocks noChangeAspect="1"/>
              </p:cNvPicPr>
              <p:nvPr/>
            </p:nvPicPr>
            <p:blipFill>
              <a:blip r:embed="rId21"/>
              <a:stretch>
                <a:fillRect/>
              </a:stretch>
            </p:blipFill>
            <p:spPr>
              <a:xfrm>
                <a:off x="2913982" y="3053932"/>
                <a:ext cx="845893" cy="541067"/>
              </a:xfrm>
              <a:prstGeom prst="rect">
                <a:avLst/>
              </a:prstGeom>
            </p:spPr>
          </p:pic>
          <p:pic>
            <p:nvPicPr>
              <p:cNvPr id="145" name="Picture 144">
                <a:extLst>
                  <a:ext uri="{FF2B5EF4-FFF2-40B4-BE49-F238E27FC236}">
                    <a16:creationId xmlns:a16="http://schemas.microsoft.com/office/drawing/2014/main" id="{86A18207-4B1D-48EA-9B45-0766ECA9C015}"/>
                  </a:ext>
                </a:extLst>
              </p:cNvPr>
              <p:cNvPicPr>
                <a:picLocks noChangeAspect="1"/>
              </p:cNvPicPr>
              <p:nvPr/>
            </p:nvPicPr>
            <p:blipFill>
              <a:blip r:embed="rId22"/>
              <a:stretch>
                <a:fillRect/>
              </a:stretch>
            </p:blipFill>
            <p:spPr>
              <a:xfrm>
                <a:off x="2920574" y="3756616"/>
                <a:ext cx="1028789" cy="510584"/>
              </a:xfrm>
              <a:prstGeom prst="rect">
                <a:avLst/>
              </a:prstGeom>
            </p:spPr>
          </p:pic>
          <p:pic>
            <p:nvPicPr>
              <p:cNvPr id="146" name="Picture 145">
                <a:extLst>
                  <a:ext uri="{FF2B5EF4-FFF2-40B4-BE49-F238E27FC236}">
                    <a16:creationId xmlns:a16="http://schemas.microsoft.com/office/drawing/2014/main" id="{3CF7E0AE-B482-47C0-A642-AEBF2847938D}"/>
                  </a:ext>
                </a:extLst>
              </p:cNvPr>
              <p:cNvPicPr>
                <a:picLocks noChangeAspect="1"/>
              </p:cNvPicPr>
              <p:nvPr/>
            </p:nvPicPr>
            <p:blipFill>
              <a:blip r:embed="rId23"/>
              <a:stretch>
                <a:fillRect/>
              </a:stretch>
            </p:blipFill>
            <p:spPr>
              <a:xfrm>
                <a:off x="2913982" y="1783254"/>
                <a:ext cx="861135" cy="495343"/>
              </a:xfrm>
              <a:prstGeom prst="rect">
                <a:avLst/>
              </a:prstGeom>
            </p:spPr>
          </p:pic>
          <p:cxnSp>
            <p:nvCxnSpPr>
              <p:cNvPr id="147" name="Straight Connector 146">
                <a:extLst>
                  <a:ext uri="{FF2B5EF4-FFF2-40B4-BE49-F238E27FC236}">
                    <a16:creationId xmlns:a16="http://schemas.microsoft.com/office/drawing/2014/main" id="{F5A7D1AD-6CD7-425C-A0D4-532B8BB0F494}"/>
                  </a:ext>
                </a:extLst>
              </p:cNvPr>
              <p:cNvCxnSpPr>
                <a:cxnSpLocks/>
                <a:endCxn id="146"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F9F93B9-C03E-44EA-8967-4C387A379267}"/>
                  </a:ext>
                </a:extLst>
              </p:cNvPr>
              <p:cNvCxnSpPr>
                <a:cxnSpLocks/>
                <a:endCxn id="143"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18CC83A2-18FA-43C4-AF27-FAC1786D9F3C}"/>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BCEE2A8-46EC-4ECB-9546-C5F02BE5042C}"/>
                  </a:ext>
                </a:extLst>
              </p:cNvPr>
              <p:cNvCxnSpPr>
                <a:cxnSpLocks/>
                <a:endCxn id="144"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E68A8CDA-744E-4C8A-A691-528894C4B544}"/>
                  </a:ext>
                </a:extLst>
              </p:cNvPr>
              <p:cNvCxnSpPr>
                <a:cxnSpLocks/>
                <a:endCxn id="145"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93BE1AE6-2AE1-4F34-B75E-62904EE2CB02}"/>
                </a:ext>
              </a:extLst>
            </p:cNvPr>
            <p:cNvGrpSpPr/>
            <p:nvPr/>
          </p:nvGrpSpPr>
          <p:grpSpPr>
            <a:xfrm>
              <a:off x="3089401" y="2552378"/>
              <a:ext cx="654138" cy="516470"/>
              <a:chOff x="3083831" y="1552530"/>
              <a:chExt cx="2031783" cy="1680129"/>
            </a:xfrm>
          </p:grpSpPr>
          <p:pic>
            <p:nvPicPr>
              <p:cNvPr id="137" name="Picture 6" descr="Starbucks Cup | PNG All">
                <a:extLst>
                  <a:ext uri="{FF2B5EF4-FFF2-40B4-BE49-F238E27FC236}">
                    <a16:creationId xmlns:a16="http://schemas.microsoft.com/office/drawing/2014/main" id="{338A4D5E-69C8-4802-8160-794E8CF492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85984" y="1492385"/>
                <a:ext cx="669521" cy="789811"/>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 descr="Coca Cola Drink Png Image - Coca Cola Cup Png, Transparent Png , Transparent  Png Image - PNGitem">
                <a:extLst>
                  <a:ext uri="{FF2B5EF4-FFF2-40B4-BE49-F238E27FC236}">
                    <a16:creationId xmlns:a16="http://schemas.microsoft.com/office/drawing/2014/main" id="{DEEFB8B6-BB21-46A8-A6BE-F1856AD4EB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60809" y="1938330"/>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138">
                <a:extLst>
                  <a:ext uri="{FF2B5EF4-FFF2-40B4-BE49-F238E27FC236}">
                    <a16:creationId xmlns:a16="http://schemas.microsoft.com/office/drawing/2014/main" id="{B2A5E877-D162-4E0D-B6FF-ED709A4A5E45}"/>
                  </a:ext>
                </a:extLst>
              </p:cNvPr>
              <p:cNvPicPr>
                <a:picLocks noChangeAspect="1"/>
              </p:cNvPicPr>
              <p:nvPr/>
            </p:nvPicPr>
            <p:blipFill>
              <a:blip r:embed="rId5"/>
              <a:stretch>
                <a:fillRect/>
              </a:stretch>
            </p:blipFill>
            <p:spPr>
              <a:xfrm rot="5400000">
                <a:off x="4422853" y="2539898"/>
                <a:ext cx="471043" cy="914479"/>
              </a:xfrm>
              <a:prstGeom prst="rect">
                <a:avLst/>
              </a:prstGeom>
            </p:spPr>
          </p:pic>
          <p:cxnSp>
            <p:nvCxnSpPr>
              <p:cNvPr id="140" name="Straight Connector 139">
                <a:extLst>
                  <a:ext uri="{FF2B5EF4-FFF2-40B4-BE49-F238E27FC236}">
                    <a16:creationId xmlns:a16="http://schemas.microsoft.com/office/drawing/2014/main" id="{D067EF64-8074-4F6D-A473-89C334A83E1F}"/>
                  </a:ext>
                </a:extLst>
              </p:cNvPr>
              <p:cNvCxnSpPr>
                <a:cxnSpLocks/>
                <a:stCxn id="146" idx="3"/>
                <a:endCxn id="137" idx="2"/>
              </p:cNvCxnSpPr>
              <p:nvPr/>
            </p:nvCxnSpPr>
            <p:spPr>
              <a:xfrm flipV="1">
                <a:off x="3083831" y="1887291"/>
                <a:ext cx="1042008" cy="37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B21CC0-C215-4A6B-A97A-384F9D142F52}"/>
                  </a:ext>
                </a:extLst>
              </p:cNvPr>
              <p:cNvCxnSpPr>
                <a:cxnSpLocks/>
                <a:stCxn id="146" idx="3"/>
                <a:endCxn id="139" idx="2"/>
              </p:cNvCxnSpPr>
              <p:nvPr/>
            </p:nvCxnSpPr>
            <p:spPr>
              <a:xfrm>
                <a:off x="3083831" y="2266217"/>
                <a:ext cx="1117304" cy="730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DDE0A93E-9FA2-4F75-9D67-B0ACC20ED069}"/>
                  </a:ext>
                </a:extLst>
              </p:cNvPr>
              <p:cNvCxnSpPr>
                <a:cxnSpLocks/>
                <a:stCxn id="146" idx="3"/>
                <a:endCxn id="138" idx="2"/>
              </p:cNvCxnSpPr>
              <p:nvPr/>
            </p:nvCxnSpPr>
            <p:spPr>
              <a:xfrm>
                <a:off x="3083831" y="2266217"/>
                <a:ext cx="1086130" cy="977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FF399DA5-FC74-4D36-9F53-25E47DF5A312}"/>
                </a:ext>
              </a:extLst>
            </p:cNvPr>
            <p:cNvGrpSpPr/>
            <p:nvPr/>
          </p:nvGrpSpPr>
          <p:grpSpPr>
            <a:xfrm>
              <a:off x="3115570" y="1556211"/>
              <a:ext cx="628734" cy="679427"/>
              <a:chOff x="3091459" y="588659"/>
              <a:chExt cx="2255611" cy="1941059"/>
            </a:xfrm>
          </p:grpSpPr>
          <p:pic>
            <p:nvPicPr>
              <p:cNvPr id="131" name="Picture 2" descr="Coca Cola Drink Png Image - Coca Cola Cup Png, Transparent Png , Transparent  Png Image - PNGitem">
                <a:extLst>
                  <a:ext uri="{FF2B5EF4-FFF2-40B4-BE49-F238E27FC236}">
                    <a16:creationId xmlns:a16="http://schemas.microsoft.com/office/drawing/2014/main" id="{C19B4433-C35C-44FB-8585-0A8CC6C909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523439" y="944953"/>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131">
                <a:extLst>
                  <a:ext uri="{FF2B5EF4-FFF2-40B4-BE49-F238E27FC236}">
                    <a16:creationId xmlns:a16="http://schemas.microsoft.com/office/drawing/2014/main" id="{5248007B-1A72-44EA-836C-B1584E7CED18}"/>
                  </a:ext>
                </a:extLst>
              </p:cNvPr>
              <p:cNvPicPr>
                <a:picLocks noChangeAspect="1"/>
              </p:cNvPicPr>
              <p:nvPr/>
            </p:nvPicPr>
            <p:blipFill>
              <a:blip r:embed="rId5"/>
              <a:stretch>
                <a:fillRect/>
              </a:stretch>
            </p:blipFill>
            <p:spPr>
              <a:xfrm rot="5400000">
                <a:off x="4654309" y="1459704"/>
                <a:ext cx="471043" cy="914479"/>
              </a:xfrm>
              <a:prstGeom prst="rect">
                <a:avLst/>
              </a:prstGeom>
            </p:spPr>
          </p:pic>
          <p:pic>
            <p:nvPicPr>
              <p:cNvPr id="133" name="Picture 6" descr="Starbucks Cup | PNG All">
                <a:extLst>
                  <a:ext uri="{FF2B5EF4-FFF2-40B4-BE49-F238E27FC236}">
                    <a16:creationId xmlns:a16="http://schemas.microsoft.com/office/drawing/2014/main" id="{D4E03C75-9DA3-4297-B42F-DA07EEB310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56312" y="528514"/>
                <a:ext cx="669521" cy="789811"/>
              </a:xfrm>
              <a:prstGeom prst="rect">
                <a:avLst/>
              </a:prstGeom>
              <a:noFill/>
              <a:extLst>
                <a:ext uri="{909E8E84-426E-40DD-AFC4-6F175D3DCCD1}">
                  <a14:hiddenFill xmlns:a14="http://schemas.microsoft.com/office/drawing/2010/main">
                    <a:solidFill>
                      <a:srgbClr val="FFFFFF"/>
                    </a:solidFill>
                  </a14:hiddenFill>
                </a:ext>
              </a:extLst>
            </p:spPr>
          </p:pic>
          <p:cxnSp>
            <p:nvCxnSpPr>
              <p:cNvPr id="134" name="Straight Connector 133">
                <a:extLst>
                  <a:ext uri="{FF2B5EF4-FFF2-40B4-BE49-F238E27FC236}">
                    <a16:creationId xmlns:a16="http://schemas.microsoft.com/office/drawing/2014/main" id="{0FE82BB4-5DF1-4A28-AEBD-45CE7D779D32}"/>
                  </a:ext>
                </a:extLst>
              </p:cNvPr>
              <p:cNvCxnSpPr>
                <a:cxnSpLocks/>
                <a:stCxn id="143" idx="3"/>
                <a:endCxn id="133" idx="2"/>
              </p:cNvCxnSpPr>
              <p:nvPr/>
            </p:nvCxnSpPr>
            <p:spPr>
              <a:xfrm flipV="1">
                <a:off x="3091459" y="923420"/>
                <a:ext cx="1304708" cy="160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07C57D9B-15F1-45E8-9228-06C9F095C45D}"/>
                  </a:ext>
                </a:extLst>
              </p:cNvPr>
              <p:cNvCxnSpPr>
                <a:cxnSpLocks/>
                <a:stCxn id="143" idx="3"/>
                <a:endCxn id="131" idx="2"/>
              </p:cNvCxnSpPr>
              <p:nvPr/>
            </p:nvCxnSpPr>
            <p:spPr>
              <a:xfrm flipV="1">
                <a:off x="3091459" y="1370562"/>
                <a:ext cx="1341132" cy="115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A736081-C028-4703-91B3-7CD7705D6E30}"/>
                  </a:ext>
                </a:extLst>
              </p:cNvPr>
              <p:cNvCxnSpPr>
                <a:cxnSpLocks/>
                <a:stCxn id="143" idx="3"/>
              </p:cNvCxnSpPr>
              <p:nvPr/>
            </p:nvCxnSpPr>
            <p:spPr>
              <a:xfrm flipV="1">
                <a:off x="3091459" y="1779449"/>
                <a:ext cx="1304709" cy="7502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9E102F2A-BA7B-4432-9431-C08F319149B6}"/>
                </a:ext>
              </a:extLst>
            </p:cNvPr>
            <p:cNvGrpSpPr/>
            <p:nvPr/>
          </p:nvGrpSpPr>
          <p:grpSpPr>
            <a:xfrm>
              <a:off x="3091463" y="2134063"/>
              <a:ext cx="652076" cy="459751"/>
              <a:chOff x="3115570" y="1599170"/>
              <a:chExt cx="2245080" cy="1555774"/>
            </a:xfrm>
          </p:grpSpPr>
          <p:cxnSp>
            <p:nvCxnSpPr>
              <p:cNvPr id="125" name="Straight Connector 124">
                <a:extLst>
                  <a:ext uri="{FF2B5EF4-FFF2-40B4-BE49-F238E27FC236}">
                    <a16:creationId xmlns:a16="http://schemas.microsoft.com/office/drawing/2014/main" id="{E6BFFE54-2738-4653-898F-8FA730662C25}"/>
                  </a:ext>
                </a:extLst>
              </p:cNvPr>
              <p:cNvCxnSpPr>
                <a:cxnSpLocks/>
                <a:stCxn id="144" idx="3"/>
                <a:endCxn id="130" idx="2"/>
              </p:cNvCxnSpPr>
              <p:nvPr/>
            </p:nvCxnSpPr>
            <p:spPr>
              <a:xfrm flipV="1">
                <a:off x="3115570" y="1959587"/>
                <a:ext cx="1310484" cy="846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5C5C699-49BE-43B4-87B1-AFDF639B641A}"/>
                  </a:ext>
                </a:extLst>
              </p:cNvPr>
              <p:cNvCxnSpPr>
                <a:cxnSpLocks/>
                <a:stCxn id="144" idx="3"/>
                <a:endCxn id="128" idx="2"/>
              </p:cNvCxnSpPr>
              <p:nvPr/>
            </p:nvCxnSpPr>
            <p:spPr>
              <a:xfrm flipV="1">
                <a:off x="3115570" y="2503654"/>
                <a:ext cx="1288310" cy="302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4F6560D-59DB-4984-BDDB-CBD624D13FDD}"/>
                  </a:ext>
                </a:extLst>
              </p:cNvPr>
              <p:cNvCxnSpPr>
                <a:cxnSpLocks/>
                <a:stCxn id="144" idx="3"/>
                <a:endCxn id="129" idx="2"/>
              </p:cNvCxnSpPr>
              <p:nvPr/>
            </p:nvCxnSpPr>
            <p:spPr>
              <a:xfrm>
                <a:off x="3115570" y="2806269"/>
                <a:ext cx="1330601" cy="113154"/>
              </a:xfrm>
              <a:prstGeom prst="line">
                <a:avLst/>
              </a:prstGeom>
            </p:spPr>
            <p:style>
              <a:lnRef idx="1">
                <a:schemeClr val="accent1"/>
              </a:lnRef>
              <a:fillRef idx="0">
                <a:schemeClr val="accent1"/>
              </a:fillRef>
              <a:effectRef idx="0">
                <a:schemeClr val="accent1"/>
              </a:effectRef>
              <a:fontRef idx="minor">
                <a:schemeClr val="tx1"/>
              </a:fontRef>
            </p:style>
          </p:cxnSp>
          <p:pic>
            <p:nvPicPr>
              <p:cNvPr id="128" name="Picture 2" descr="Coca Cola Drink Png Image - Coca Cola Cup Png, Transparent Png , Transparent  Png Image - PNGitem">
                <a:extLst>
                  <a:ext uri="{FF2B5EF4-FFF2-40B4-BE49-F238E27FC236}">
                    <a16:creationId xmlns:a16="http://schemas.microsoft.com/office/drawing/2014/main" id="{EC187F33-D929-4A42-A2C2-7C85A9A0E7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468192" y="2078045"/>
                <a:ext cx="722594" cy="851218"/>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128">
                <a:extLst>
                  <a:ext uri="{FF2B5EF4-FFF2-40B4-BE49-F238E27FC236}">
                    <a16:creationId xmlns:a16="http://schemas.microsoft.com/office/drawing/2014/main" id="{699ADC58-37A5-4E6D-8B47-75C32EFB09F2}"/>
                  </a:ext>
                </a:extLst>
              </p:cNvPr>
              <p:cNvPicPr>
                <a:picLocks noChangeAspect="1"/>
              </p:cNvPicPr>
              <p:nvPr/>
            </p:nvPicPr>
            <p:blipFill>
              <a:blip r:embed="rId5"/>
              <a:stretch>
                <a:fillRect/>
              </a:stretch>
            </p:blipFill>
            <p:spPr>
              <a:xfrm rot="5400000">
                <a:off x="4667889" y="2462183"/>
                <a:ext cx="471043" cy="914479"/>
              </a:xfrm>
              <a:prstGeom prst="rect">
                <a:avLst/>
              </a:prstGeom>
            </p:spPr>
          </p:pic>
          <p:pic>
            <p:nvPicPr>
              <p:cNvPr id="130" name="Picture 6" descr="Starbucks Cup | PNG All">
                <a:extLst>
                  <a:ext uri="{FF2B5EF4-FFF2-40B4-BE49-F238E27FC236}">
                    <a16:creationId xmlns:a16="http://schemas.microsoft.com/office/drawing/2014/main" id="{91F0262D-A9AA-48B3-9487-9F93BEBD98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41327" y="1543978"/>
                <a:ext cx="679427" cy="7898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5" name="Group 114">
              <a:extLst>
                <a:ext uri="{FF2B5EF4-FFF2-40B4-BE49-F238E27FC236}">
                  <a16:creationId xmlns:a16="http://schemas.microsoft.com/office/drawing/2014/main" id="{B1E90042-0AB9-4AAE-99D4-BC862751DA7C}"/>
                </a:ext>
              </a:extLst>
            </p:cNvPr>
            <p:cNvGrpSpPr/>
            <p:nvPr/>
          </p:nvGrpSpPr>
          <p:grpSpPr>
            <a:xfrm>
              <a:off x="3186395" y="3051231"/>
              <a:ext cx="560522" cy="498228"/>
              <a:chOff x="3177349" y="2959073"/>
              <a:chExt cx="1812987" cy="1379514"/>
            </a:xfrm>
          </p:grpSpPr>
          <p:pic>
            <p:nvPicPr>
              <p:cNvPr id="116" name="Picture 6" descr="Starbucks Cup | PNG All">
                <a:extLst>
                  <a:ext uri="{FF2B5EF4-FFF2-40B4-BE49-F238E27FC236}">
                    <a16:creationId xmlns:a16="http://schemas.microsoft.com/office/drawing/2014/main" id="{DAAA72E0-C6E8-4599-B768-57141E7D27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219593" y="2853341"/>
                <a:ext cx="537387" cy="748852"/>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2" descr="Coca Cola Drink Png Image - Coca Cola Cup Png, Transparent Png , Transparent  Png Image - PNGitem">
                <a:extLst>
                  <a:ext uri="{FF2B5EF4-FFF2-40B4-BE49-F238E27FC236}">
                    <a16:creationId xmlns:a16="http://schemas.microsoft.com/office/drawing/2014/main" id="{E12A5826-3391-4EFA-930B-DC7871A9DC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183720" y="3256941"/>
                <a:ext cx="592898" cy="807075"/>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120">
                <a:extLst>
                  <a:ext uri="{FF2B5EF4-FFF2-40B4-BE49-F238E27FC236}">
                    <a16:creationId xmlns:a16="http://schemas.microsoft.com/office/drawing/2014/main" id="{B2953BA0-63E4-4DE8-94B9-8EE82D1EA0CD}"/>
                  </a:ext>
                </a:extLst>
              </p:cNvPr>
              <p:cNvPicPr>
                <a:picLocks noChangeAspect="1"/>
              </p:cNvPicPr>
              <p:nvPr/>
            </p:nvPicPr>
            <p:blipFill>
              <a:blip r:embed="rId5"/>
              <a:stretch>
                <a:fillRect/>
              </a:stretch>
            </p:blipFill>
            <p:spPr>
              <a:xfrm rot="5400000">
                <a:off x="4348242" y="3696492"/>
                <a:ext cx="417134" cy="867055"/>
              </a:xfrm>
              <a:prstGeom prst="rect">
                <a:avLst/>
              </a:prstGeom>
            </p:spPr>
          </p:pic>
          <p:cxnSp>
            <p:nvCxnSpPr>
              <p:cNvPr id="122" name="Straight Connector 121">
                <a:extLst>
                  <a:ext uri="{FF2B5EF4-FFF2-40B4-BE49-F238E27FC236}">
                    <a16:creationId xmlns:a16="http://schemas.microsoft.com/office/drawing/2014/main" id="{3A1F4973-0A30-457E-94A3-550E2BF9EB8F}"/>
                  </a:ext>
                </a:extLst>
              </p:cNvPr>
              <p:cNvCxnSpPr>
                <a:cxnSpLocks/>
                <a:stCxn id="145" idx="3"/>
                <a:endCxn id="116" idx="2"/>
              </p:cNvCxnSpPr>
              <p:nvPr/>
            </p:nvCxnSpPr>
            <p:spPr>
              <a:xfrm>
                <a:off x="3177349" y="3061571"/>
                <a:ext cx="936512" cy="166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BEED-1DFB-40CE-A0D2-4716F73940BF}"/>
                  </a:ext>
                </a:extLst>
              </p:cNvPr>
              <p:cNvCxnSpPr>
                <a:cxnSpLocks/>
                <a:stCxn id="145" idx="3"/>
                <a:endCxn id="121" idx="2"/>
              </p:cNvCxnSpPr>
              <p:nvPr/>
            </p:nvCxnSpPr>
            <p:spPr>
              <a:xfrm>
                <a:off x="3177349" y="3061571"/>
                <a:ext cx="945933" cy="1068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E5CEB0D-4085-4DD0-A6A7-047287594B39}"/>
                  </a:ext>
                </a:extLst>
              </p:cNvPr>
              <p:cNvCxnSpPr>
                <a:cxnSpLocks/>
                <a:stCxn id="145" idx="3"/>
                <a:endCxn id="120" idx="2"/>
              </p:cNvCxnSpPr>
              <p:nvPr/>
            </p:nvCxnSpPr>
            <p:spPr>
              <a:xfrm>
                <a:off x="3177349" y="3061571"/>
                <a:ext cx="899283" cy="598908"/>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53" name="Group 152">
            <a:extLst>
              <a:ext uri="{FF2B5EF4-FFF2-40B4-BE49-F238E27FC236}">
                <a16:creationId xmlns:a16="http://schemas.microsoft.com/office/drawing/2014/main" id="{E5F17D47-B689-4D71-8816-022B1AD4D308}"/>
              </a:ext>
            </a:extLst>
          </p:cNvPr>
          <p:cNvGrpSpPr/>
          <p:nvPr/>
        </p:nvGrpSpPr>
        <p:grpSpPr>
          <a:xfrm>
            <a:off x="2272581" y="3238656"/>
            <a:ext cx="431292" cy="676072"/>
            <a:chOff x="2378129" y="1783254"/>
            <a:chExt cx="1571234" cy="2483946"/>
          </a:xfrm>
        </p:grpSpPr>
        <p:pic>
          <p:nvPicPr>
            <p:cNvPr id="182" name="Picture 181">
              <a:extLst>
                <a:ext uri="{FF2B5EF4-FFF2-40B4-BE49-F238E27FC236}">
                  <a16:creationId xmlns:a16="http://schemas.microsoft.com/office/drawing/2014/main" id="{FC92E3A9-FAD5-45AE-B22A-1C6AFB443705}"/>
                </a:ext>
              </a:extLst>
            </p:cNvPr>
            <p:cNvPicPr>
              <a:picLocks noChangeAspect="1"/>
            </p:cNvPicPr>
            <p:nvPr/>
          </p:nvPicPr>
          <p:blipFill>
            <a:blip r:embed="rId20"/>
            <a:stretch>
              <a:fillRect/>
            </a:stretch>
          </p:blipFill>
          <p:spPr>
            <a:xfrm>
              <a:off x="2920574" y="2386208"/>
              <a:ext cx="868755" cy="602032"/>
            </a:xfrm>
            <a:prstGeom prst="rect">
              <a:avLst/>
            </a:prstGeom>
          </p:spPr>
        </p:pic>
        <p:pic>
          <p:nvPicPr>
            <p:cNvPr id="183" name="Picture 182">
              <a:extLst>
                <a:ext uri="{FF2B5EF4-FFF2-40B4-BE49-F238E27FC236}">
                  <a16:creationId xmlns:a16="http://schemas.microsoft.com/office/drawing/2014/main" id="{9A30E9C0-2E88-4050-88F7-F4E1EF7E2F21}"/>
                </a:ext>
              </a:extLst>
            </p:cNvPr>
            <p:cNvPicPr>
              <a:picLocks noChangeAspect="1"/>
            </p:cNvPicPr>
            <p:nvPr/>
          </p:nvPicPr>
          <p:blipFill>
            <a:blip r:embed="rId21"/>
            <a:stretch>
              <a:fillRect/>
            </a:stretch>
          </p:blipFill>
          <p:spPr>
            <a:xfrm>
              <a:off x="2913982" y="3053932"/>
              <a:ext cx="845893" cy="541067"/>
            </a:xfrm>
            <a:prstGeom prst="rect">
              <a:avLst/>
            </a:prstGeom>
          </p:spPr>
        </p:pic>
        <p:pic>
          <p:nvPicPr>
            <p:cNvPr id="184" name="Picture 183">
              <a:extLst>
                <a:ext uri="{FF2B5EF4-FFF2-40B4-BE49-F238E27FC236}">
                  <a16:creationId xmlns:a16="http://schemas.microsoft.com/office/drawing/2014/main" id="{B42364F8-74B6-47AD-896B-4D47C6E2FCCA}"/>
                </a:ext>
              </a:extLst>
            </p:cNvPr>
            <p:cNvPicPr>
              <a:picLocks noChangeAspect="1"/>
            </p:cNvPicPr>
            <p:nvPr/>
          </p:nvPicPr>
          <p:blipFill>
            <a:blip r:embed="rId22"/>
            <a:stretch>
              <a:fillRect/>
            </a:stretch>
          </p:blipFill>
          <p:spPr>
            <a:xfrm>
              <a:off x="2920574" y="3756616"/>
              <a:ext cx="1028789" cy="510584"/>
            </a:xfrm>
            <a:prstGeom prst="rect">
              <a:avLst/>
            </a:prstGeom>
          </p:spPr>
        </p:pic>
        <p:pic>
          <p:nvPicPr>
            <p:cNvPr id="185" name="Picture 184">
              <a:extLst>
                <a:ext uri="{FF2B5EF4-FFF2-40B4-BE49-F238E27FC236}">
                  <a16:creationId xmlns:a16="http://schemas.microsoft.com/office/drawing/2014/main" id="{B6EE8569-6990-4459-97BC-D603B20B53A3}"/>
                </a:ext>
              </a:extLst>
            </p:cNvPr>
            <p:cNvPicPr>
              <a:picLocks noChangeAspect="1"/>
            </p:cNvPicPr>
            <p:nvPr/>
          </p:nvPicPr>
          <p:blipFill>
            <a:blip r:embed="rId23"/>
            <a:stretch>
              <a:fillRect/>
            </a:stretch>
          </p:blipFill>
          <p:spPr>
            <a:xfrm>
              <a:off x="2913982" y="1783254"/>
              <a:ext cx="861135" cy="495343"/>
            </a:xfrm>
            <a:prstGeom prst="rect">
              <a:avLst/>
            </a:prstGeom>
          </p:spPr>
        </p:pic>
        <p:cxnSp>
          <p:nvCxnSpPr>
            <p:cNvPr id="186" name="Straight Connector 185">
              <a:extLst>
                <a:ext uri="{FF2B5EF4-FFF2-40B4-BE49-F238E27FC236}">
                  <a16:creationId xmlns:a16="http://schemas.microsoft.com/office/drawing/2014/main" id="{FC718A70-C2F4-4ED2-8D25-5939EEFEC827}"/>
                </a:ext>
              </a:extLst>
            </p:cNvPr>
            <p:cNvCxnSpPr>
              <a:cxnSpLocks/>
              <a:endCxn id="185"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EDB82AF6-E2E2-4032-88B8-7309444DB059}"/>
                </a:ext>
              </a:extLst>
            </p:cNvPr>
            <p:cNvCxnSpPr>
              <a:cxnSpLocks/>
              <a:endCxn id="182"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CA8294A-B729-4C61-B50C-7AA008E3FDC5}"/>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CFEA1FDF-A323-49FA-BD37-70AE7DF9C352}"/>
                </a:ext>
              </a:extLst>
            </p:cNvPr>
            <p:cNvCxnSpPr>
              <a:cxnSpLocks/>
              <a:endCxn id="183"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204B0D17-D0F9-41D2-9E29-6445D23A33FA}"/>
                </a:ext>
              </a:extLst>
            </p:cNvPr>
            <p:cNvCxnSpPr>
              <a:cxnSpLocks/>
              <a:endCxn id="184"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4" name="Group 153">
            <a:extLst>
              <a:ext uri="{FF2B5EF4-FFF2-40B4-BE49-F238E27FC236}">
                <a16:creationId xmlns:a16="http://schemas.microsoft.com/office/drawing/2014/main" id="{8B855160-10FC-4290-8024-FB0C122A1DFE}"/>
              </a:ext>
            </a:extLst>
          </p:cNvPr>
          <p:cNvGrpSpPr/>
          <p:nvPr/>
        </p:nvGrpSpPr>
        <p:grpSpPr>
          <a:xfrm>
            <a:off x="2658893" y="3500058"/>
            <a:ext cx="334556" cy="350119"/>
            <a:chOff x="3083831" y="1552530"/>
            <a:chExt cx="2031783" cy="1680129"/>
          </a:xfrm>
        </p:grpSpPr>
        <p:pic>
          <p:nvPicPr>
            <p:cNvPr id="176" name="Picture 6" descr="Starbucks Cup | PNG All">
              <a:extLst>
                <a:ext uri="{FF2B5EF4-FFF2-40B4-BE49-F238E27FC236}">
                  <a16:creationId xmlns:a16="http://schemas.microsoft.com/office/drawing/2014/main" id="{079F4B6D-AB06-4ED3-A2AE-108141C232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85984" y="1492385"/>
              <a:ext cx="669521" cy="789811"/>
            </a:xfrm>
            <a:prstGeom prst="rect">
              <a:avLst/>
            </a:prstGeom>
            <a:noFill/>
            <a:extLst>
              <a:ext uri="{909E8E84-426E-40DD-AFC4-6F175D3DCCD1}">
                <a14:hiddenFill xmlns:a14="http://schemas.microsoft.com/office/drawing/2010/main">
                  <a:solidFill>
                    <a:srgbClr val="FFFFFF"/>
                  </a:solidFill>
                </a14:hiddenFill>
              </a:ext>
            </a:extLst>
          </p:spPr>
        </p:pic>
        <p:pic>
          <p:nvPicPr>
            <p:cNvPr id="177" name="Picture 2" descr="Coca Cola Drink Png Image - Coca Cola Cup Png, Transparent Png , Transparent  Png Image - PNGitem">
              <a:extLst>
                <a:ext uri="{FF2B5EF4-FFF2-40B4-BE49-F238E27FC236}">
                  <a16:creationId xmlns:a16="http://schemas.microsoft.com/office/drawing/2014/main" id="{1EAD2B32-2537-4327-BA90-CB2F725905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60809" y="1938330"/>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78" name="Picture 177">
              <a:extLst>
                <a:ext uri="{FF2B5EF4-FFF2-40B4-BE49-F238E27FC236}">
                  <a16:creationId xmlns:a16="http://schemas.microsoft.com/office/drawing/2014/main" id="{D717C482-6929-4E5C-A275-E3BAE471D144}"/>
                </a:ext>
              </a:extLst>
            </p:cNvPr>
            <p:cNvPicPr>
              <a:picLocks noChangeAspect="1"/>
            </p:cNvPicPr>
            <p:nvPr/>
          </p:nvPicPr>
          <p:blipFill>
            <a:blip r:embed="rId5"/>
            <a:stretch>
              <a:fillRect/>
            </a:stretch>
          </p:blipFill>
          <p:spPr>
            <a:xfrm rot="5400000">
              <a:off x="4422853" y="2539898"/>
              <a:ext cx="471043" cy="914479"/>
            </a:xfrm>
            <a:prstGeom prst="rect">
              <a:avLst/>
            </a:prstGeom>
          </p:spPr>
        </p:pic>
        <p:cxnSp>
          <p:nvCxnSpPr>
            <p:cNvPr id="179" name="Straight Connector 178">
              <a:extLst>
                <a:ext uri="{FF2B5EF4-FFF2-40B4-BE49-F238E27FC236}">
                  <a16:creationId xmlns:a16="http://schemas.microsoft.com/office/drawing/2014/main" id="{99F414DC-47BE-4F0F-B37F-2CF80C4A3DE6}"/>
                </a:ext>
              </a:extLst>
            </p:cNvPr>
            <p:cNvCxnSpPr>
              <a:cxnSpLocks/>
              <a:stCxn id="185" idx="3"/>
              <a:endCxn id="176" idx="2"/>
            </p:cNvCxnSpPr>
            <p:nvPr/>
          </p:nvCxnSpPr>
          <p:spPr>
            <a:xfrm flipV="1">
              <a:off x="3083831" y="1887291"/>
              <a:ext cx="1042008" cy="37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4B983C6A-473B-4E7A-8D0E-0CE7AA8012A8}"/>
                </a:ext>
              </a:extLst>
            </p:cNvPr>
            <p:cNvCxnSpPr>
              <a:cxnSpLocks/>
              <a:stCxn id="185" idx="3"/>
              <a:endCxn id="178" idx="2"/>
            </p:cNvCxnSpPr>
            <p:nvPr/>
          </p:nvCxnSpPr>
          <p:spPr>
            <a:xfrm>
              <a:off x="3083831" y="2266217"/>
              <a:ext cx="1117304" cy="730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E365119-E3EE-4B62-8CB1-6657D28B722D}"/>
                </a:ext>
              </a:extLst>
            </p:cNvPr>
            <p:cNvCxnSpPr>
              <a:cxnSpLocks/>
              <a:stCxn id="185" idx="3"/>
              <a:endCxn id="177" idx="2"/>
            </p:cNvCxnSpPr>
            <p:nvPr/>
          </p:nvCxnSpPr>
          <p:spPr>
            <a:xfrm>
              <a:off x="3083831" y="2266217"/>
              <a:ext cx="1086130" cy="977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5" name="Group 154">
            <a:extLst>
              <a:ext uri="{FF2B5EF4-FFF2-40B4-BE49-F238E27FC236}">
                <a16:creationId xmlns:a16="http://schemas.microsoft.com/office/drawing/2014/main" id="{AB777898-497B-455B-81D7-732DE4F07DA4}"/>
              </a:ext>
            </a:extLst>
          </p:cNvPr>
          <p:cNvGrpSpPr/>
          <p:nvPr/>
        </p:nvGrpSpPr>
        <p:grpSpPr>
          <a:xfrm>
            <a:off x="2672277" y="2824748"/>
            <a:ext cx="321563" cy="460589"/>
            <a:chOff x="3091459" y="588659"/>
            <a:chExt cx="2255611" cy="1941059"/>
          </a:xfrm>
        </p:grpSpPr>
        <p:pic>
          <p:nvPicPr>
            <p:cNvPr id="170" name="Picture 2" descr="Coca Cola Drink Png Image - Coca Cola Cup Png, Transparent Png , Transparent  Png Image - PNGitem">
              <a:extLst>
                <a:ext uri="{FF2B5EF4-FFF2-40B4-BE49-F238E27FC236}">
                  <a16:creationId xmlns:a16="http://schemas.microsoft.com/office/drawing/2014/main" id="{837C9A0D-8293-4455-B64C-CA15E075B2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523439" y="944953"/>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170">
              <a:extLst>
                <a:ext uri="{FF2B5EF4-FFF2-40B4-BE49-F238E27FC236}">
                  <a16:creationId xmlns:a16="http://schemas.microsoft.com/office/drawing/2014/main" id="{4A5319CD-821D-4111-8DB8-2B3A27510070}"/>
                </a:ext>
              </a:extLst>
            </p:cNvPr>
            <p:cNvPicPr>
              <a:picLocks noChangeAspect="1"/>
            </p:cNvPicPr>
            <p:nvPr/>
          </p:nvPicPr>
          <p:blipFill>
            <a:blip r:embed="rId5"/>
            <a:stretch>
              <a:fillRect/>
            </a:stretch>
          </p:blipFill>
          <p:spPr>
            <a:xfrm rot="5400000">
              <a:off x="4654309" y="1459704"/>
              <a:ext cx="471043" cy="914479"/>
            </a:xfrm>
            <a:prstGeom prst="rect">
              <a:avLst/>
            </a:prstGeom>
          </p:spPr>
        </p:pic>
        <p:pic>
          <p:nvPicPr>
            <p:cNvPr id="172" name="Picture 6" descr="Starbucks Cup | PNG All">
              <a:extLst>
                <a:ext uri="{FF2B5EF4-FFF2-40B4-BE49-F238E27FC236}">
                  <a16:creationId xmlns:a16="http://schemas.microsoft.com/office/drawing/2014/main" id="{A87A7C59-C8C1-4FC4-815A-F2DA83DA1B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56312" y="528514"/>
              <a:ext cx="669521" cy="789811"/>
            </a:xfrm>
            <a:prstGeom prst="rect">
              <a:avLst/>
            </a:prstGeom>
            <a:noFill/>
            <a:extLst>
              <a:ext uri="{909E8E84-426E-40DD-AFC4-6F175D3DCCD1}">
                <a14:hiddenFill xmlns:a14="http://schemas.microsoft.com/office/drawing/2010/main">
                  <a:solidFill>
                    <a:srgbClr val="FFFFFF"/>
                  </a:solidFill>
                </a14:hiddenFill>
              </a:ext>
            </a:extLst>
          </p:spPr>
        </p:pic>
        <p:cxnSp>
          <p:nvCxnSpPr>
            <p:cNvPr id="173" name="Straight Connector 172">
              <a:extLst>
                <a:ext uri="{FF2B5EF4-FFF2-40B4-BE49-F238E27FC236}">
                  <a16:creationId xmlns:a16="http://schemas.microsoft.com/office/drawing/2014/main" id="{C24664C6-B9B1-4586-88B6-919A39BAD4D0}"/>
                </a:ext>
              </a:extLst>
            </p:cNvPr>
            <p:cNvCxnSpPr>
              <a:cxnSpLocks/>
              <a:stCxn id="182" idx="3"/>
              <a:endCxn id="172" idx="2"/>
            </p:cNvCxnSpPr>
            <p:nvPr/>
          </p:nvCxnSpPr>
          <p:spPr>
            <a:xfrm flipV="1">
              <a:off x="3091459" y="923420"/>
              <a:ext cx="1304708" cy="160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71BF1185-7750-4224-A103-1E3E00F490F3}"/>
                </a:ext>
              </a:extLst>
            </p:cNvPr>
            <p:cNvCxnSpPr>
              <a:cxnSpLocks/>
              <a:stCxn id="182" idx="3"/>
              <a:endCxn id="170" idx="2"/>
            </p:cNvCxnSpPr>
            <p:nvPr/>
          </p:nvCxnSpPr>
          <p:spPr>
            <a:xfrm flipV="1">
              <a:off x="3091459" y="1370562"/>
              <a:ext cx="1341132" cy="115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D65E33F2-FB00-44C7-BEAA-39C46D3FDE1F}"/>
                </a:ext>
              </a:extLst>
            </p:cNvPr>
            <p:cNvCxnSpPr>
              <a:cxnSpLocks/>
              <a:stCxn id="182" idx="3"/>
            </p:cNvCxnSpPr>
            <p:nvPr/>
          </p:nvCxnSpPr>
          <p:spPr>
            <a:xfrm flipV="1">
              <a:off x="3091459" y="1779449"/>
              <a:ext cx="1304709" cy="7502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6" name="Group 155">
            <a:extLst>
              <a:ext uri="{FF2B5EF4-FFF2-40B4-BE49-F238E27FC236}">
                <a16:creationId xmlns:a16="http://schemas.microsoft.com/office/drawing/2014/main" id="{E64929F0-1C68-46B3-BA84-18165C3A8F64}"/>
              </a:ext>
            </a:extLst>
          </p:cNvPr>
          <p:cNvGrpSpPr/>
          <p:nvPr/>
        </p:nvGrpSpPr>
        <p:grpSpPr>
          <a:xfrm>
            <a:off x="2659947" y="3216479"/>
            <a:ext cx="333501" cy="311669"/>
            <a:chOff x="3115570" y="1599170"/>
            <a:chExt cx="2245080" cy="1555774"/>
          </a:xfrm>
        </p:grpSpPr>
        <p:cxnSp>
          <p:nvCxnSpPr>
            <p:cNvPr id="164" name="Straight Connector 163">
              <a:extLst>
                <a:ext uri="{FF2B5EF4-FFF2-40B4-BE49-F238E27FC236}">
                  <a16:creationId xmlns:a16="http://schemas.microsoft.com/office/drawing/2014/main" id="{EA2AAF86-7761-451C-9628-E3BEA13E5687}"/>
                </a:ext>
              </a:extLst>
            </p:cNvPr>
            <p:cNvCxnSpPr>
              <a:cxnSpLocks/>
              <a:stCxn id="183" idx="3"/>
              <a:endCxn id="169" idx="2"/>
            </p:cNvCxnSpPr>
            <p:nvPr/>
          </p:nvCxnSpPr>
          <p:spPr>
            <a:xfrm flipV="1">
              <a:off x="3115570" y="1959587"/>
              <a:ext cx="1310484" cy="846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FBD1D7D-39B6-4B39-BAF1-372BDFAB601E}"/>
                </a:ext>
              </a:extLst>
            </p:cNvPr>
            <p:cNvCxnSpPr>
              <a:cxnSpLocks/>
              <a:stCxn id="183" idx="3"/>
              <a:endCxn id="167" idx="2"/>
            </p:cNvCxnSpPr>
            <p:nvPr/>
          </p:nvCxnSpPr>
          <p:spPr>
            <a:xfrm flipV="1">
              <a:off x="3115570" y="2503654"/>
              <a:ext cx="1288310" cy="302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3DC2C4C-B6AF-42D0-BC21-E2C8F1C0DFF8}"/>
                </a:ext>
              </a:extLst>
            </p:cNvPr>
            <p:cNvCxnSpPr>
              <a:cxnSpLocks/>
              <a:stCxn id="183" idx="3"/>
              <a:endCxn id="168" idx="2"/>
            </p:cNvCxnSpPr>
            <p:nvPr/>
          </p:nvCxnSpPr>
          <p:spPr>
            <a:xfrm>
              <a:off x="3115570" y="2806269"/>
              <a:ext cx="1330601" cy="113154"/>
            </a:xfrm>
            <a:prstGeom prst="line">
              <a:avLst/>
            </a:prstGeom>
          </p:spPr>
          <p:style>
            <a:lnRef idx="1">
              <a:schemeClr val="accent1"/>
            </a:lnRef>
            <a:fillRef idx="0">
              <a:schemeClr val="accent1"/>
            </a:fillRef>
            <a:effectRef idx="0">
              <a:schemeClr val="accent1"/>
            </a:effectRef>
            <a:fontRef idx="minor">
              <a:schemeClr val="tx1"/>
            </a:fontRef>
          </p:style>
        </p:cxnSp>
        <p:pic>
          <p:nvPicPr>
            <p:cNvPr id="167" name="Picture 2" descr="Coca Cola Drink Png Image - Coca Cola Cup Png, Transparent Png , Transparent  Png Image - PNGitem">
              <a:extLst>
                <a:ext uri="{FF2B5EF4-FFF2-40B4-BE49-F238E27FC236}">
                  <a16:creationId xmlns:a16="http://schemas.microsoft.com/office/drawing/2014/main" id="{EB81528A-C2CC-4986-AC88-A79BA02B4D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468192" y="2078045"/>
              <a:ext cx="722594" cy="851218"/>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167">
              <a:extLst>
                <a:ext uri="{FF2B5EF4-FFF2-40B4-BE49-F238E27FC236}">
                  <a16:creationId xmlns:a16="http://schemas.microsoft.com/office/drawing/2014/main" id="{BC2237AE-069D-44F4-A2F5-A1F3F51EF644}"/>
                </a:ext>
              </a:extLst>
            </p:cNvPr>
            <p:cNvPicPr>
              <a:picLocks noChangeAspect="1"/>
            </p:cNvPicPr>
            <p:nvPr/>
          </p:nvPicPr>
          <p:blipFill>
            <a:blip r:embed="rId5"/>
            <a:stretch>
              <a:fillRect/>
            </a:stretch>
          </p:blipFill>
          <p:spPr>
            <a:xfrm rot="5400000">
              <a:off x="4667889" y="2462183"/>
              <a:ext cx="471043" cy="914479"/>
            </a:xfrm>
            <a:prstGeom prst="rect">
              <a:avLst/>
            </a:prstGeom>
          </p:spPr>
        </p:pic>
        <p:pic>
          <p:nvPicPr>
            <p:cNvPr id="169" name="Picture 6" descr="Starbucks Cup | PNG All">
              <a:extLst>
                <a:ext uri="{FF2B5EF4-FFF2-40B4-BE49-F238E27FC236}">
                  <a16:creationId xmlns:a16="http://schemas.microsoft.com/office/drawing/2014/main" id="{8B85D97B-87A0-40B4-92C7-85EFA703B5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41327" y="1543978"/>
              <a:ext cx="679427" cy="7898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2" name="Group 191">
            <a:extLst>
              <a:ext uri="{FF2B5EF4-FFF2-40B4-BE49-F238E27FC236}">
                <a16:creationId xmlns:a16="http://schemas.microsoft.com/office/drawing/2014/main" id="{3EF44703-F2BC-41F7-BBA2-6B1CE65CB682}"/>
              </a:ext>
            </a:extLst>
          </p:cNvPr>
          <p:cNvGrpSpPr/>
          <p:nvPr/>
        </p:nvGrpSpPr>
        <p:grpSpPr>
          <a:xfrm>
            <a:off x="2415182" y="4150290"/>
            <a:ext cx="722595" cy="1351239"/>
            <a:chOff x="2334068" y="1556211"/>
            <a:chExt cx="1412849" cy="1993248"/>
          </a:xfrm>
        </p:grpSpPr>
        <p:grpSp>
          <p:nvGrpSpPr>
            <p:cNvPr id="193" name="Group 192">
              <a:extLst>
                <a:ext uri="{FF2B5EF4-FFF2-40B4-BE49-F238E27FC236}">
                  <a16:creationId xmlns:a16="http://schemas.microsoft.com/office/drawing/2014/main" id="{75A2FA1D-CDE5-4170-ABE0-9CD2A70D79DB}"/>
                </a:ext>
              </a:extLst>
            </p:cNvPr>
            <p:cNvGrpSpPr/>
            <p:nvPr/>
          </p:nvGrpSpPr>
          <p:grpSpPr>
            <a:xfrm>
              <a:off x="2334068" y="2166778"/>
              <a:ext cx="843281" cy="997291"/>
              <a:chOff x="2378129" y="1783254"/>
              <a:chExt cx="1571234" cy="2483946"/>
            </a:xfrm>
          </p:grpSpPr>
          <p:pic>
            <p:nvPicPr>
              <p:cNvPr id="222" name="Picture 221">
                <a:extLst>
                  <a:ext uri="{FF2B5EF4-FFF2-40B4-BE49-F238E27FC236}">
                    <a16:creationId xmlns:a16="http://schemas.microsoft.com/office/drawing/2014/main" id="{AB8BA395-29F0-430E-B489-2FF0EEEE6A95}"/>
                  </a:ext>
                </a:extLst>
              </p:cNvPr>
              <p:cNvPicPr>
                <a:picLocks noChangeAspect="1"/>
              </p:cNvPicPr>
              <p:nvPr/>
            </p:nvPicPr>
            <p:blipFill>
              <a:blip r:embed="rId20"/>
              <a:stretch>
                <a:fillRect/>
              </a:stretch>
            </p:blipFill>
            <p:spPr>
              <a:xfrm>
                <a:off x="2920574" y="2386208"/>
                <a:ext cx="868755" cy="602032"/>
              </a:xfrm>
              <a:prstGeom prst="rect">
                <a:avLst/>
              </a:prstGeom>
            </p:spPr>
          </p:pic>
          <p:pic>
            <p:nvPicPr>
              <p:cNvPr id="223" name="Picture 222">
                <a:extLst>
                  <a:ext uri="{FF2B5EF4-FFF2-40B4-BE49-F238E27FC236}">
                    <a16:creationId xmlns:a16="http://schemas.microsoft.com/office/drawing/2014/main" id="{E2AEDD48-18C5-460C-9912-C874685D6B66}"/>
                  </a:ext>
                </a:extLst>
              </p:cNvPr>
              <p:cNvPicPr>
                <a:picLocks noChangeAspect="1"/>
              </p:cNvPicPr>
              <p:nvPr/>
            </p:nvPicPr>
            <p:blipFill>
              <a:blip r:embed="rId21"/>
              <a:stretch>
                <a:fillRect/>
              </a:stretch>
            </p:blipFill>
            <p:spPr>
              <a:xfrm>
                <a:off x="2913982" y="3053932"/>
                <a:ext cx="845893" cy="541067"/>
              </a:xfrm>
              <a:prstGeom prst="rect">
                <a:avLst/>
              </a:prstGeom>
            </p:spPr>
          </p:pic>
          <p:pic>
            <p:nvPicPr>
              <p:cNvPr id="224" name="Picture 223">
                <a:extLst>
                  <a:ext uri="{FF2B5EF4-FFF2-40B4-BE49-F238E27FC236}">
                    <a16:creationId xmlns:a16="http://schemas.microsoft.com/office/drawing/2014/main" id="{9048D060-EB9D-471E-8850-F36BD2AB2CF8}"/>
                  </a:ext>
                </a:extLst>
              </p:cNvPr>
              <p:cNvPicPr>
                <a:picLocks noChangeAspect="1"/>
              </p:cNvPicPr>
              <p:nvPr/>
            </p:nvPicPr>
            <p:blipFill>
              <a:blip r:embed="rId22"/>
              <a:stretch>
                <a:fillRect/>
              </a:stretch>
            </p:blipFill>
            <p:spPr>
              <a:xfrm>
                <a:off x="2920574" y="3756616"/>
                <a:ext cx="1028789" cy="510584"/>
              </a:xfrm>
              <a:prstGeom prst="rect">
                <a:avLst/>
              </a:prstGeom>
            </p:spPr>
          </p:pic>
          <p:pic>
            <p:nvPicPr>
              <p:cNvPr id="225" name="Picture 224">
                <a:extLst>
                  <a:ext uri="{FF2B5EF4-FFF2-40B4-BE49-F238E27FC236}">
                    <a16:creationId xmlns:a16="http://schemas.microsoft.com/office/drawing/2014/main" id="{9D692B75-6A6E-4209-9049-124BCC9AC7A9}"/>
                  </a:ext>
                </a:extLst>
              </p:cNvPr>
              <p:cNvPicPr>
                <a:picLocks noChangeAspect="1"/>
              </p:cNvPicPr>
              <p:nvPr/>
            </p:nvPicPr>
            <p:blipFill>
              <a:blip r:embed="rId23"/>
              <a:stretch>
                <a:fillRect/>
              </a:stretch>
            </p:blipFill>
            <p:spPr>
              <a:xfrm>
                <a:off x="2913982" y="1783254"/>
                <a:ext cx="861135" cy="495343"/>
              </a:xfrm>
              <a:prstGeom prst="rect">
                <a:avLst/>
              </a:prstGeom>
            </p:spPr>
          </p:pic>
          <p:cxnSp>
            <p:nvCxnSpPr>
              <p:cNvPr id="226" name="Straight Connector 225">
                <a:extLst>
                  <a:ext uri="{FF2B5EF4-FFF2-40B4-BE49-F238E27FC236}">
                    <a16:creationId xmlns:a16="http://schemas.microsoft.com/office/drawing/2014/main" id="{72B5B58A-E514-4CE6-993C-B55AA66F99D2}"/>
                  </a:ext>
                </a:extLst>
              </p:cNvPr>
              <p:cNvCxnSpPr>
                <a:cxnSpLocks/>
                <a:endCxn id="225"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414FCBD5-B170-4687-91F0-27D9347F3C43}"/>
                  </a:ext>
                </a:extLst>
              </p:cNvPr>
              <p:cNvCxnSpPr>
                <a:cxnSpLocks/>
                <a:endCxn id="222"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360E718-35E1-476E-957A-8A902E28FB85}"/>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4368021D-463A-45A3-9512-593C0C1C25E9}"/>
                  </a:ext>
                </a:extLst>
              </p:cNvPr>
              <p:cNvCxnSpPr>
                <a:cxnSpLocks/>
                <a:endCxn id="223"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0FBF05F-25D2-4645-9984-452E353E22B3}"/>
                  </a:ext>
                </a:extLst>
              </p:cNvPr>
              <p:cNvCxnSpPr>
                <a:cxnSpLocks/>
                <a:endCxn id="224"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id="{592A8301-1A64-4E3A-A6FF-456F6E8BB05D}"/>
                </a:ext>
              </a:extLst>
            </p:cNvPr>
            <p:cNvGrpSpPr/>
            <p:nvPr/>
          </p:nvGrpSpPr>
          <p:grpSpPr>
            <a:xfrm>
              <a:off x="3089401" y="2552378"/>
              <a:ext cx="654138" cy="516470"/>
              <a:chOff x="3083831" y="1552530"/>
              <a:chExt cx="2031783" cy="1680129"/>
            </a:xfrm>
          </p:grpSpPr>
          <p:pic>
            <p:nvPicPr>
              <p:cNvPr id="216" name="Picture 6" descr="Starbucks Cup | PNG All">
                <a:extLst>
                  <a:ext uri="{FF2B5EF4-FFF2-40B4-BE49-F238E27FC236}">
                    <a16:creationId xmlns:a16="http://schemas.microsoft.com/office/drawing/2014/main" id="{4F6F8CD8-8610-4897-B6CF-0CEBCF128E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85984" y="1492385"/>
                <a:ext cx="669521" cy="789811"/>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2" descr="Coca Cola Drink Png Image - Coca Cola Cup Png, Transparent Png , Transparent  Png Image - PNGitem">
                <a:extLst>
                  <a:ext uri="{FF2B5EF4-FFF2-40B4-BE49-F238E27FC236}">
                    <a16:creationId xmlns:a16="http://schemas.microsoft.com/office/drawing/2014/main" id="{9D462DA5-A194-4609-BEC8-FADC0B46D9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60809" y="1938330"/>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217">
                <a:extLst>
                  <a:ext uri="{FF2B5EF4-FFF2-40B4-BE49-F238E27FC236}">
                    <a16:creationId xmlns:a16="http://schemas.microsoft.com/office/drawing/2014/main" id="{14D9C7A1-D6F9-480E-B732-CC09884C342C}"/>
                  </a:ext>
                </a:extLst>
              </p:cNvPr>
              <p:cNvPicPr>
                <a:picLocks noChangeAspect="1"/>
              </p:cNvPicPr>
              <p:nvPr/>
            </p:nvPicPr>
            <p:blipFill>
              <a:blip r:embed="rId5"/>
              <a:stretch>
                <a:fillRect/>
              </a:stretch>
            </p:blipFill>
            <p:spPr>
              <a:xfrm rot="5400000">
                <a:off x="4422853" y="2539898"/>
                <a:ext cx="471043" cy="914479"/>
              </a:xfrm>
              <a:prstGeom prst="rect">
                <a:avLst/>
              </a:prstGeom>
            </p:spPr>
          </p:pic>
          <p:cxnSp>
            <p:nvCxnSpPr>
              <p:cNvPr id="219" name="Straight Connector 218">
                <a:extLst>
                  <a:ext uri="{FF2B5EF4-FFF2-40B4-BE49-F238E27FC236}">
                    <a16:creationId xmlns:a16="http://schemas.microsoft.com/office/drawing/2014/main" id="{0F082BF6-76CB-4B1F-A8A5-ABAA94B215AC}"/>
                  </a:ext>
                </a:extLst>
              </p:cNvPr>
              <p:cNvCxnSpPr>
                <a:cxnSpLocks/>
                <a:stCxn id="225" idx="3"/>
                <a:endCxn id="216" idx="2"/>
              </p:cNvCxnSpPr>
              <p:nvPr/>
            </p:nvCxnSpPr>
            <p:spPr>
              <a:xfrm flipV="1">
                <a:off x="3083831" y="1887291"/>
                <a:ext cx="1042008" cy="37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4E439DA-9E9D-4BF7-939F-CEDE0D3ACF22}"/>
                  </a:ext>
                </a:extLst>
              </p:cNvPr>
              <p:cNvCxnSpPr>
                <a:cxnSpLocks/>
                <a:stCxn id="225" idx="3"/>
                <a:endCxn id="218" idx="2"/>
              </p:cNvCxnSpPr>
              <p:nvPr/>
            </p:nvCxnSpPr>
            <p:spPr>
              <a:xfrm>
                <a:off x="3083831" y="2266217"/>
                <a:ext cx="1117304" cy="730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2CD13642-45FA-496A-AB97-D75E0E1B5824}"/>
                  </a:ext>
                </a:extLst>
              </p:cNvPr>
              <p:cNvCxnSpPr>
                <a:cxnSpLocks/>
                <a:stCxn id="225" idx="3"/>
                <a:endCxn id="217" idx="2"/>
              </p:cNvCxnSpPr>
              <p:nvPr/>
            </p:nvCxnSpPr>
            <p:spPr>
              <a:xfrm>
                <a:off x="3083831" y="2266217"/>
                <a:ext cx="1086130" cy="977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5" name="Group 194">
              <a:extLst>
                <a:ext uri="{FF2B5EF4-FFF2-40B4-BE49-F238E27FC236}">
                  <a16:creationId xmlns:a16="http://schemas.microsoft.com/office/drawing/2014/main" id="{779B63B4-FFDB-43FF-AA6F-7AD283035267}"/>
                </a:ext>
              </a:extLst>
            </p:cNvPr>
            <p:cNvGrpSpPr/>
            <p:nvPr/>
          </p:nvGrpSpPr>
          <p:grpSpPr>
            <a:xfrm>
              <a:off x="3115570" y="1556211"/>
              <a:ext cx="628734" cy="679427"/>
              <a:chOff x="3091459" y="588659"/>
              <a:chExt cx="2255611" cy="1941059"/>
            </a:xfrm>
          </p:grpSpPr>
          <p:pic>
            <p:nvPicPr>
              <p:cNvPr id="210" name="Picture 2" descr="Coca Cola Drink Png Image - Coca Cola Cup Png, Transparent Png , Transparent  Png Image - PNGitem">
                <a:extLst>
                  <a:ext uri="{FF2B5EF4-FFF2-40B4-BE49-F238E27FC236}">
                    <a16:creationId xmlns:a16="http://schemas.microsoft.com/office/drawing/2014/main" id="{6857B6E0-935A-49CE-A939-59C141D763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523439" y="944953"/>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210">
                <a:extLst>
                  <a:ext uri="{FF2B5EF4-FFF2-40B4-BE49-F238E27FC236}">
                    <a16:creationId xmlns:a16="http://schemas.microsoft.com/office/drawing/2014/main" id="{5A36135F-C229-48EA-8573-092C483832A8}"/>
                  </a:ext>
                </a:extLst>
              </p:cNvPr>
              <p:cNvPicPr>
                <a:picLocks noChangeAspect="1"/>
              </p:cNvPicPr>
              <p:nvPr/>
            </p:nvPicPr>
            <p:blipFill>
              <a:blip r:embed="rId5"/>
              <a:stretch>
                <a:fillRect/>
              </a:stretch>
            </p:blipFill>
            <p:spPr>
              <a:xfrm rot="5400000">
                <a:off x="4654309" y="1459704"/>
                <a:ext cx="471043" cy="914479"/>
              </a:xfrm>
              <a:prstGeom prst="rect">
                <a:avLst/>
              </a:prstGeom>
            </p:spPr>
          </p:pic>
          <p:pic>
            <p:nvPicPr>
              <p:cNvPr id="212" name="Picture 6" descr="Starbucks Cup | PNG All">
                <a:extLst>
                  <a:ext uri="{FF2B5EF4-FFF2-40B4-BE49-F238E27FC236}">
                    <a16:creationId xmlns:a16="http://schemas.microsoft.com/office/drawing/2014/main" id="{962DE698-8BBF-429A-B5A1-4E50EA981F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56312" y="528514"/>
                <a:ext cx="669521" cy="789811"/>
              </a:xfrm>
              <a:prstGeom prst="rect">
                <a:avLst/>
              </a:prstGeom>
              <a:noFill/>
              <a:extLst>
                <a:ext uri="{909E8E84-426E-40DD-AFC4-6F175D3DCCD1}">
                  <a14:hiddenFill xmlns:a14="http://schemas.microsoft.com/office/drawing/2010/main">
                    <a:solidFill>
                      <a:srgbClr val="FFFFFF"/>
                    </a:solidFill>
                  </a14:hiddenFill>
                </a:ext>
              </a:extLst>
            </p:spPr>
          </p:pic>
          <p:cxnSp>
            <p:nvCxnSpPr>
              <p:cNvPr id="213" name="Straight Connector 212">
                <a:extLst>
                  <a:ext uri="{FF2B5EF4-FFF2-40B4-BE49-F238E27FC236}">
                    <a16:creationId xmlns:a16="http://schemas.microsoft.com/office/drawing/2014/main" id="{D857FEE9-81E2-4898-9B05-F360FF6766B5}"/>
                  </a:ext>
                </a:extLst>
              </p:cNvPr>
              <p:cNvCxnSpPr>
                <a:cxnSpLocks/>
                <a:stCxn id="222" idx="3"/>
                <a:endCxn id="212" idx="2"/>
              </p:cNvCxnSpPr>
              <p:nvPr/>
            </p:nvCxnSpPr>
            <p:spPr>
              <a:xfrm flipV="1">
                <a:off x="3091459" y="923420"/>
                <a:ext cx="1304708" cy="160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A604C9F7-82E2-413A-83B8-7CD9348D8178}"/>
                  </a:ext>
                </a:extLst>
              </p:cNvPr>
              <p:cNvCxnSpPr>
                <a:cxnSpLocks/>
                <a:stCxn id="222" idx="3"/>
                <a:endCxn id="210" idx="2"/>
              </p:cNvCxnSpPr>
              <p:nvPr/>
            </p:nvCxnSpPr>
            <p:spPr>
              <a:xfrm flipV="1">
                <a:off x="3091459" y="1370562"/>
                <a:ext cx="1341132" cy="115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CF2E616C-E74F-4F87-BEDB-B7680598D4F5}"/>
                  </a:ext>
                </a:extLst>
              </p:cNvPr>
              <p:cNvCxnSpPr>
                <a:cxnSpLocks/>
                <a:stCxn id="222" idx="3"/>
              </p:cNvCxnSpPr>
              <p:nvPr/>
            </p:nvCxnSpPr>
            <p:spPr>
              <a:xfrm flipV="1">
                <a:off x="3091459" y="1779449"/>
                <a:ext cx="1304709" cy="7502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E9594361-A6E1-490E-BEEB-4D7739311E9C}"/>
                </a:ext>
              </a:extLst>
            </p:cNvPr>
            <p:cNvGrpSpPr/>
            <p:nvPr/>
          </p:nvGrpSpPr>
          <p:grpSpPr>
            <a:xfrm>
              <a:off x="3091463" y="2134063"/>
              <a:ext cx="652076" cy="459751"/>
              <a:chOff x="3115570" y="1599170"/>
              <a:chExt cx="2245080" cy="1555774"/>
            </a:xfrm>
          </p:grpSpPr>
          <p:cxnSp>
            <p:nvCxnSpPr>
              <p:cNvPr id="204" name="Straight Connector 203">
                <a:extLst>
                  <a:ext uri="{FF2B5EF4-FFF2-40B4-BE49-F238E27FC236}">
                    <a16:creationId xmlns:a16="http://schemas.microsoft.com/office/drawing/2014/main" id="{22B6A0AA-EBE6-4A57-9B54-B3004D3FB64D}"/>
                  </a:ext>
                </a:extLst>
              </p:cNvPr>
              <p:cNvCxnSpPr>
                <a:cxnSpLocks/>
                <a:stCxn id="223" idx="3"/>
                <a:endCxn id="209" idx="2"/>
              </p:cNvCxnSpPr>
              <p:nvPr/>
            </p:nvCxnSpPr>
            <p:spPr>
              <a:xfrm flipV="1">
                <a:off x="3115570" y="1959587"/>
                <a:ext cx="1310484" cy="846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D9C24B1A-99DB-4D25-9B0D-FA217FBBACFE}"/>
                  </a:ext>
                </a:extLst>
              </p:cNvPr>
              <p:cNvCxnSpPr>
                <a:cxnSpLocks/>
                <a:stCxn id="223" idx="3"/>
                <a:endCxn id="207" idx="2"/>
              </p:cNvCxnSpPr>
              <p:nvPr/>
            </p:nvCxnSpPr>
            <p:spPr>
              <a:xfrm flipV="1">
                <a:off x="3115570" y="2503654"/>
                <a:ext cx="1288310" cy="302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25FD1CAA-03D6-457D-881B-4360A74D4C30}"/>
                  </a:ext>
                </a:extLst>
              </p:cNvPr>
              <p:cNvCxnSpPr>
                <a:cxnSpLocks/>
                <a:stCxn id="223" idx="3"/>
                <a:endCxn id="208" idx="2"/>
              </p:cNvCxnSpPr>
              <p:nvPr/>
            </p:nvCxnSpPr>
            <p:spPr>
              <a:xfrm>
                <a:off x="3115570" y="2806269"/>
                <a:ext cx="1330601" cy="113154"/>
              </a:xfrm>
              <a:prstGeom prst="line">
                <a:avLst/>
              </a:prstGeom>
            </p:spPr>
            <p:style>
              <a:lnRef idx="1">
                <a:schemeClr val="accent1"/>
              </a:lnRef>
              <a:fillRef idx="0">
                <a:schemeClr val="accent1"/>
              </a:fillRef>
              <a:effectRef idx="0">
                <a:schemeClr val="accent1"/>
              </a:effectRef>
              <a:fontRef idx="minor">
                <a:schemeClr val="tx1"/>
              </a:fontRef>
            </p:style>
          </p:cxnSp>
          <p:pic>
            <p:nvPicPr>
              <p:cNvPr id="207" name="Picture 2" descr="Coca Cola Drink Png Image - Coca Cola Cup Png, Transparent Png , Transparent  Png Image - PNGitem">
                <a:extLst>
                  <a:ext uri="{FF2B5EF4-FFF2-40B4-BE49-F238E27FC236}">
                    <a16:creationId xmlns:a16="http://schemas.microsoft.com/office/drawing/2014/main" id="{196AAF00-141E-43DC-9F19-82970EB8AF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468192" y="2078045"/>
                <a:ext cx="722594" cy="851218"/>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207">
                <a:extLst>
                  <a:ext uri="{FF2B5EF4-FFF2-40B4-BE49-F238E27FC236}">
                    <a16:creationId xmlns:a16="http://schemas.microsoft.com/office/drawing/2014/main" id="{21A85B23-C649-42BF-AE38-EEF34D6311DF}"/>
                  </a:ext>
                </a:extLst>
              </p:cNvPr>
              <p:cNvPicPr>
                <a:picLocks noChangeAspect="1"/>
              </p:cNvPicPr>
              <p:nvPr/>
            </p:nvPicPr>
            <p:blipFill>
              <a:blip r:embed="rId5"/>
              <a:stretch>
                <a:fillRect/>
              </a:stretch>
            </p:blipFill>
            <p:spPr>
              <a:xfrm rot="5400000">
                <a:off x="4667889" y="2462183"/>
                <a:ext cx="471043" cy="914479"/>
              </a:xfrm>
              <a:prstGeom prst="rect">
                <a:avLst/>
              </a:prstGeom>
            </p:spPr>
          </p:pic>
          <p:pic>
            <p:nvPicPr>
              <p:cNvPr id="209" name="Picture 6" descr="Starbucks Cup | PNG All">
                <a:extLst>
                  <a:ext uri="{FF2B5EF4-FFF2-40B4-BE49-F238E27FC236}">
                    <a16:creationId xmlns:a16="http://schemas.microsoft.com/office/drawing/2014/main" id="{BEF2D6B8-3814-4CEE-B000-1E8F2BEA9A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41327" y="1543978"/>
                <a:ext cx="679427" cy="7898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7" name="Group 196">
              <a:extLst>
                <a:ext uri="{FF2B5EF4-FFF2-40B4-BE49-F238E27FC236}">
                  <a16:creationId xmlns:a16="http://schemas.microsoft.com/office/drawing/2014/main" id="{D3EF708B-7308-4D7D-8CAA-8653B8A5E495}"/>
                </a:ext>
              </a:extLst>
            </p:cNvPr>
            <p:cNvGrpSpPr/>
            <p:nvPr/>
          </p:nvGrpSpPr>
          <p:grpSpPr>
            <a:xfrm>
              <a:off x="3186395" y="3051231"/>
              <a:ext cx="560522" cy="498228"/>
              <a:chOff x="3177349" y="2959073"/>
              <a:chExt cx="1812987" cy="1379514"/>
            </a:xfrm>
          </p:grpSpPr>
          <p:pic>
            <p:nvPicPr>
              <p:cNvPr id="198" name="Picture 6" descr="Starbucks Cup | PNG All">
                <a:extLst>
                  <a:ext uri="{FF2B5EF4-FFF2-40B4-BE49-F238E27FC236}">
                    <a16:creationId xmlns:a16="http://schemas.microsoft.com/office/drawing/2014/main" id="{9E178A19-EF99-47AB-987F-96F2739654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219593" y="2853341"/>
                <a:ext cx="537387" cy="748852"/>
              </a:xfrm>
              <a:prstGeom prst="rect">
                <a:avLst/>
              </a:prstGeom>
              <a:noFill/>
              <a:extLst>
                <a:ext uri="{909E8E84-426E-40DD-AFC4-6F175D3DCCD1}">
                  <a14:hiddenFill xmlns:a14="http://schemas.microsoft.com/office/drawing/2010/main">
                    <a:solidFill>
                      <a:srgbClr val="FFFFFF"/>
                    </a:solidFill>
                  </a14:hiddenFill>
                </a:ext>
              </a:extLst>
            </p:spPr>
          </p:pic>
          <p:pic>
            <p:nvPicPr>
              <p:cNvPr id="199" name="Picture 2" descr="Coca Cola Drink Png Image - Coca Cola Cup Png, Transparent Png , Transparent  Png Image - PNGitem">
                <a:extLst>
                  <a:ext uri="{FF2B5EF4-FFF2-40B4-BE49-F238E27FC236}">
                    <a16:creationId xmlns:a16="http://schemas.microsoft.com/office/drawing/2014/main" id="{D4550E6C-F5DC-4358-9B49-6C5382A50C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183720" y="3256941"/>
                <a:ext cx="592898" cy="807075"/>
              </a:xfrm>
              <a:prstGeom prst="rect">
                <a:avLst/>
              </a:prstGeom>
              <a:noFill/>
              <a:extLst>
                <a:ext uri="{909E8E84-426E-40DD-AFC4-6F175D3DCCD1}">
                  <a14:hiddenFill xmlns:a14="http://schemas.microsoft.com/office/drawing/2010/main">
                    <a:solidFill>
                      <a:srgbClr val="FFFFFF"/>
                    </a:solidFill>
                  </a14:hiddenFill>
                </a:ext>
              </a:extLst>
            </p:spPr>
          </p:pic>
          <p:pic>
            <p:nvPicPr>
              <p:cNvPr id="200" name="Picture 199">
                <a:extLst>
                  <a:ext uri="{FF2B5EF4-FFF2-40B4-BE49-F238E27FC236}">
                    <a16:creationId xmlns:a16="http://schemas.microsoft.com/office/drawing/2014/main" id="{650E258E-0CB9-4589-8600-2A4EC86F6704}"/>
                  </a:ext>
                </a:extLst>
              </p:cNvPr>
              <p:cNvPicPr>
                <a:picLocks noChangeAspect="1"/>
              </p:cNvPicPr>
              <p:nvPr/>
            </p:nvPicPr>
            <p:blipFill>
              <a:blip r:embed="rId5"/>
              <a:stretch>
                <a:fillRect/>
              </a:stretch>
            </p:blipFill>
            <p:spPr>
              <a:xfrm rot="5400000">
                <a:off x="4348242" y="3696492"/>
                <a:ext cx="417134" cy="867055"/>
              </a:xfrm>
              <a:prstGeom prst="rect">
                <a:avLst/>
              </a:prstGeom>
            </p:spPr>
          </p:pic>
          <p:cxnSp>
            <p:nvCxnSpPr>
              <p:cNvPr id="201" name="Straight Connector 200">
                <a:extLst>
                  <a:ext uri="{FF2B5EF4-FFF2-40B4-BE49-F238E27FC236}">
                    <a16:creationId xmlns:a16="http://schemas.microsoft.com/office/drawing/2014/main" id="{EF28E63A-04CE-4981-ABE8-CBC023A9809E}"/>
                  </a:ext>
                </a:extLst>
              </p:cNvPr>
              <p:cNvCxnSpPr>
                <a:cxnSpLocks/>
                <a:stCxn id="224" idx="3"/>
                <a:endCxn id="198" idx="2"/>
              </p:cNvCxnSpPr>
              <p:nvPr/>
            </p:nvCxnSpPr>
            <p:spPr>
              <a:xfrm>
                <a:off x="3177349" y="3061571"/>
                <a:ext cx="936512" cy="166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0952198-B2BA-42C3-810C-1F0D895F0E28}"/>
                  </a:ext>
                </a:extLst>
              </p:cNvPr>
              <p:cNvCxnSpPr>
                <a:cxnSpLocks/>
                <a:stCxn id="224" idx="3"/>
                <a:endCxn id="200" idx="2"/>
              </p:cNvCxnSpPr>
              <p:nvPr/>
            </p:nvCxnSpPr>
            <p:spPr>
              <a:xfrm>
                <a:off x="3177349" y="3061571"/>
                <a:ext cx="945933" cy="1068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722D6182-DF7D-46D6-9458-F3B964749941}"/>
                  </a:ext>
                </a:extLst>
              </p:cNvPr>
              <p:cNvCxnSpPr>
                <a:cxnSpLocks/>
                <a:stCxn id="224" idx="3"/>
                <a:endCxn id="199" idx="2"/>
              </p:cNvCxnSpPr>
              <p:nvPr/>
            </p:nvCxnSpPr>
            <p:spPr>
              <a:xfrm>
                <a:off x="3177349" y="3061571"/>
                <a:ext cx="899283" cy="598908"/>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1" name="Group 30">
            <a:extLst>
              <a:ext uri="{FF2B5EF4-FFF2-40B4-BE49-F238E27FC236}">
                <a16:creationId xmlns:a16="http://schemas.microsoft.com/office/drawing/2014/main" id="{8EABD85C-4CF9-451F-A3CD-9CFB544F053C}"/>
              </a:ext>
            </a:extLst>
          </p:cNvPr>
          <p:cNvGrpSpPr/>
          <p:nvPr/>
        </p:nvGrpSpPr>
        <p:grpSpPr>
          <a:xfrm>
            <a:off x="4404746" y="3599386"/>
            <a:ext cx="546209" cy="625891"/>
            <a:chOff x="4404746" y="2994344"/>
            <a:chExt cx="964915" cy="1230933"/>
          </a:xfrm>
        </p:grpSpPr>
        <p:pic>
          <p:nvPicPr>
            <p:cNvPr id="191" name="Picture 14" descr="Free Dessert Food Cliparts, Download Free Clip Art, Free Clip Art on Clipart  Library">
              <a:extLst>
                <a:ext uri="{FF2B5EF4-FFF2-40B4-BE49-F238E27FC236}">
                  <a16:creationId xmlns:a16="http://schemas.microsoft.com/office/drawing/2014/main" id="{EC93DE39-0CA6-4B27-BDA0-F0407427FB2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47067" y="3502683"/>
              <a:ext cx="722594" cy="722594"/>
            </a:xfrm>
            <a:prstGeom prst="rect">
              <a:avLst/>
            </a:prstGeom>
            <a:noFill/>
            <a:extLst>
              <a:ext uri="{909E8E84-426E-40DD-AFC4-6F175D3DCCD1}">
                <a14:hiddenFill xmlns:a14="http://schemas.microsoft.com/office/drawing/2010/main">
                  <a:solidFill>
                    <a:srgbClr val="FFFFFF"/>
                  </a:solidFill>
                </a14:hiddenFill>
              </a:ext>
            </a:extLst>
          </p:spPr>
        </p:pic>
        <p:pic>
          <p:nvPicPr>
            <p:cNvPr id="231" name="Picture 16" descr="Free Dessert Cliparts, Download Free Clip Art, Free Clip Art on Clipart  Library">
              <a:extLst>
                <a:ext uri="{FF2B5EF4-FFF2-40B4-BE49-F238E27FC236}">
                  <a16:creationId xmlns:a16="http://schemas.microsoft.com/office/drawing/2014/main" id="{D8D626AB-D505-42EB-894D-7B071B130EF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13780" y="2994344"/>
              <a:ext cx="535853" cy="62344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342348A7-BDCE-4282-A915-73741C86EF10}"/>
                </a:ext>
              </a:extLst>
            </p:cNvPr>
            <p:cNvCxnSpPr>
              <a:cxnSpLocks/>
              <a:stCxn id="104" idx="0"/>
              <a:endCxn id="231" idx="1"/>
            </p:cNvCxnSpPr>
            <p:nvPr/>
          </p:nvCxnSpPr>
          <p:spPr>
            <a:xfrm flipV="1">
              <a:off x="4404746" y="3306066"/>
              <a:ext cx="309034" cy="711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F0D4B18-AA85-4DBD-A75C-4355D12117D6}"/>
                </a:ext>
              </a:extLst>
            </p:cNvPr>
            <p:cNvCxnSpPr>
              <a:cxnSpLocks/>
              <a:stCxn id="104" idx="0"/>
              <a:endCxn id="191" idx="1"/>
            </p:cNvCxnSpPr>
            <p:nvPr/>
          </p:nvCxnSpPr>
          <p:spPr>
            <a:xfrm flipV="1">
              <a:off x="4404746" y="3863980"/>
              <a:ext cx="242321" cy="15392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32" name="Group 231">
            <a:extLst>
              <a:ext uri="{FF2B5EF4-FFF2-40B4-BE49-F238E27FC236}">
                <a16:creationId xmlns:a16="http://schemas.microsoft.com/office/drawing/2014/main" id="{02382720-7CC1-423F-AF6D-10ED27AA56F5}"/>
              </a:ext>
            </a:extLst>
          </p:cNvPr>
          <p:cNvGrpSpPr/>
          <p:nvPr/>
        </p:nvGrpSpPr>
        <p:grpSpPr>
          <a:xfrm>
            <a:off x="4390186" y="4142044"/>
            <a:ext cx="560769" cy="554604"/>
            <a:chOff x="4404746" y="3236626"/>
            <a:chExt cx="1225811" cy="1294314"/>
          </a:xfrm>
        </p:grpSpPr>
        <p:pic>
          <p:nvPicPr>
            <p:cNvPr id="233" name="Picture 14" descr="Free Dessert Food Cliparts, Download Free Clip Art, Free Clip Art on Clipart  Library">
              <a:extLst>
                <a:ext uri="{FF2B5EF4-FFF2-40B4-BE49-F238E27FC236}">
                  <a16:creationId xmlns:a16="http://schemas.microsoft.com/office/drawing/2014/main" id="{FCA69718-6F65-4BA6-9D15-039B1C38737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07963" y="3808346"/>
              <a:ext cx="722594" cy="722594"/>
            </a:xfrm>
            <a:prstGeom prst="rect">
              <a:avLst/>
            </a:prstGeom>
            <a:noFill/>
            <a:extLst>
              <a:ext uri="{909E8E84-426E-40DD-AFC4-6F175D3DCCD1}">
                <a14:hiddenFill xmlns:a14="http://schemas.microsoft.com/office/drawing/2010/main">
                  <a:solidFill>
                    <a:srgbClr val="FFFFFF"/>
                  </a:solidFill>
                </a14:hiddenFill>
              </a:ext>
            </a:extLst>
          </p:spPr>
        </p:pic>
        <p:pic>
          <p:nvPicPr>
            <p:cNvPr id="234" name="Picture 16" descr="Free Dessert Cliparts, Download Free Clip Art, Free Clip Art on Clipart  Library">
              <a:extLst>
                <a:ext uri="{FF2B5EF4-FFF2-40B4-BE49-F238E27FC236}">
                  <a16:creationId xmlns:a16="http://schemas.microsoft.com/office/drawing/2014/main" id="{7BDCBBA4-5579-44B6-9104-1828D5C7522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50955" y="3236626"/>
              <a:ext cx="535853" cy="623444"/>
            </a:xfrm>
            <a:prstGeom prst="rect">
              <a:avLst/>
            </a:prstGeom>
            <a:noFill/>
            <a:extLst>
              <a:ext uri="{909E8E84-426E-40DD-AFC4-6F175D3DCCD1}">
                <a14:hiddenFill xmlns:a14="http://schemas.microsoft.com/office/drawing/2010/main">
                  <a:solidFill>
                    <a:srgbClr val="FFFFFF"/>
                  </a:solidFill>
                </a14:hiddenFill>
              </a:ext>
            </a:extLst>
          </p:spPr>
        </p:pic>
        <p:cxnSp>
          <p:nvCxnSpPr>
            <p:cNvPr id="235" name="Straight Connector 234">
              <a:extLst>
                <a:ext uri="{FF2B5EF4-FFF2-40B4-BE49-F238E27FC236}">
                  <a16:creationId xmlns:a16="http://schemas.microsoft.com/office/drawing/2014/main" id="{60729EA1-7FC3-45AC-B476-EF652CB6B305}"/>
                </a:ext>
              </a:extLst>
            </p:cNvPr>
            <p:cNvCxnSpPr>
              <a:cxnSpLocks/>
              <a:endCxn id="234" idx="1"/>
            </p:cNvCxnSpPr>
            <p:nvPr/>
          </p:nvCxnSpPr>
          <p:spPr>
            <a:xfrm flipV="1">
              <a:off x="4404746" y="3548348"/>
              <a:ext cx="546209" cy="469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EFD0731-66AE-409A-981F-DC76C6AFDB20}"/>
                </a:ext>
              </a:extLst>
            </p:cNvPr>
            <p:cNvCxnSpPr>
              <a:cxnSpLocks/>
              <a:endCxn id="233" idx="1"/>
            </p:cNvCxnSpPr>
            <p:nvPr/>
          </p:nvCxnSpPr>
          <p:spPr>
            <a:xfrm>
              <a:off x="4404746" y="4017900"/>
              <a:ext cx="503217" cy="151743"/>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238" name="Picture 14" descr="Free Dessert Food Cliparts, Download Free Clip Art, Free Clip Art on Clipart  Library">
            <a:extLst>
              <a:ext uri="{FF2B5EF4-FFF2-40B4-BE49-F238E27FC236}">
                <a16:creationId xmlns:a16="http://schemas.microsoft.com/office/drawing/2014/main" id="{09AF7F5E-A6C6-40CE-BED6-0881B78AEAA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12213" y="5064449"/>
            <a:ext cx="717551" cy="706120"/>
          </a:xfrm>
          <a:prstGeom prst="rect">
            <a:avLst/>
          </a:prstGeom>
          <a:noFill/>
          <a:extLst>
            <a:ext uri="{909E8E84-426E-40DD-AFC4-6F175D3DCCD1}">
              <a14:hiddenFill xmlns:a14="http://schemas.microsoft.com/office/drawing/2010/main">
                <a:solidFill>
                  <a:srgbClr val="FFFFFF"/>
                </a:solidFill>
              </a14:hiddenFill>
            </a:ext>
          </a:extLst>
        </p:spPr>
      </p:pic>
      <p:pic>
        <p:nvPicPr>
          <p:cNvPr id="239" name="Picture 16" descr="Free Dessert Cliparts, Download Free Clip Art, Free Clip Art on Clipart  Library">
            <a:extLst>
              <a:ext uri="{FF2B5EF4-FFF2-40B4-BE49-F238E27FC236}">
                <a16:creationId xmlns:a16="http://schemas.microsoft.com/office/drawing/2014/main" id="{886C54B0-056A-4930-9DFD-45D6C59D7F8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41057" y="4479225"/>
            <a:ext cx="532113" cy="609230"/>
          </a:xfrm>
          <a:prstGeom prst="rect">
            <a:avLst/>
          </a:prstGeom>
          <a:noFill/>
          <a:extLst>
            <a:ext uri="{909E8E84-426E-40DD-AFC4-6F175D3DCCD1}">
              <a14:hiddenFill xmlns:a14="http://schemas.microsoft.com/office/drawing/2010/main">
                <a:solidFill>
                  <a:srgbClr val="FFFFFF"/>
                </a:solidFill>
              </a14:hiddenFill>
            </a:ext>
          </a:extLst>
        </p:spPr>
      </p:pic>
      <p:cxnSp>
        <p:nvCxnSpPr>
          <p:cNvPr id="240" name="Straight Connector 239">
            <a:extLst>
              <a:ext uri="{FF2B5EF4-FFF2-40B4-BE49-F238E27FC236}">
                <a16:creationId xmlns:a16="http://schemas.microsoft.com/office/drawing/2014/main" id="{5985201E-F0A2-4B09-A002-81D6BEFF994D}"/>
              </a:ext>
            </a:extLst>
          </p:cNvPr>
          <p:cNvCxnSpPr>
            <a:cxnSpLocks/>
            <a:stCxn id="106" idx="0"/>
            <a:endCxn id="239" idx="1"/>
          </p:cNvCxnSpPr>
          <p:nvPr/>
        </p:nvCxnSpPr>
        <p:spPr>
          <a:xfrm flipV="1">
            <a:off x="4532370" y="4783840"/>
            <a:ext cx="708687" cy="136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AB33AE4F-2EA8-44A4-9EC7-B7E4FEAEE337}"/>
              </a:ext>
            </a:extLst>
          </p:cNvPr>
          <p:cNvCxnSpPr>
            <a:cxnSpLocks/>
            <a:stCxn id="106" idx="0"/>
            <a:endCxn id="238" idx="1"/>
          </p:cNvCxnSpPr>
          <p:nvPr/>
        </p:nvCxnSpPr>
        <p:spPr>
          <a:xfrm>
            <a:off x="4532370" y="4920152"/>
            <a:ext cx="679843" cy="497357"/>
          </a:xfrm>
          <a:prstGeom prst="line">
            <a:avLst/>
          </a:prstGeom>
        </p:spPr>
        <p:style>
          <a:lnRef idx="1">
            <a:schemeClr val="accent1"/>
          </a:lnRef>
          <a:fillRef idx="0">
            <a:schemeClr val="accent1"/>
          </a:fillRef>
          <a:effectRef idx="0">
            <a:schemeClr val="accent1"/>
          </a:effectRef>
          <a:fontRef idx="minor">
            <a:schemeClr val="tx1"/>
          </a:fontRef>
        </p:style>
      </p:cxnSp>
      <p:sp>
        <p:nvSpPr>
          <p:cNvPr id="242" name="TextBox 241">
            <a:extLst>
              <a:ext uri="{FF2B5EF4-FFF2-40B4-BE49-F238E27FC236}">
                <a16:creationId xmlns:a16="http://schemas.microsoft.com/office/drawing/2014/main" id="{6D949337-4AF9-4039-8787-A3EA85960213}"/>
              </a:ext>
            </a:extLst>
          </p:cNvPr>
          <p:cNvSpPr txBox="1"/>
          <p:nvPr/>
        </p:nvSpPr>
        <p:spPr>
          <a:xfrm>
            <a:off x="5557744" y="3415314"/>
            <a:ext cx="3346172" cy="1200329"/>
          </a:xfrm>
          <a:prstGeom prst="rect">
            <a:avLst/>
          </a:prstGeom>
          <a:noFill/>
        </p:spPr>
        <p:txBody>
          <a:bodyPr wrap="none" rtlCol="0">
            <a:spAutoFit/>
          </a:bodyPr>
          <a:lstStyle/>
          <a:p>
            <a:r>
              <a:rPr lang="en-US" dirty="0"/>
              <a:t>For each of the 4 × 4 × 3 ways</a:t>
            </a:r>
          </a:p>
          <a:p>
            <a:r>
              <a:rPr lang="en-US" dirty="0"/>
              <a:t>to choose a sandwich, side, and </a:t>
            </a:r>
          </a:p>
          <a:p>
            <a:r>
              <a:rPr lang="en-US" dirty="0"/>
              <a:t>drink, there are 2 ways to choose </a:t>
            </a:r>
          </a:p>
          <a:p>
            <a:r>
              <a:rPr lang="en-US" dirty="0"/>
              <a:t>dessert. </a:t>
            </a:r>
          </a:p>
        </p:txBody>
      </p:sp>
    </p:spTree>
    <p:extLst>
      <p:ext uri="{BB962C8B-B14F-4D97-AF65-F5344CB8AC3E}">
        <p14:creationId xmlns:p14="http://schemas.microsoft.com/office/powerpoint/2010/main" val="3153055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0C9A83-329A-461F-B715-92C19E843650}"/>
              </a:ext>
            </a:extLst>
          </p:cNvPr>
          <p:cNvSpPr txBox="1"/>
          <p:nvPr/>
        </p:nvSpPr>
        <p:spPr>
          <a:xfrm>
            <a:off x="548640" y="579120"/>
            <a:ext cx="7695055" cy="1200329"/>
          </a:xfrm>
          <a:prstGeom prst="rect">
            <a:avLst/>
          </a:prstGeom>
          <a:noFill/>
        </p:spPr>
        <p:txBody>
          <a:bodyPr wrap="none" rtlCol="0">
            <a:spAutoFit/>
          </a:bodyPr>
          <a:lstStyle/>
          <a:p>
            <a:r>
              <a:rPr lang="en-US" dirty="0"/>
              <a:t>Suppose a lunch consists of one sandwich, one side,  one drink, and one desert. </a:t>
            </a:r>
          </a:p>
          <a:p>
            <a:r>
              <a:rPr lang="en-US" dirty="0"/>
              <a:t>You have a choice of 4 types of sandwich, 4 sides, 3 drinks, and two deserts.</a:t>
            </a:r>
          </a:p>
          <a:p>
            <a:endParaRPr lang="en-US" dirty="0"/>
          </a:p>
          <a:p>
            <a:r>
              <a:rPr lang="en-US" dirty="0"/>
              <a:t>How many different lunch combinations are there?</a:t>
            </a:r>
          </a:p>
        </p:txBody>
      </p:sp>
      <p:pic>
        <p:nvPicPr>
          <p:cNvPr id="6" name="Picture 5" descr="A picture containing text&#10;&#10;Description automatically generated">
            <a:extLst>
              <a:ext uri="{FF2B5EF4-FFF2-40B4-BE49-F238E27FC236}">
                <a16:creationId xmlns:a16="http://schemas.microsoft.com/office/drawing/2014/main" id="{FDB3D743-117B-445B-BC89-A90EB3408D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11473" y="3296532"/>
            <a:ext cx="854075" cy="354824"/>
          </a:xfrm>
          <a:prstGeom prst="rect">
            <a:avLst/>
          </a:prstGeom>
        </p:spPr>
      </p:pic>
      <p:cxnSp>
        <p:nvCxnSpPr>
          <p:cNvPr id="11" name="Straight Connector 10">
            <a:extLst>
              <a:ext uri="{FF2B5EF4-FFF2-40B4-BE49-F238E27FC236}">
                <a16:creationId xmlns:a16="http://schemas.microsoft.com/office/drawing/2014/main" id="{99BF201D-3C5A-4EC4-9AC3-CDBE7719ED1D}"/>
              </a:ext>
            </a:extLst>
          </p:cNvPr>
          <p:cNvCxnSpPr>
            <a:cxnSpLocks/>
            <a:stCxn id="24" idx="6"/>
            <a:endCxn id="2056" idx="1"/>
          </p:cNvCxnSpPr>
          <p:nvPr/>
        </p:nvCxnSpPr>
        <p:spPr>
          <a:xfrm flipV="1">
            <a:off x="462279" y="2251670"/>
            <a:ext cx="917354" cy="1968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DC5965-3AE6-4B0F-B21F-2A41A6A7918A}"/>
              </a:ext>
            </a:extLst>
          </p:cNvPr>
          <p:cNvCxnSpPr>
            <a:cxnSpLocks/>
            <a:stCxn id="24" idx="6"/>
            <a:endCxn id="2058" idx="1"/>
          </p:cNvCxnSpPr>
          <p:nvPr/>
        </p:nvCxnSpPr>
        <p:spPr>
          <a:xfrm>
            <a:off x="462279" y="4220149"/>
            <a:ext cx="1072394" cy="39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087227F-A302-413D-8CB0-484DCEED4B0E}"/>
              </a:ext>
            </a:extLst>
          </p:cNvPr>
          <p:cNvCxnSpPr>
            <a:cxnSpLocks/>
            <a:stCxn id="24" idx="6"/>
            <a:endCxn id="2060" idx="1"/>
          </p:cNvCxnSpPr>
          <p:nvPr/>
        </p:nvCxnSpPr>
        <p:spPr>
          <a:xfrm>
            <a:off x="462279" y="4220149"/>
            <a:ext cx="1114109" cy="1477649"/>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31C6F8E-2B01-4166-AA68-F3CE27D9B1C9}"/>
              </a:ext>
            </a:extLst>
          </p:cNvPr>
          <p:cNvSpPr/>
          <p:nvPr/>
        </p:nvSpPr>
        <p:spPr>
          <a:xfrm>
            <a:off x="416560" y="4173097"/>
            <a:ext cx="45719" cy="941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Coca Cola Drink Png Image - Coca Cola Cup Png, Transparent Png , Transparent  Png Image - PNGitem">
            <a:extLst>
              <a:ext uri="{FF2B5EF4-FFF2-40B4-BE49-F238E27FC236}">
                <a16:creationId xmlns:a16="http://schemas.microsoft.com/office/drawing/2014/main" id="{99F55148-BFC8-4580-993E-BEFEEE0B71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6445" y="1605316"/>
            <a:ext cx="722592" cy="85121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99282F64-313D-4302-84DF-7EB4F9C08CDA}"/>
              </a:ext>
            </a:extLst>
          </p:cNvPr>
          <p:cNvPicPr>
            <a:picLocks noChangeAspect="1"/>
          </p:cNvPicPr>
          <p:nvPr/>
        </p:nvPicPr>
        <p:blipFill>
          <a:blip r:embed="rId5"/>
          <a:stretch>
            <a:fillRect/>
          </a:stretch>
        </p:blipFill>
        <p:spPr>
          <a:xfrm>
            <a:off x="10538525" y="1511319"/>
            <a:ext cx="676715" cy="914479"/>
          </a:xfrm>
          <a:prstGeom prst="rect">
            <a:avLst/>
          </a:prstGeom>
        </p:spPr>
      </p:pic>
      <p:pic>
        <p:nvPicPr>
          <p:cNvPr id="2054" name="Picture 6" descr="Starbucks Cup | PNG All">
            <a:extLst>
              <a:ext uri="{FF2B5EF4-FFF2-40B4-BE49-F238E27FC236}">
                <a16:creationId xmlns:a16="http://schemas.microsoft.com/office/drawing/2014/main" id="{E0F9DC77-170F-49C5-8662-97BC8C5895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7750" y="1685524"/>
            <a:ext cx="722593" cy="7898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andwich Clip Art Free Clipart Panda Free Clipart Images | Food clipart,  Food, Summer sandwiches">
            <a:extLst>
              <a:ext uri="{FF2B5EF4-FFF2-40B4-BE49-F238E27FC236}">
                <a16:creationId xmlns:a16="http://schemas.microsoft.com/office/drawing/2014/main" id="{B22CE6A2-80A1-4F9C-8D66-5CB4B4FA81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9633" y="2012551"/>
            <a:ext cx="843281" cy="47823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ree Sandwich Cliparts, Download Free Clip Art, Free Clip Art on Clipart  Library">
            <a:extLst>
              <a:ext uri="{FF2B5EF4-FFF2-40B4-BE49-F238E27FC236}">
                <a16:creationId xmlns:a16="http://schemas.microsoft.com/office/drawing/2014/main" id="{923E2441-98B9-4C1B-A576-1BAFA855D5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4673" y="4274591"/>
            <a:ext cx="843281" cy="67529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andwich Clip Art Images | Clipart Panda - Free Clipart Images">
            <a:extLst>
              <a:ext uri="{FF2B5EF4-FFF2-40B4-BE49-F238E27FC236}">
                <a16:creationId xmlns:a16="http://schemas.microsoft.com/office/drawing/2014/main" id="{33758D6D-AC9E-496D-9C23-3FCE10C68C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76388" y="5499627"/>
            <a:ext cx="843281" cy="396342"/>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B6F0B51B-2552-4984-9862-26F965E2F49A}"/>
              </a:ext>
            </a:extLst>
          </p:cNvPr>
          <p:cNvCxnSpPr>
            <a:cxnSpLocks/>
            <a:stCxn id="24" idx="6"/>
            <a:endCxn id="6" idx="1"/>
          </p:cNvCxnSpPr>
          <p:nvPr/>
        </p:nvCxnSpPr>
        <p:spPr>
          <a:xfrm flipV="1">
            <a:off x="462279" y="3473944"/>
            <a:ext cx="949194" cy="746205"/>
          </a:xfrm>
          <a:prstGeom prst="line">
            <a:avLst/>
          </a:prstGeom>
        </p:spPr>
        <p:style>
          <a:lnRef idx="1">
            <a:schemeClr val="accent1"/>
          </a:lnRef>
          <a:fillRef idx="0">
            <a:schemeClr val="accent1"/>
          </a:fillRef>
          <a:effectRef idx="0">
            <a:schemeClr val="accent1"/>
          </a:effectRef>
          <a:fontRef idx="minor">
            <a:schemeClr val="tx1"/>
          </a:fontRef>
        </p:style>
      </p:cxnSp>
      <p:pic>
        <p:nvPicPr>
          <p:cNvPr id="2071" name="Picture 2070">
            <a:extLst>
              <a:ext uri="{FF2B5EF4-FFF2-40B4-BE49-F238E27FC236}">
                <a16:creationId xmlns:a16="http://schemas.microsoft.com/office/drawing/2014/main" id="{BDAC309D-E1D7-45B6-9688-0CD180A185EE}"/>
              </a:ext>
            </a:extLst>
          </p:cNvPr>
          <p:cNvPicPr>
            <a:picLocks noChangeAspect="1"/>
          </p:cNvPicPr>
          <p:nvPr/>
        </p:nvPicPr>
        <p:blipFill>
          <a:blip r:embed="rId10"/>
          <a:stretch>
            <a:fillRect/>
          </a:stretch>
        </p:blipFill>
        <p:spPr>
          <a:xfrm>
            <a:off x="10662095" y="377178"/>
            <a:ext cx="841321" cy="475529"/>
          </a:xfrm>
          <a:prstGeom prst="rect">
            <a:avLst/>
          </a:prstGeom>
        </p:spPr>
      </p:pic>
      <p:pic>
        <p:nvPicPr>
          <p:cNvPr id="2072" name="Picture 2071">
            <a:extLst>
              <a:ext uri="{FF2B5EF4-FFF2-40B4-BE49-F238E27FC236}">
                <a16:creationId xmlns:a16="http://schemas.microsoft.com/office/drawing/2014/main" id="{C3B7E331-58F9-4AD0-9F48-2481FEEB3ABE}"/>
              </a:ext>
            </a:extLst>
          </p:cNvPr>
          <p:cNvPicPr>
            <a:picLocks noChangeAspect="1"/>
          </p:cNvPicPr>
          <p:nvPr/>
        </p:nvPicPr>
        <p:blipFill>
          <a:blip r:embed="rId11"/>
          <a:stretch>
            <a:fillRect/>
          </a:stretch>
        </p:blipFill>
        <p:spPr>
          <a:xfrm>
            <a:off x="9820774" y="419853"/>
            <a:ext cx="853514" cy="353599"/>
          </a:xfrm>
          <a:prstGeom prst="rect">
            <a:avLst/>
          </a:prstGeom>
        </p:spPr>
      </p:pic>
      <p:pic>
        <p:nvPicPr>
          <p:cNvPr id="2073" name="Picture 2072">
            <a:extLst>
              <a:ext uri="{FF2B5EF4-FFF2-40B4-BE49-F238E27FC236}">
                <a16:creationId xmlns:a16="http://schemas.microsoft.com/office/drawing/2014/main" id="{E60F962A-AC4B-491F-BB8C-92C90DD911FB}"/>
              </a:ext>
            </a:extLst>
          </p:cNvPr>
          <p:cNvPicPr>
            <a:picLocks noChangeAspect="1"/>
          </p:cNvPicPr>
          <p:nvPr/>
        </p:nvPicPr>
        <p:blipFill>
          <a:blip r:embed="rId12"/>
          <a:stretch>
            <a:fillRect/>
          </a:stretch>
        </p:blipFill>
        <p:spPr>
          <a:xfrm>
            <a:off x="8991646" y="236957"/>
            <a:ext cx="841321" cy="676715"/>
          </a:xfrm>
          <a:prstGeom prst="rect">
            <a:avLst/>
          </a:prstGeom>
        </p:spPr>
      </p:pic>
      <p:pic>
        <p:nvPicPr>
          <p:cNvPr id="2074" name="Picture 2073">
            <a:extLst>
              <a:ext uri="{FF2B5EF4-FFF2-40B4-BE49-F238E27FC236}">
                <a16:creationId xmlns:a16="http://schemas.microsoft.com/office/drawing/2014/main" id="{65F84A81-B54A-41CF-9951-4ADD5E1520EE}"/>
              </a:ext>
            </a:extLst>
          </p:cNvPr>
          <p:cNvPicPr>
            <a:picLocks noChangeAspect="1"/>
          </p:cNvPicPr>
          <p:nvPr/>
        </p:nvPicPr>
        <p:blipFill>
          <a:blip r:embed="rId13"/>
          <a:stretch>
            <a:fillRect/>
          </a:stretch>
        </p:blipFill>
        <p:spPr>
          <a:xfrm>
            <a:off x="8150325" y="377178"/>
            <a:ext cx="841321" cy="396274"/>
          </a:xfrm>
          <a:prstGeom prst="rect">
            <a:avLst/>
          </a:prstGeom>
        </p:spPr>
      </p:pic>
      <p:pic>
        <p:nvPicPr>
          <p:cNvPr id="2075" name="Picture 2074">
            <a:extLst>
              <a:ext uri="{FF2B5EF4-FFF2-40B4-BE49-F238E27FC236}">
                <a16:creationId xmlns:a16="http://schemas.microsoft.com/office/drawing/2014/main" id="{5BA48591-02A7-42DF-B69B-683065FCA048}"/>
              </a:ext>
            </a:extLst>
          </p:cNvPr>
          <p:cNvPicPr>
            <a:picLocks noChangeAspect="1"/>
          </p:cNvPicPr>
          <p:nvPr/>
        </p:nvPicPr>
        <p:blipFill>
          <a:blip r:embed="rId14"/>
          <a:stretch>
            <a:fillRect/>
          </a:stretch>
        </p:blipFill>
        <p:spPr>
          <a:xfrm>
            <a:off x="10783749" y="945756"/>
            <a:ext cx="859611" cy="493819"/>
          </a:xfrm>
          <a:prstGeom prst="rect">
            <a:avLst/>
          </a:prstGeom>
        </p:spPr>
      </p:pic>
      <p:pic>
        <p:nvPicPr>
          <p:cNvPr id="2076" name="Picture 2075">
            <a:extLst>
              <a:ext uri="{FF2B5EF4-FFF2-40B4-BE49-F238E27FC236}">
                <a16:creationId xmlns:a16="http://schemas.microsoft.com/office/drawing/2014/main" id="{DA8A828D-1B05-4638-AC48-D57E0C1F7869}"/>
              </a:ext>
            </a:extLst>
          </p:cNvPr>
          <p:cNvPicPr>
            <a:picLocks noChangeAspect="1"/>
          </p:cNvPicPr>
          <p:nvPr/>
        </p:nvPicPr>
        <p:blipFill>
          <a:blip r:embed="rId15"/>
          <a:stretch>
            <a:fillRect/>
          </a:stretch>
        </p:blipFill>
        <p:spPr>
          <a:xfrm>
            <a:off x="9966956" y="923420"/>
            <a:ext cx="871804" cy="603556"/>
          </a:xfrm>
          <a:prstGeom prst="rect">
            <a:avLst/>
          </a:prstGeom>
        </p:spPr>
      </p:pic>
      <p:pic>
        <p:nvPicPr>
          <p:cNvPr id="2077" name="Picture 2076">
            <a:extLst>
              <a:ext uri="{FF2B5EF4-FFF2-40B4-BE49-F238E27FC236}">
                <a16:creationId xmlns:a16="http://schemas.microsoft.com/office/drawing/2014/main" id="{20B0D9AE-575B-4CC6-A47A-B6D7AF64DE28}"/>
              </a:ext>
            </a:extLst>
          </p:cNvPr>
          <p:cNvPicPr>
            <a:picLocks noChangeAspect="1"/>
          </p:cNvPicPr>
          <p:nvPr/>
        </p:nvPicPr>
        <p:blipFill>
          <a:blip r:embed="rId16"/>
          <a:stretch>
            <a:fillRect/>
          </a:stretch>
        </p:blipFill>
        <p:spPr>
          <a:xfrm>
            <a:off x="8150325" y="945756"/>
            <a:ext cx="847417" cy="542591"/>
          </a:xfrm>
          <a:prstGeom prst="rect">
            <a:avLst/>
          </a:prstGeom>
        </p:spPr>
      </p:pic>
      <p:pic>
        <p:nvPicPr>
          <p:cNvPr id="2078" name="Picture 2077">
            <a:extLst>
              <a:ext uri="{FF2B5EF4-FFF2-40B4-BE49-F238E27FC236}">
                <a16:creationId xmlns:a16="http://schemas.microsoft.com/office/drawing/2014/main" id="{C4618474-B99B-48CC-9403-737BF91D6344}"/>
              </a:ext>
            </a:extLst>
          </p:cNvPr>
          <p:cNvPicPr>
            <a:picLocks noChangeAspect="1"/>
          </p:cNvPicPr>
          <p:nvPr/>
        </p:nvPicPr>
        <p:blipFill>
          <a:blip r:embed="rId17"/>
          <a:stretch>
            <a:fillRect/>
          </a:stretch>
        </p:blipFill>
        <p:spPr>
          <a:xfrm>
            <a:off x="8967126" y="963964"/>
            <a:ext cx="1030313" cy="512108"/>
          </a:xfrm>
          <a:prstGeom prst="rect">
            <a:avLst/>
          </a:prstGeom>
        </p:spPr>
      </p:pic>
      <p:pic>
        <p:nvPicPr>
          <p:cNvPr id="2079" name="Picture 14" descr="Free Dessert Food Cliparts, Download Free Clip Art, Free Clip Art on Clipart  Library">
            <a:extLst>
              <a:ext uri="{FF2B5EF4-FFF2-40B4-BE49-F238E27FC236}">
                <a16:creationId xmlns:a16="http://schemas.microsoft.com/office/drawing/2014/main" id="{37A04D7D-0909-435D-8F38-61E2BFF5DD4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36142" y="2517715"/>
            <a:ext cx="722594" cy="722594"/>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16" descr="Free Dessert Cliparts, Download Free Clip Art, Free Clip Art on Clipart  Library">
            <a:extLst>
              <a:ext uri="{FF2B5EF4-FFF2-40B4-BE49-F238E27FC236}">
                <a16:creationId xmlns:a16="http://schemas.microsoft.com/office/drawing/2014/main" id="{A779C54A-D836-4D66-9AFC-76907C2550F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402858" y="2488802"/>
            <a:ext cx="535853" cy="623444"/>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Connector 42">
            <a:extLst>
              <a:ext uri="{FF2B5EF4-FFF2-40B4-BE49-F238E27FC236}">
                <a16:creationId xmlns:a16="http://schemas.microsoft.com/office/drawing/2014/main" id="{C75C4908-BCE6-4C38-8212-5B53AF251135}"/>
              </a:ext>
            </a:extLst>
          </p:cNvPr>
          <p:cNvCxnSpPr>
            <a:cxnSpLocks/>
            <a:stCxn id="6" idx="3"/>
            <a:endCxn id="6" idx="3"/>
          </p:cNvCxnSpPr>
          <p:nvPr/>
        </p:nvCxnSpPr>
        <p:spPr>
          <a:xfrm>
            <a:off x="2265548" y="3473944"/>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8DA8A6B-17D7-47B8-8F98-A646E313C4DF}"/>
              </a:ext>
            </a:extLst>
          </p:cNvPr>
          <p:cNvGrpSpPr/>
          <p:nvPr/>
        </p:nvGrpSpPr>
        <p:grpSpPr>
          <a:xfrm>
            <a:off x="2344847" y="5405758"/>
            <a:ext cx="840860" cy="1351239"/>
            <a:chOff x="2102831" y="1556211"/>
            <a:chExt cx="1644086" cy="1993248"/>
          </a:xfrm>
        </p:grpSpPr>
        <p:grpSp>
          <p:nvGrpSpPr>
            <p:cNvPr id="2" name="Group 1">
              <a:extLst>
                <a:ext uri="{FF2B5EF4-FFF2-40B4-BE49-F238E27FC236}">
                  <a16:creationId xmlns:a16="http://schemas.microsoft.com/office/drawing/2014/main" id="{B452BDA6-61A8-464E-866F-A56C69E10D13}"/>
                </a:ext>
              </a:extLst>
            </p:cNvPr>
            <p:cNvGrpSpPr/>
            <p:nvPr/>
          </p:nvGrpSpPr>
          <p:grpSpPr>
            <a:xfrm>
              <a:off x="2102831" y="2166778"/>
              <a:ext cx="1074518" cy="997291"/>
              <a:chOff x="1947279" y="1783254"/>
              <a:chExt cx="2002084" cy="2483946"/>
            </a:xfrm>
          </p:grpSpPr>
          <p:pic>
            <p:nvPicPr>
              <p:cNvPr id="63" name="Picture 62">
                <a:extLst>
                  <a:ext uri="{FF2B5EF4-FFF2-40B4-BE49-F238E27FC236}">
                    <a16:creationId xmlns:a16="http://schemas.microsoft.com/office/drawing/2014/main" id="{48444B84-DC4A-4128-89A5-A5A68B0B1CC0}"/>
                  </a:ext>
                </a:extLst>
              </p:cNvPr>
              <p:cNvPicPr>
                <a:picLocks noChangeAspect="1"/>
              </p:cNvPicPr>
              <p:nvPr/>
            </p:nvPicPr>
            <p:blipFill>
              <a:blip r:embed="rId20"/>
              <a:stretch>
                <a:fillRect/>
              </a:stretch>
            </p:blipFill>
            <p:spPr>
              <a:xfrm>
                <a:off x="2920574" y="2386208"/>
                <a:ext cx="868755" cy="602032"/>
              </a:xfrm>
              <a:prstGeom prst="rect">
                <a:avLst/>
              </a:prstGeom>
            </p:spPr>
          </p:pic>
          <p:pic>
            <p:nvPicPr>
              <p:cNvPr id="2048" name="Picture 2047">
                <a:extLst>
                  <a:ext uri="{FF2B5EF4-FFF2-40B4-BE49-F238E27FC236}">
                    <a16:creationId xmlns:a16="http://schemas.microsoft.com/office/drawing/2014/main" id="{A9FD7BD9-79E1-4948-8259-096651ECCE84}"/>
                  </a:ext>
                </a:extLst>
              </p:cNvPr>
              <p:cNvPicPr>
                <a:picLocks noChangeAspect="1"/>
              </p:cNvPicPr>
              <p:nvPr/>
            </p:nvPicPr>
            <p:blipFill>
              <a:blip r:embed="rId21"/>
              <a:stretch>
                <a:fillRect/>
              </a:stretch>
            </p:blipFill>
            <p:spPr>
              <a:xfrm>
                <a:off x="2913982" y="3053932"/>
                <a:ext cx="845893" cy="541067"/>
              </a:xfrm>
              <a:prstGeom prst="rect">
                <a:avLst/>
              </a:prstGeom>
            </p:spPr>
          </p:pic>
          <p:pic>
            <p:nvPicPr>
              <p:cNvPr id="2049" name="Picture 2048">
                <a:extLst>
                  <a:ext uri="{FF2B5EF4-FFF2-40B4-BE49-F238E27FC236}">
                    <a16:creationId xmlns:a16="http://schemas.microsoft.com/office/drawing/2014/main" id="{EA2137C5-A971-4E8E-AB56-F181A4CDBDED}"/>
                  </a:ext>
                </a:extLst>
              </p:cNvPr>
              <p:cNvPicPr>
                <a:picLocks noChangeAspect="1"/>
              </p:cNvPicPr>
              <p:nvPr/>
            </p:nvPicPr>
            <p:blipFill>
              <a:blip r:embed="rId22"/>
              <a:stretch>
                <a:fillRect/>
              </a:stretch>
            </p:blipFill>
            <p:spPr>
              <a:xfrm>
                <a:off x="2920574" y="3756616"/>
                <a:ext cx="1028789" cy="510584"/>
              </a:xfrm>
              <a:prstGeom prst="rect">
                <a:avLst/>
              </a:prstGeom>
            </p:spPr>
          </p:pic>
          <p:pic>
            <p:nvPicPr>
              <p:cNvPr id="2051" name="Picture 2050">
                <a:extLst>
                  <a:ext uri="{FF2B5EF4-FFF2-40B4-BE49-F238E27FC236}">
                    <a16:creationId xmlns:a16="http://schemas.microsoft.com/office/drawing/2014/main" id="{F3AF8C09-E1BB-4792-9299-E7934D25A518}"/>
                  </a:ext>
                </a:extLst>
              </p:cNvPr>
              <p:cNvPicPr>
                <a:picLocks noChangeAspect="1"/>
              </p:cNvPicPr>
              <p:nvPr/>
            </p:nvPicPr>
            <p:blipFill>
              <a:blip r:embed="rId23"/>
              <a:stretch>
                <a:fillRect/>
              </a:stretch>
            </p:blipFill>
            <p:spPr>
              <a:xfrm>
                <a:off x="2913982" y="1783254"/>
                <a:ext cx="861135" cy="495343"/>
              </a:xfrm>
              <a:prstGeom prst="rect">
                <a:avLst/>
              </a:prstGeom>
            </p:spPr>
          </p:pic>
          <p:cxnSp>
            <p:nvCxnSpPr>
              <p:cNvPr id="2055" name="Straight Connector 2054">
                <a:extLst>
                  <a:ext uri="{FF2B5EF4-FFF2-40B4-BE49-F238E27FC236}">
                    <a16:creationId xmlns:a16="http://schemas.microsoft.com/office/drawing/2014/main" id="{87BCB129-7A62-44C4-9CE4-31D2DB673656}"/>
                  </a:ext>
                </a:extLst>
              </p:cNvPr>
              <p:cNvCxnSpPr>
                <a:cxnSpLocks/>
                <a:stCxn id="2056" idx="3"/>
                <a:endCxn id="2051" idx="1"/>
              </p:cNvCxnSpPr>
              <p:nvPr/>
            </p:nvCxnSpPr>
            <p:spPr>
              <a:xfrm flipV="1">
                <a:off x="1947279" y="2030928"/>
                <a:ext cx="966704" cy="34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CE3FC01D-659B-4707-AFCB-D3EDA171BCCD}"/>
                  </a:ext>
                </a:extLst>
              </p:cNvPr>
              <p:cNvCxnSpPr>
                <a:cxnSpLocks/>
                <a:stCxn id="2056" idx="3"/>
                <a:endCxn id="63" idx="1"/>
              </p:cNvCxnSpPr>
              <p:nvPr/>
            </p:nvCxnSpPr>
            <p:spPr>
              <a:xfrm>
                <a:off x="1947279" y="2065258"/>
                <a:ext cx="973294" cy="621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E4586C71-4E87-4A51-BCF6-26261AC51EEC}"/>
                  </a:ext>
                </a:extLst>
              </p:cNvPr>
              <p:cNvCxnSpPr>
                <a:stCxn id="2056" idx="3"/>
                <a:endCxn id="2056" idx="3"/>
              </p:cNvCxnSpPr>
              <p:nvPr/>
            </p:nvCxnSpPr>
            <p:spPr>
              <a:xfrm>
                <a:off x="1947279" y="206525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B2AAD5A2-3E5F-44DA-911F-DF8094D12FFC}"/>
                  </a:ext>
                </a:extLst>
              </p:cNvPr>
              <p:cNvCxnSpPr>
                <a:cxnSpLocks/>
                <a:stCxn id="2056" idx="3"/>
                <a:endCxn id="2048" idx="1"/>
              </p:cNvCxnSpPr>
              <p:nvPr/>
            </p:nvCxnSpPr>
            <p:spPr>
              <a:xfrm>
                <a:off x="1947279" y="2065258"/>
                <a:ext cx="966704" cy="1259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D693DB36-F922-489D-AEC9-27D6C93B9C87}"/>
                  </a:ext>
                </a:extLst>
              </p:cNvPr>
              <p:cNvCxnSpPr>
                <a:cxnSpLocks/>
                <a:stCxn id="2056" idx="3"/>
                <a:endCxn id="2049" idx="1"/>
              </p:cNvCxnSpPr>
              <p:nvPr/>
            </p:nvCxnSpPr>
            <p:spPr>
              <a:xfrm>
                <a:off x="1947279" y="2065258"/>
                <a:ext cx="973294" cy="194665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4B056967-061B-40A2-A468-4E5C1989B33F}"/>
                </a:ext>
              </a:extLst>
            </p:cNvPr>
            <p:cNvGrpSpPr/>
            <p:nvPr/>
          </p:nvGrpSpPr>
          <p:grpSpPr>
            <a:xfrm>
              <a:off x="3089401" y="2552378"/>
              <a:ext cx="654138" cy="516470"/>
              <a:chOff x="3083831" y="1552530"/>
              <a:chExt cx="2031783" cy="1680129"/>
            </a:xfrm>
          </p:grpSpPr>
          <p:pic>
            <p:nvPicPr>
              <p:cNvPr id="83" name="Picture 6" descr="Starbucks Cup | PNG All">
                <a:extLst>
                  <a:ext uri="{FF2B5EF4-FFF2-40B4-BE49-F238E27FC236}">
                    <a16:creationId xmlns:a16="http://schemas.microsoft.com/office/drawing/2014/main" id="{78F713FC-33E0-4D37-879E-725FA85210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85984" y="1492385"/>
                <a:ext cx="669521" cy="789811"/>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Coca Cola Drink Png Image - Coca Cola Cup Png, Transparent Png , Transparent  Png Image - PNGitem">
                <a:extLst>
                  <a:ext uri="{FF2B5EF4-FFF2-40B4-BE49-F238E27FC236}">
                    <a16:creationId xmlns:a16="http://schemas.microsoft.com/office/drawing/2014/main" id="{D2C01362-49DB-40D2-B945-1317CA3E63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60809" y="1938330"/>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4">
                <a:extLst>
                  <a:ext uri="{FF2B5EF4-FFF2-40B4-BE49-F238E27FC236}">
                    <a16:creationId xmlns:a16="http://schemas.microsoft.com/office/drawing/2014/main" id="{6EB5B5FF-552F-494C-A8DB-E1607AA44AD2}"/>
                  </a:ext>
                </a:extLst>
              </p:cNvPr>
              <p:cNvPicPr>
                <a:picLocks noChangeAspect="1"/>
              </p:cNvPicPr>
              <p:nvPr/>
            </p:nvPicPr>
            <p:blipFill>
              <a:blip r:embed="rId5"/>
              <a:stretch>
                <a:fillRect/>
              </a:stretch>
            </p:blipFill>
            <p:spPr>
              <a:xfrm rot="5400000">
                <a:off x="4422853" y="2539898"/>
                <a:ext cx="471043" cy="914479"/>
              </a:xfrm>
              <a:prstGeom prst="rect">
                <a:avLst/>
              </a:prstGeom>
            </p:spPr>
          </p:pic>
          <p:cxnSp>
            <p:nvCxnSpPr>
              <p:cNvPr id="5" name="Straight Connector 4">
                <a:extLst>
                  <a:ext uri="{FF2B5EF4-FFF2-40B4-BE49-F238E27FC236}">
                    <a16:creationId xmlns:a16="http://schemas.microsoft.com/office/drawing/2014/main" id="{6FDB66ED-6B0C-48E0-A531-EC5F9AB2EB4D}"/>
                  </a:ext>
                </a:extLst>
              </p:cNvPr>
              <p:cNvCxnSpPr>
                <a:cxnSpLocks/>
                <a:stCxn id="2051" idx="3"/>
                <a:endCxn id="83" idx="2"/>
              </p:cNvCxnSpPr>
              <p:nvPr/>
            </p:nvCxnSpPr>
            <p:spPr>
              <a:xfrm flipV="1">
                <a:off x="3083831" y="1887291"/>
                <a:ext cx="1042008" cy="37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943AA7-43C5-45BE-A7EB-10CA524DFE0A}"/>
                  </a:ext>
                </a:extLst>
              </p:cNvPr>
              <p:cNvCxnSpPr>
                <a:cxnSpLocks/>
                <a:stCxn id="2051" idx="3"/>
                <a:endCxn id="85" idx="2"/>
              </p:cNvCxnSpPr>
              <p:nvPr/>
            </p:nvCxnSpPr>
            <p:spPr>
              <a:xfrm>
                <a:off x="3083831" y="2266217"/>
                <a:ext cx="1117304" cy="730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7B3170A-C68C-4562-8F34-A3C9E4E5FDFB}"/>
                  </a:ext>
                </a:extLst>
              </p:cNvPr>
              <p:cNvCxnSpPr>
                <a:cxnSpLocks/>
                <a:stCxn id="2051" idx="3"/>
                <a:endCxn id="84" idx="2"/>
              </p:cNvCxnSpPr>
              <p:nvPr/>
            </p:nvCxnSpPr>
            <p:spPr>
              <a:xfrm>
                <a:off x="3083831" y="2266217"/>
                <a:ext cx="1086130" cy="977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30478E08-4FA0-45F0-8F0A-B01C9183EB28}"/>
                </a:ext>
              </a:extLst>
            </p:cNvPr>
            <p:cNvGrpSpPr/>
            <p:nvPr/>
          </p:nvGrpSpPr>
          <p:grpSpPr>
            <a:xfrm>
              <a:off x="3115570" y="1556211"/>
              <a:ext cx="628734" cy="679427"/>
              <a:chOff x="3091459" y="588659"/>
              <a:chExt cx="2255611" cy="1941059"/>
            </a:xfrm>
          </p:grpSpPr>
          <p:pic>
            <p:nvPicPr>
              <p:cNvPr id="118" name="Picture 2" descr="Coca Cola Drink Png Image - Coca Cola Cup Png, Transparent Png , Transparent  Png Image - PNGitem">
                <a:extLst>
                  <a:ext uri="{FF2B5EF4-FFF2-40B4-BE49-F238E27FC236}">
                    <a16:creationId xmlns:a16="http://schemas.microsoft.com/office/drawing/2014/main" id="{FF3A3D70-D846-4FAC-BBBE-EBAC593267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523439" y="944953"/>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118">
                <a:extLst>
                  <a:ext uri="{FF2B5EF4-FFF2-40B4-BE49-F238E27FC236}">
                    <a16:creationId xmlns:a16="http://schemas.microsoft.com/office/drawing/2014/main" id="{FBDCF321-C612-4771-BA67-C86E883A0A68}"/>
                  </a:ext>
                </a:extLst>
              </p:cNvPr>
              <p:cNvPicPr>
                <a:picLocks noChangeAspect="1"/>
              </p:cNvPicPr>
              <p:nvPr/>
            </p:nvPicPr>
            <p:blipFill>
              <a:blip r:embed="rId5"/>
              <a:stretch>
                <a:fillRect/>
              </a:stretch>
            </p:blipFill>
            <p:spPr>
              <a:xfrm rot="5400000">
                <a:off x="4654309" y="1459704"/>
                <a:ext cx="471043" cy="914479"/>
              </a:xfrm>
              <a:prstGeom prst="rect">
                <a:avLst/>
              </a:prstGeom>
            </p:spPr>
          </p:pic>
          <p:pic>
            <p:nvPicPr>
              <p:cNvPr id="117" name="Picture 6" descr="Starbucks Cup | PNG All">
                <a:extLst>
                  <a:ext uri="{FF2B5EF4-FFF2-40B4-BE49-F238E27FC236}">
                    <a16:creationId xmlns:a16="http://schemas.microsoft.com/office/drawing/2014/main" id="{004E0A86-2ADD-4B0F-915A-09B5CC5723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56312" y="528514"/>
                <a:ext cx="669521" cy="78981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AFEFD918-601A-444E-A05B-633F04D411F0}"/>
                  </a:ext>
                </a:extLst>
              </p:cNvPr>
              <p:cNvCxnSpPr>
                <a:cxnSpLocks/>
                <a:stCxn id="63" idx="3"/>
                <a:endCxn id="117" idx="2"/>
              </p:cNvCxnSpPr>
              <p:nvPr/>
            </p:nvCxnSpPr>
            <p:spPr>
              <a:xfrm flipV="1">
                <a:off x="3091459" y="923420"/>
                <a:ext cx="1304708" cy="160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A6E0A4C-56DF-4AD1-9C27-B1DD6D90FA7A}"/>
                  </a:ext>
                </a:extLst>
              </p:cNvPr>
              <p:cNvCxnSpPr>
                <a:cxnSpLocks/>
                <a:stCxn id="63" idx="3"/>
                <a:endCxn id="118" idx="2"/>
              </p:cNvCxnSpPr>
              <p:nvPr/>
            </p:nvCxnSpPr>
            <p:spPr>
              <a:xfrm flipV="1">
                <a:off x="3091459" y="1370562"/>
                <a:ext cx="1341132" cy="115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129EA73-A447-4FD1-AD3E-751C32810E2C}"/>
                  </a:ext>
                </a:extLst>
              </p:cNvPr>
              <p:cNvCxnSpPr>
                <a:cxnSpLocks/>
                <a:stCxn id="63" idx="3"/>
                <a:endCxn id="4" idx="2"/>
              </p:cNvCxnSpPr>
              <p:nvPr/>
            </p:nvCxnSpPr>
            <p:spPr>
              <a:xfrm flipV="1">
                <a:off x="3091459" y="1779449"/>
                <a:ext cx="1304709" cy="7502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EE186DE-53D4-4D91-AA1B-DB6DD9E1F2A8}"/>
                </a:ext>
              </a:extLst>
            </p:cNvPr>
            <p:cNvGrpSpPr/>
            <p:nvPr/>
          </p:nvGrpSpPr>
          <p:grpSpPr>
            <a:xfrm>
              <a:off x="3091463" y="2134063"/>
              <a:ext cx="652076" cy="459751"/>
              <a:chOff x="3115570" y="1599170"/>
              <a:chExt cx="2245080" cy="1555774"/>
            </a:xfrm>
          </p:grpSpPr>
          <p:cxnSp>
            <p:nvCxnSpPr>
              <p:cNvPr id="100" name="Straight Connector 99">
                <a:extLst>
                  <a:ext uri="{FF2B5EF4-FFF2-40B4-BE49-F238E27FC236}">
                    <a16:creationId xmlns:a16="http://schemas.microsoft.com/office/drawing/2014/main" id="{DE84C565-A37E-476F-A277-578663C9A4CF}"/>
                  </a:ext>
                </a:extLst>
              </p:cNvPr>
              <p:cNvCxnSpPr>
                <a:cxnSpLocks/>
                <a:stCxn id="2048" idx="3"/>
                <a:endCxn id="99" idx="2"/>
              </p:cNvCxnSpPr>
              <p:nvPr/>
            </p:nvCxnSpPr>
            <p:spPr>
              <a:xfrm flipV="1">
                <a:off x="3115570" y="1959587"/>
                <a:ext cx="1310484" cy="846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07DAC18-0E68-4D6D-AEE0-B30CF5901B35}"/>
                  </a:ext>
                </a:extLst>
              </p:cNvPr>
              <p:cNvCxnSpPr>
                <a:cxnSpLocks/>
                <a:stCxn id="2048" idx="3"/>
                <a:endCxn id="97" idx="2"/>
              </p:cNvCxnSpPr>
              <p:nvPr/>
            </p:nvCxnSpPr>
            <p:spPr>
              <a:xfrm flipV="1">
                <a:off x="3115570" y="2503654"/>
                <a:ext cx="1288310" cy="302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7E91CDF-F697-4E73-8E69-21484E10B438}"/>
                  </a:ext>
                </a:extLst>
              </p:cNvPr>
              <p:cNvCxnSpPr>
                <a:cxnSpLocks/>
                <a:stCxn id="2048" idx="3"/>
                <a:endCxn id="98" idx="2"/>
              </p:cNvCxnSpPr>
              <p:nvPr/>
            </p:nvCxnSpPr>
            <p:spPr>
              <a:xfrm>
                <a:off x="3115570" y="2806269"/>
                <a:ext cx="1330601" cy="113154"/>
              </a:xfrm>
              <a:prstGeom prst="line">
                <a:avLst/>
              </a:prstGeom>
            </p:spPr>
            <p:style>
              <a:lnRef idx="1">
                <a:schemeClr val="accent1"/>
              </a:lnRef>
              <a:fillRef idx="0">
                <a:schemeClr val="accent1"/>
              </a:fillRef>
              <a:effectRef idx="0">
                <a:schemeClr val="accent1"/>
              </a:effectRef>
              <a:fontRef idx="minor">
                <a:schemeClr val="tx1"/>
              </a:fontRef>
            </p:style>
          </p:cxnSp>
          <p:pic>
            <p:nvPicPr>
              <p:cNvPr id="97" name="Picture 2" descr="Coca Cola Drink Png Image - Coca Cola Cup Png, Transparent Png , Transparent  Png Image - PNGitem">
                <a:extLst>
                  <a:ext uri="{FF2B5EF4-FFF2-40B4-BE49-F238E27FC236}">
                    <a16:creationId xmlns:a16="http://schemas.microsoft.com/office/drawing/2014/main" id="{E2538722-998A-4D93-A7A0-95F9FF1F3C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468192" y="2078045"/>
                <a:ext cx="722594" cy="851218"/>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97">
                <a:extLst>
                  <a:ext uri="{FF2B5EF4-FFF2-40B4-BE49-F238E27FC236}">
                    <a16:creationId xmlns:a16="http://schemas.microsoft.com/office/drawing/2014/main" id="{E424B150-C738-47C6-A87B-618ED6763C7F}"/>
                  </a:ext>
                </a:extLst>
              </p:cNvPr>
              <p:cNvPicPr>
                <a:picLocks noChangeAspect="1"/>
              </p:cNvPicPr>
              <p:nvPr/>
            </p:nvPicPr>
            <p:blipFill>
              <a:blip r:embed="rId5"/>
              <a:stretch>
                <a:fillRect/>
              </a:stretch>
            </p:blipFill>
            <p:spPr>
              <a:xfrm rot="5400000">
                <a:off x="4667889" y="2462183"/>
                <a:ext cx="471043" cy="914479"/>
              </a:xfrm>
              <a:prstGeom prst="rect">
                <a:avLst/>
              </a:prstGeom>
            </p:spPr>
          </p:pic>
          <p:pic>
            <p:nvPicPr>
              <p:cNvPr id="99" name="Picture 6" descr="Starbucks Cup | PNG All">
                <a:extLst>
                  <a:ext uri="{FF2B5EF4-FFF2-40B4-BE49-F238E27FC236}">
                    <a16:creationId xmlns:a16="http://schemas.microsoft.com/office/drawing/2014/main" id="{72402383-A002-4DDE-A39D-5DA97D4F63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41327" y="1543978"/>
                <a:ext cx="679427" cy="7898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1DB6A80E-A26F-4F8B-AE03-BBF7F1DC9C04}"/>
                </a:ext>
              </a:extLst>
            </p:cNvPr>
            <p:cNvGrpSpPr/>
            <p:nvPr/>
          </p:nvGrpSpPr>
          <p:grpSpPr>
            <a:xfrm>
              <a:off x="3186395" y="3051231"/>
              <a:ext cx="560522" cy="498228"/>
              <a:chOff x="3177349" y="2959073"/>
              <a:chExt cx="1812987" cy="1379514"/>
            </a:xfrm>
          </p:grpSpPr>
          <p:pic>
            <p:nvPicPr>
              <p:cNvPr id="88" name="Picture 6" descr="Starbucks Cup | PNG All">
                <a:extLst>
                  <a:ext uri="{FF2B5EF4-FFF2-40B4-BE49-F238E27FC236}">
                    <a16:creationId xmlns:a16="http://schemas.microsoft.com/office/drawing/2014/main" id="{C4D05015-DFD3-48C2-847F-EAADFC28E5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219593" y="2853341"/>
                <a:ext cx="537387" cy="748852"/>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Coca Cola Drink Png Image - Coca Cola Cup Png, Transparent Png , Transparent  Png Image - PNGitem">
                <a:extLst>
                  <a:ext uri="{FF2B5EF4-FFF2-40B4-BE49-F238E27FC236}">
                    <a16:creationId xmlns:a16="http://schemas.microsoft.com/office/drawing/2014/main" id="{96D64B84-9A5A-4839-B42E-18B150EEBD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183720" y="3256941"/>
                <a:ext cx="592898" cy="80707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9">
                <a:extLst>
                  <a:ext uri="{FF2B5EF4-FFF2-40B4-BE49-F238E27FC236}">
                    <a16:creationId xmlns:a16="http://schemas.microsoft.com/office/drawing/2014/main" id="{7DBEAF6D-4CDA-4C29-9D66-12DBBC3C12C7}"/>
                  </a:ext>
                </a:extLst>
              </p:cNvPr>
              <p:cNvPicPr>
                <a:picLocks noChangeAspect="1"/>
              </p:cNvPicPr>
              <p:nvPr/>
            </p:nvPicPr>
            <p:blipFill>
              <a:blip r:embed="rId5"/>
              <a:stretch>
                <a:fillRect/>
              </a:stretch>
            </p:blipFill>
            <p:spPr>
              <a:xfrm rot="5400000">
                <a:off x="4348242" y="3696492"/>
                <a:ext cx="417134" cy="867055"/>
              </a:xfrm>
              <a:prstGeom prst="rect">
                <a:avLst/>
              </a:prstGeom>
            </p:spPr>
          </p:pic>
          <p:cxnSp>
            <p:nvCxnSpPr>
              <p:cNvPr id="91" name="Straight Connector 90">
                <a:extLst>
                  <a:ext uri="{FF2B5EF4-FFF2-40B4-BE49-F238E27FC236}">
                    <a16:creationId xmlns:a16="http://schemas.microsoft.com/office/drawing/2014/main" id="{46E9F97A-E675-4F30-A6F8-DF351769DC9A}"/>
                  </a:ext>
                </a:extLst>
              </p:cNvPr>
              <p:cNvCxnSpPr>
                <a:cxnSpLocks/>
                <a:stCxn id="2049" idx="3"/>
                <a:endCxn id="88" idx="2"/>
              </p:cNvCxnSpPr>
              <p:nvPr/>
            </p:nvCxnSpPr>
            <p:spPr>
              <a:xfrm>
                <a:off x="3177349" y="3061571"/>
                <a:ext cx="936512" cy="166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A91EC72-5FDF-4A19-9CB7-70289DDCF5B6}"/>
                  </a:ext>
                </a:extLst>
              </p:cNvPr>
              <p:cNvCxnSpPr>
                <a:cxnSpLocks/>
                <a:stCxn id="2049" idx="3"/>
                <a:endCxn id="90" idx="2"/>
              </p:cNvCxnSpPr>
              <p:nvPr/>
            </p:nvCxnSpPr>
            <p:spPr>
              <a:xfrm>
                <a:off x="3177349" y="3061571"/>
                <a:ext cx="945933" cy="1068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D9174C0-2727-4B77-807C-688B0EDADEB2}"/>
                  </a:ext>
                </a:extLst>
              </p:cNvPr>
              <p:cNvCxnSpPr>
                <a:cxnSpLocks/>
                <a:stCxn id="2049" idx="3"/>
                <a:endCxn id="89" idx="2"/>
              </p:cNvCxnSpPr>
              <p:nvPr/>
            </p:nvCxnSpPr>
            <p:spPr>
              <a:xfrm>
                <a:off x="3177349" y="3061571"/>
                <a:ext cx="899283" cy="598908"/>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03" name="Group 102">
            <a:extLst>
              <a:ext uri="{FF2B5EF4-FFF2-40B4-BE49-F238E27FC236}">
                <a16:creationId xmlns:a16="http://schemas.microsoft.com/office/drawing/2014/main" id="{97362EA2-F1EF-4A35-8D4E-BBF590C8AD1F}"/>
              </a:ext>
            </a:extLst>
          </p:cNvPr>
          <p:cNvGrpSpPr/>
          <p:nvPr/>
        </p:nvGrpSpPr>
        <p:grpSpPr>
          <a:xfrm>
            <a:off x="2719382" y="3749205"/>
            <a:ext cx="1812987" cy="1379514"/>
            <a:chOff x="3177349" y="2959073"/>
            <a:chExt cx="1812987" cy="1379514"/>
          </a:xfrm>
        </p:grpSpPr>
        <p:pic>
          <p:nvPicPr>
            <p:cNvPr id="104" name="Picture 6" descr="Starbucks Cup | PNG All">
              <a:extLst>
                <a:ext uri="{FF2B5EF4-FFF2-40B4-BE49-F238E27FC236}">
                  <a16:creationId xmlns:a16="http://schemas.microsoft.com/office/drawing/2014/main" id="{A6C4912A-CAF5-49D7-AAA5-CA9E4C4E01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219593" y="2853341"/>
              <a:ext cx="537387" cy="748852"/>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Coca Cola Drink Png Image - Coca Cola Cup Png, Transparent Png , Transparent  Png Image - PNGitem">
              <a:extLst>
                <a:ext uri="{FF2B5EF4-FFF2-40B4-BE49-F238E27FC236}">
                  <a16:creationId xmlns:a16="http://schemas.microsoft.com/office/drawing/2014/main" id="{573582B4-B3F5-4756-B7EB-599E223E13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183720" y="3256941"/>
              <a:ext cx="592898" cy="807075"/>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105">
              <a:extLst>
                <a:ext uri="{FF2B5EF4-FFF2-40B4-BE49-F238E27FC236}">
                  <a16:creationId xmlns:a16="http://schemas.microsoft.com/office/drawing/2014/main" id="{A6CE6291-35A3-44BD-B3BF-4503844F6D6A}"/>
                </a:ext>
              </a:extLst>
            </p:cNvPr>
            <p:cNvPicPr>
              <a:picLocks noChangeAspect="1"/>
            </p:cNvPicPr>
            <p:nvPr/>
          </p:nvPicPr>
          <p:blipFill>
            <a:blip r:embed="rId5"/>
            <a:stretch>
              <a:fillRect/>
            </a:stretch>
          </p:blipFill>
          <p:spPr>
            <a:xfrm rot="5400000">
              <a:off x="4348242" y="3696492"/>
              <a:ext cx="417134" cy="867055"/>
            </a:xfrm>
            <a:prstGeom prst="rect">
              <a:avLst/>
            </a:prstGeom>
          </p:spPr>
        </p:pic>
        <p:cxnSp>
          <p:nvCxnSpPr>
            <p:cNvPr id="107" name="Straight Connector 106">
              <a:extLst>
                <a:ext uri="{FF2B5EF4-FFF2-40B4-BE49-F238E27FC236}">
                  <a16:creationId xmlns:a16="http://schemas.microsoft.com/office/drawing/2014/main" id="{8A376400-9EF9-45D1-9298-25B28F9F83AF}"/>
                </a:ext>
              </a:extLst>
            </p:cNvPr>
            <p:cNvCxnSpPr>
              <a:cxnSpLocks/>
              <a:endCxn id="104" idx="2"/>
            </p:cNvCxnSpPr>
            <p:nvPr/>
          </p:nvCxnSpPr>
          <p:spPr>
            <a:xfrm>
              <a:off x="3177349" y="3061571"/>
              <a:ext cx="936512" cy="166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5DA9355-28DD-4D1D-A173-6592FA1D9C85}"/>
                </a:ext>
              </a:extLst>
            </p:cNvPr>
            <p:cNvCxnSpPr>
              <a:cxnSpLocks/>
              <a:endCxn id="106" idx="2"/>
            </p:cNvCxnSpPr>
            <p:nvPr/>
          </p:nvCxnSpPr>
          <p:spPr>
            <a:xfrm>
              <a:off x="3177349" y="3061571"/>
              <a:ext cx="945933" cy="1068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6922174-23ED-477A-AF5F-7000AF6763F5}"/>
                </a:ext>
              </a:extLst>
            </p:cNvPr>
            <p:cNvCxnSpPr>
              <a:cxnSpLocks/>
              <a:endCxn id="105" idx="2"/>
            </p:cNvCxnSpPr>
            <p:nvPr/>
          </p:nvCxnSpPr>
          <p:spPr>
            <a:xfrm>
              <a:off x="3177349" y="3061571"/>
              <a:ext cx="899283" cy="59890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6E78E40B-96F0-44C9-A275-56E4DBE6674E}"/>
              </a:ext>
            </a:extLst>
          </p:cNvPr>
          <p:cNvGrpSpPr/>
          <p:nvPr/>
        </p:nvGrpSpPr>
        <p:grpSpPr>
          <a:xfrm>
            <a:off x="2226686" y="1477273"/>
            <a:ext cx="722595" cy="1351239"/>
            <a:chOff x="2334068" y="1556211"/>
            <a:chExt cx="1412849" cy="1993248"/>
          </a:xfrm>
        </p:grpSpPr>
        <p:grpSp>
          <p:nvGrpSpPr>
            <p:cNvPr id="111" name="Group 110">
              <a:extLst>
                <a:ext uri="{FF2B5EF4-FFF2-40B4-BE49-F238E27FC236}">
                  <a16:creationId xmlns:a16="http://schemas.microsoft.com/office/drawing/2014/main" id="{EBEB213D-6EB1-4D70-ABC0-C9AD01FBE940}"/>
                </a:ext>
              </a:extLst>
            </p:cNvPr>
            <p:cNvGrpSpPr/>
            <p:nvPr/>
          </p:nvGrpSpPr>
          <p:grpSpPr>
            <a:xfrm>
              <a:off x="2334068" y="2166778"/>
              <a:ext cx="843281" cy="997291"/>
              <a:chOff x="2378129" y="1783254"/>
              <a:chExt cx="1571234" cy="2483946"/>
            </a:xfrm>
          </p:grpSpPr>
          <p:pic>
            <p:nvPicPr>
              <p:cNvPr id="143" name="Picture 142">
                <a:extLst>
                  <a:ext uri="{FF2B5EF4-FFF2-40B4-BE49-F238E27FC236}">
                    <a16:creationId xmlns:a16="http://schemas.microsoft.com/office/drawing/2014/main" id="{E63361BF-AFF7-4F81-B42E-CDE943E12FD6}"/>
                  </a:ext>
                </a:extLst>
              </p:cNvPr>
              <p:cNvPicPr>
                <a:picLocks noChangeAspect="1"/>
              </p:cNvPicPr>
              <p:nvPr/>
            </p:nvPicPr>
            <p:blipFill>
              <a:blip r:embed="rId20"/>
              <a:stretch>
                <a:fillRect/>
              </a:stretch>
            </p:blipFill>
            <p:spPr>
              <a:xfrm>
                <a:off x="2920574" y="2386208"/>
                <a:ext cx="868755" cy="602032"/>
              </a:xfrm>
              <a:prstGeom prst="rect">
                <a:avLst/>
              </a:prstGeom>
            </p:spPr>
          </p:pic>
          <p:pic>
            <p:nvPicPr>
              <p:cNvPr id="144" name="Picture 143">
                <a:extLst>
                  <a:ext uri="{FF2B5EF4-FFF2-40B4-BE49-F238E27FC236}">
                    <a16:creationId xmlns:a16="http://schemas.microsoft.com/office/drawing/2014/main" id="{E5AFD653-750F-459D-9200-A19E632720BB}"/>
                  </a:ext>
                </a:extLst>
              </p:cNvPr>
              <p:cNvPicPr>
                <a:picLocks noChangeAspect="1"/>
              </p:cNvPicPr>
              <p:nvPr/>
            </p:nvPicPr>
            <p:blipFill>
              <a:blip r:embed="rId21"/>
              <a:stretch>
                <a:fillRect/>
              </a:stretch>
            </p:blipFill>
            <p:spPr>
              <a:xfrm>
                <a:off x="2913982" y="3053932"/>
                <a:ext cx="845893" cy="541067"/>
              </a:xfrm>
              <a:prstGeom prst="rect">
                <a:avLst/>
              </a:prstGeom>
            </p:spPr>
          </p:pic>
          <p:pic>
            <p:nvPicPr>
              <p:cNvPr id="145" name="Picture 144">
                <a:extLst>
                  <a:ext uri="{FF2B5EF4-FFF2-40B4-BE49-F238E27FC236}">
                    <a16:creationId xmlns:a16="http://schemas.microsoft.com/office/drawing/2014/main" id="{86A18207-4B1D-48EA-9B45-0766ECA9C015}"/>
                  </a:ext>
                </a:extLst>
              </p:cNvPr>
              <p:cNvPicPr>
                <a:picLocks noChangeAspect="1"/>
              </p:cNvPicPr>
              <p:nvPr/>
            </p:nvPicPr>
            <p:blipFill>
              <a:blip r:embed="rId22"/>
              <a:stretch>
                <a:fillRect/>
              </a:stretch>
            </p:blipFill>
            <p:spPr>
              <a:xfrm>
                <a:off x="2920574" y="3756616"/>
                <a:ext cx="1028789" cy="510584"/>
              </a:xfrm>
              <a:prstGeom prst="rect">
                <a:avLst/>
              </a:prstGeom>
            </p:spPr>
          </p:pic>
          <p:pic>
            <p:nvPicPr>
              <p:cNvPr id="146" name="Picture 145">
                <a:extLst>
                  <a:ext uri="{FF2B5EF4-FFF2-40B4-BE49-F238E27FC236}">
                    <a16:creationId xmlns:a16="http://schemas.microsoft.com/office/drawing/2014/main" id="{3CF7E0AE-B482-47C0-A642-AEBF2847938D}"/>
                  </a:ext>
                </a:extLst>
              </p:cNvPr>
              <p:cNvPicPr>
                <a:picLocks noChangeAspect="1"/>
              </p:cNvPicPr>
              <p:nvPr/>
            </p:nvPicPr>
            <p:blipFill>
              <a:blip r:embed="rId23"/>
              <a:stretch>
                <a:fillRect/>
              </a:stretch>
            </p:blipFill>
            <p:spPr>
              <a:xfrm>
                <a:off x="2913982" y="1783254"/>
                <a:ext cx="861135" cy="495343"/>
              </a:xfrm>
              <a:prstGeom prst="rect">
                <a:avLst/>
              </a:prstGeom>
            </p:spPr>
          </p:pic>
          <p:cxnSp>
            <p:nvCxnSpPr>
              <p:cNvPr id="147" name="Straight Connector 146">
                <a:extLst>
                  <a:ext uri="{FF2B5EF4-FFF2-40B4-BE49-F238E27FC236}">
                    <a16:creationId xmlns:a16="http://schemas.microsoft.com/office/drawing/2014/main" id="{F5A7D1AD-6CD7-425C-A0D4-532B8BB0F494}"/>
                  </a:ext>
                </a:extLst>
              </p:cNvPr>
              <p:cNvCxnSpPr>
                <a:cxnSpLocks/>
                <a:endCxn id="146"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F9F93B9-C03E-44EA-8967-4C387A379267}"/>
                  </a:ext>
                </a:extLst>
              </p:cNvPr>
              <p:cNvCxnSpPr>
                <a:cxnSpLocks/>
                <a:endCxn id="143"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18CC83A2-18FA-43C4-AF27-FAC1786D9F3C}"/>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BCEE2A8-46EC-4ECB-9546-C5F02BE5042C}"/>
                  </a:ext>
                </a:extLst>
              </p:cNvPr>
              <p:cNvCxnSpPr>
                <a:cxnSpLocks/>
                <a:endCxn id="144"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E68A8CDA-744E-4C8A-A691-528894C4B544}"/>
                  </a:ext>
                </a:extLst>
              </p:cNvPr>
              <p:cNvCxnSpPr>
                <a:cxnSpLocks/>
                <a:endCxn id="145"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93BE1AE6-2AE1-4F34-B75E-62904EE2CB02}"/>
                </a:ext>
              </a:extLst>
            </p:cNvPr>
            <p:cNvGrpSpPr/>
            <p:nvPr/>
          </p:nvGrpSpPr>
          <p:grpSpPr>
            <a:xfrm>
              <a:off x="3089401" y="2552378"/>
              <a:ext cx="654138" cy="516470"/>
              <a:chOff x="3083831" y="1552530"/>
              <a:chExt cx="2031783" cy="1680129"/>
            </a:xfrm>
          </p:grpSpPr>
          <p:pic>
            <p:nvPicPr>
              <p:cNvPr id="137" name="Picture 6" descr="Starbucks Cup | PNG All">
                <a:extLst>
                  <a:ext uri="{FF2B5EF4-FFF2-40B4-BE49-F238E27FC236}">
                    <a16:creationId xmlns:a16="http://schemas.microsoft.com/office/drawing/2014/main" id="{338A4D5E-69C8-4802-8160-794E8CF492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85984" y="1492385"/>
                <a:ext cx="669521" cy="789811"/>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 descr="Coca Cola Drink Png Image - Coca Cola Cup Png, Transparent Png , Transparent  Png Image - PNGitem">
                <a:extLst>
                  <a:ext uri="{FF2B5EF4-FFF2-40B4-BE49-F238E27FC236}">
                    <a16:creationId xmlns:a16="http://schemas.microsoft.com/office/drawing/2014/main" id="{DEEFB8B6-BB21-46A8-A6BE-F1856AD4EB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60809" y="1938330"/>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138">
                <a:extLst>
                  <a:ext uri="{FF2B5EF4-FFF2-40B4-BE49-F238E27FC236}">
                    <a16:creationId xmlns:a16="http://schemas.microsoft.com/office/drawing/2014/main" id="{B2A5E877-D162-4E0D-B6FF-ED709A4A5E45}"/>
                  </a:ext>
                </a:extLst>
              </p:cNvPr>
              <p:cNvPicPr>
                <a:picLocks noChangeAspect="1"/>
              </p:cNvPicPr>
              <p:nvPr/>
            </p:nvPicPr>
            <p:blipFill>
              <a:blip r:embed="rId5"/>
              <a:stretch>
                <a:fillRect/>
              </a:stretch>
            </p:blipFill>
            <p:spPr>
              <a:xfrm rot="5400000">
                <a:off x="4422853" y="2539898"/>
                <a:ext cx="471043" cy="914479"/>
              </a:xfrm>
              <a:prstGeom prst="rect">
                <a:avLst/>
              </a:prstGeom>
            </p:spPr>
          </p:pic>
          <p:cxnSp>
            <p:nvCxnSpPr>
              <p:cNvPr id="140" name="Straight Connector 139">
                <a:extLst>
                  <a:ext uri="{FF2B5EF4-FFF2-40B4-BE49-F238E27FC236}">
                    <a16:creationId xmlns:a16="http://schemas.microsoft.com/office/drawing/2014/main" id="{D067EF64-8074-4F6D-A473-89C334A83E1F}"/>
                  </a:ext>
                </a:extLst>
              </p:cNvPr>
              <p:cNvCxnSpPr>
                <a:cxnSpLocks/>
                <a:stCxn id="146" idx="3"/>
                <a:endCxn id="137" idx="2"/>
              </p:cNvCxnSpPr>
              <p:nvPr/>
            </p:nvCxnSpPr>
            <p:spPr>
              <a:xfrm flipV="1">
                <a:off x="3083831" y="1887291"/>
                <a:ext cx="1042008" cy="37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B21CC0-C215-4A6B-A97A-384F9D142F52}"/>
                  </a:ext>
                </a:extLst>
              </p:cNvPr>
              <p:cNvCxnSpPr>
                <a:cxnSpLocks/>
                <a:stCxn id="146" idx="3"/>
                <a:endCxn id="139" idx="2"/>
              </p:cNvCxnSpPr>
              <p:nvPr/>
            </p:nvCxnSpPr>
            <p:spPr>
              <a:xfrm>
                <a:off x="3083831" y="2266217"/>
                <a:ext cx="1117304" cy="730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DDE0A93E-9FA2-4F75-9D67-B0ACC20ED069}"/>
                  </a:ext>
                </a:extLst>
              </p:cNvPr>
              <p:cNvCxnSpPr>
                <a:cxnSpLocks/>
                <a:stCxn id="146" idx="3"/>
                <a:endCxn id="138" idx="2"/>
              </p:cNvCxnSpPr>
              <p:nvPr/>
            </p:nvCxnSpPr>
            <p:spPr>
              <a:xfrm>
                <a:off x="3083831" y="2266217"/>
                <a:ext cx="1086130" cy="977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FF399DA5-FC74-4D36-9F53-25E47DF5A312}"/>
                </a:ext>
              </a:extLst>
            </p:cNvPr>
            <p:cNvGrpSpPr/>
            <p:nvPr/>
          </p:nvGrpSpPr>
          <p:grpSpPr>
            <a:xfrm>
              <a:off x="3115570" y="1556211"/>
              <a:ext cx="628734" cy="679427"/>
              <a:chOff x="3091459" y="588659"/>
              <a:chExt cx="2255611" cy="1941059"/>
            </a:xfrm>
          </p:grpSpPr>
          <p:pic>
            <p:nvPicPr>
              <p:cNvPr id="131" name="Picture 2" descr="Coca Cola Drink Png Image - Coca Cola Cup Png, Transparent Png , Transparent  Png Image - PNGitem">
                <a:extLst>
                  <a:ext uri="{FF2B5EF4-FFF2-40B4-BE49-F238E27FC236}">
                    <a16:creationId xmlns:a16="http://schemas.microsoft.com/office/drawing/2014/main" id="{C19B4433-C35C-44FB-8585-0A8CC6C909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523439" y="944953"/>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131">
                <a:extLst>
                  <a:ext uri="{FF2B5EF4-FFF2-40B4-BE49-F238E27FC236}">
                    <a16:creationId xmlns:a16="http://schemas.microsoft.com/office/drawing/2014/main" id="{5248007B-1A72-44EA-836C-B1584E7CED18}"/>
                  </a:ext>
                </a:extLst>
              </p:cNvPr>
              <p:cNvPicPr>
                <a:picLocks noChangeAspect="1"/>
              </p:cNvPicPr>
              <p:nvPr/>
            </p:nvPicPr>
            <p:blipFill>
              <a:blip r:embed="rId5"/>
              <a:stretch>
                <a:fillRect/>
              </a:stretch>
            </p:blipFill>
            <p:spPr>
              <a:xfrm rot="5400000">
                <a:off x="4654309" y="1459704"/>
                <a:ext cx="471043" cy="914479"/>
              </a:xfrm>
              <a:prstGeom prst="rect">
                <a:avLst/>
              </a:prstGeom>
            </p:spPr>
          </p:pic>
          <p:pic>
            <p:nvPicPr>
              <p:cNvPr id="133" name="Picture 6" descr="Starbucks Cup | PNG All">
                <a:extLst>
                  <a:ext uri="{FF2B5EF4-FFF2-40B4-BE49-F238E27FC236}">
                    <a16:creationId xmlns:a16="http://schemas.microsoft.com/office/drawing/2014/main" id="{D4E03C75-9DA3-4297-B42F-DA07EEB310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56312" y="528514"/>
                <a:ext cx="669521" cy="789811"/>
              </a:xfrm>
              <a:prstGeom prst="rect">
                <a:avLst/>
              </a:prstGeom>
              <a:noFill/>
              <a:extLst>
                <a:ext uri="{909E8E84-426E-40DD-AFC4-6F175D3DCCD1}">
                  <a14:hiddenFill xmlns:a14="http://schemas.microsoft.com/office/drawing/2010/main">
                    <a:solidFill>
                      <a:srgbClr val="FFFFFF"/>
                    </a:solidFill>
                  </a14:hiddenFill>
                </a:ext>
              </a:extLst>
            </p:spPr>
          </p:pic>
          <p:cxnSp>
            <p:nvCxnSpPr>
              <p:cNvPr id="134" name="Straight Connector 133">
                <a:extLst>
                  <a:ext uri="{FF2B5EF4-FFF2-40B4-BE49-F238E27FC236}">
                    <a16:creationId xmlns:a16="http://schemas.microsoft.com/office/drawing/2014/main" id="{0FE82BB4-5DF1-4A28-AEBD-45CE7D779D32}"/>
                  </a:ext>
                </a:extLst>
              </p:cNvPr>
              <p:cNvCxnSpPr>
                <a:cxnSpLocks/>
                <a:stCxn id="143" idx="3"/>
                <a:endCxn id="133" idx="2"/>
              </p:cNvCxnSpPr>
              <p:nvPr/>
            </p:nvCxnSpPr>
            <p:spPr>
              <a:xfrm flipV="1">
                <a:off x="3091459" y="923420"/>
                <a:ext cx="1304708" cy="160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07C57D9B-15F1-45E8-9228-06C9F095C45D}"/>
                  </a:ext>
                </a:extLst>
              </p:cNvPr>
              <p:cNvCxnSpPr>
                <a:cxnSpLocks/>
                <a:stCxn id="143" idx="3"/>
                <a:endCxn id="131" idx="2"/>
              </p:cNvCxnSpPr>
              <p:nvPr/>
            </p:nvCxnSpPr>
            <p:spPr>
              <a:xfrm flipV="1">
                <a:off x="3091459" y="1370562"/>
                <a:ext cx="1341132" cy="115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A736081-C028-4703-91B3-7CD7705D6E30}"/>
                  </a:ext>
                </a:extLst>
              </p:cNvPr>
              <p:cNvCxnSpPr>
                <a:cxnSpLocks/>
                <a:stCxn id="143" idx="3"/>
              </p:cNvCxnSpPr>
              <p:nvPr/>
            </p:nvCxnSpPr>
            <p:spPr>
              <a:xfrm flipV="1">
                <a:off x="3091459" y="1779449"/>
                <a:ext cx="1304709" cy="7502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9E102F2A-BA7B-4432-9431-C08F319149B6}"/>
                </a:ext>
              </a:extLst>
            </p:cNvPr>
            <p:cNvGrpSpPr/>
            <p:nvPr/>
          </p:nvGrpSpPr>
          <p:grpSpPr>
            <a:xfrm>
              <a:off x="3091463" y="2134063"/>
              <a:ext cx="652076" cy="459751"/>
              <a:chOff x="3115570" y="1599170"/>
              <a:chExt cx="2245080" cy="1555774"/>
            </a:xfrm>
          </p:grpSpPr>
          <p:cxnSp>
            <p:nvCxnSpPr>
              <p:cNvPr id="125" name="Straight Connector 124">
                <a:extLst>
                  <a:ext uri="{FF2B5EF4-FFF2-40B4-BE49-F238E27FC236}">
                    <a16:creationId xmlns:a16="http://schemas.microsoft.com/office/drawing/2014/main" id="{E6BFFE54-2738-4653-898F-8FA730662C25}"/>
                  </a:ext>
                </a:extLst>
              </p:cNvPr>
              <p:cNvCxnSpPr>
                <a:cxnSpLocks/>
                <a:stCxn id="144" idx="3"/>
                <a:endCxn id="130" idx="2"/>
              </p:cNvCxnSpPr>
              <p:nvPr/>
            </p:nvCxnSpPr>
            <p:spPr>
              <a:xfrm flipV="1">
                <a:off x="3115570" y="1959587"/>
                <a:ext cx="1310484" cy="846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5C5C699-49BE-43B4-87B1-AFDF639B641A}"/>
                  </a:ext>
                </a:extLst>
              </p:cNvPr>
              <p:cNvCxnSpPr>
                <a:cxnSpLocks/>
                <a:stCxn id="144" idx="3"/>
                <a:endCxn id="128" idx="2"/>
              </p:cNvCxnSpPr>
              <p:nvPr/>
            </p:nvCxnSpPr>
            <p:spPr>
              <a:xfrm flipV="1">
                <a:off x="3115570" y="2503654"/>
                <a:ext cx="1288310" cy="302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4F6560D-59DB-4984-BDDB-CBD624D13FDD}"/>
                  </a:ext>
                </a:extLst>
              </p:cNvPr>
              <p:cNvCxnSpPr>
                <a:cxnSpLocks/>
                <a:stCxn id="144" idx="3"/>
                <a:endCxn id="129" idx="2"/>
              </p:cNvCxnSpPr>
              <p:nvPr/>
            </p:nvCxnSpPr>
            <p:spPr>
              <a:xfrm>
                <a:off x="3115570" y="2806269"/>
                <a:ext cx="1330601" cy="113154"/>
              </a:xfrm>
              <a:prstGeom prst="line">
                <a:avLst/>
              </a:prstGeom>
            </p:spPr>
            <p:style>
              <a:lnRef idx="1">
                <a:schemeClr val="accent1"/>
              </a:lnRef>
              <a:fillRef idx="0">
                <a:schemeClr val="accent1"/>
              </a:fillRef>
              <a:effectRef idx="0">
                <a:schemeClr val="accent1"/>
              </a:effectRef>
              <a:fontRef idx="minor">
                <a:schemeClr val="tx1"/>
              </a:fontRef>
            </p:style>
          </p:cxnSp>
          <p:pic>
            <p:nvPicPr>
              <p:cNvPr id="128" name="Picture 2" descr="Coca Cola Drink Png Image - Coca Cola Cup Png, Transparent Png , Transparent  Png Image - PNGitem">
                <a:extLst>
                  <a:ext uri="{FF2B5EF4-FFF2-40B4-BE49-F238E27FC236}">
                    <a16:creationId xmlns:a16="http://schemas.microsoft.com/office/drawing/2014/main" id="{EC187F33-D929-4A42-A2C2-7C85A9A0E7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468192" y="2078045"/>
                <a:ext cx="722594" cy="851218"/>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128">
                <a:extLst>
                  <a:ext uri="{FF2B5EF4-FFF2-40B4-BE49-F238E27FC236}">
                    <a16:creationId xmlns:a16="http://schemas.microsoft.com/office/drawing/2014/main" id="{699ADC58-37A5-4E6D-8B47-75C32EFB09F2}"/>
                  </a:ext>
                </a:extLst>
              </p:cNvPr>
              <p:cNvPicPr>
                <a:picLocks noChangeAspect="1"/>
              </p:cNvPicPr>
              <p:nvPr/>
            </p:nvPicPr>
            <p:blipFill>
              <a:blip r:embed="rId5"/>
              <a:stretch>
                <a:fillRect/>
              </a:stretch>
            </p:blipFill>
            <p:spPr>
              <a:xfrm rot="5400000">
                <a:off x="4667889" y="2462183"/>
                <a:ext cx="471043" cy="914479"/>
              </a:xfrm>
              <a:prstGeom prst="rect">
                <a:avLst/>
              </a:prstGeom>
            </p:spPr>
          </p:pic>
          <p:pic>
            <p:nvPicPr>
              <p:cNvPr id="130" name="Picture 6" descr="Starbucks Cup | PNG All">
                <a:extLst>
                  <a:ext uri="{FF2B5EF4-FFF2-40B4-BE49-F238E27FC236}">
                    <a16:creationId xmlns:a16="http://schemas.microsoft.com/office/drawing/2014/main" id="{91F0262D-A9AA-48B3-9487-9F93BEBD98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41327" y="1543978"/>
                <a:ext cx="679427" cy="7898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5" name="Group 114">
              <a:extLst>
                <a:ext uri="{FF2B5EF4-FFF2-40B4-BE49-F238E27FC236}">
                  <a16:creationId xmlns:a16="http://schemas.microsoft.com/office/drawing/2014/main" id="{B1E90042-0AB9-4AAE-99D4-BC862751DA7C}"/>
                </a:ext>
              </a:extLst>
            </p:cNvPr>
            <p:cNvGrpSpPr/>
            <p:nvPr/>
          </p:nvGrpSpPr>
          <p:grpSpPr>
            <a:xfrm>
              <a:off x="3186395" y="3051231"/>
              <a:ext cx="560522" cy="498228"/>
              <a:chOff x="3177349" y="2959073"/>
              <a:chExt cx="1812987" cy="1379514"/>
            </a:xfrm>
          </p:grpSpPr>
          <p:pic>
            <p:nvPicPr>
              <p:cNvPr id="116" name="Picture 6" descr="Starbucks Cup | PNG All">
                <a:extLst>
                  <a:ext uri="{FF2B5EF4-FFF2-40B4-BE49-F238E27FC236}">
                    <a16:creationId xmlns:a16="http://schemas.microsoft.com/office/drawing/2014/main" id="{DAAA72E0-C6E8-4599-B768-57141E7D27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219593" y="2853341"/>
                <a:ext cx="537387" cy="748852"/>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2" descr="Coca Cola Drink Png Image - Coca Cola Cup Png, Transparent Png , Transparent  Png Image - PNGitem">
                <a:extLst>
                  <a:ext uri="{FF2B5EF4-FFF2-40B4-BE49-F238E27FC236}">
                    <a16:creationId xmlns:a16="http://schemas.microsoft.com/office/drawing/2014/main" id="{E12A5826-3391-4EFA-930B-DC7871A9DC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183720" y="3256941"/>
                <a:ext cx="592898" cy="807075"/>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120">
                <a:extLst>
                  <a:ext uri="{FF2B5EF4-FFF2-40B4-BE49-F238E27FC236}">
                    <a16:creationId xmlns:a16="http://schemas.microsoft.com/office/drawing/2014/main" id="{B2953BA0-63E4-4DE8-94B9-8EE82D1EA0CD}"/>
                  </a:ext>
                </a:extLst>
              </p:cNvPr>
              <p:cNvPicPr>
                <a:picLocks noChangeAspect="1"/>
              </p:cNvPicPr>
              <p:nvPr/>
            </p:nvPicPr>
            <p:blipFill>
              <a:blip r:embed="rId5"/>
              <a:stretch>
                <a:fillRect/>
              </a:stretch>
            </p:blipFill>
            <p:spPr>
              <a:xfrm rot="5400000">
                <a:off x="4348242" y="3696492"/>
                <a:ext cx="417134" cy="867055"/>
              </a:xfrm>
              <a:prstGeom prst="rect">
                <a:avLst/>
              </a:prstGeom>
            </p:spPr>
          </p:pic>
          <p:cxnSp>
            <p:nvCxnSpPr>
              <p:cNvPr id="122" name="Straight Connector 121">
                <a:extLst>
                  <a:ext uri="{FF2B5EF4-FFF2-40B4-BE49-F238E27FC236}">
                    <a16:creationId xmlns:a16="http://schemas.microsoft.com/office/drawing/2014/main" id="{3A1F4973-0A30-457E-94A3-550E2BF9EB8F}"/>
                  </a:ext>
                </a:extLst>
              </p:cNvPr>
              <p:cNvCxnSpPr>
                <a:cxnSpLocks/>
                <a:stCxn id="145" idx="3"/>
                <a:endCxn id="116" idx="2"/>
              </p:cNvCxnSpPr>
              <p:nvPr/>
            </p:nvCxnSpPr>
            <p:spPr>
              <a:xfrm>
                <a:off x="3177349" y="3061571"/>
                <a:ext cx="936512" cy="166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BEED-1DFB-40CE-A0D2-4716F73940BF}"/>
                  </a:ext>
                </a:extLst>
              </p:cNvPr>
              <p:cNvCxnSpPr>
                <a:cxnSpLocks/>
                <a:stCxn id="145" idx="3"/>
                <a:endCxn id="121" idx="2"/>
              </p:cNvCxnSpPr>
              <p:nvPr/>
            </p:nvCxnSpPr>
            <p:spPr>
              <a:xfrm>
                <a:off x="3177349" y="3061571"/>
                <a:ext cx="945933" cy="1068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E5CEB0D-4085-4DD0-A6A7-047287594B39}"/>
                  </a:ext>
                </a:extLst>
              </p:cNvPr>
              <p:cNvCxnSpPr>
                <a:cxnSpLocks/>
                <a:stCxn id="145" idx="3"/>
                <a:endCxn id="120" idx="2"/>
              </p:cNvCxnSpPr>
              <p:nvPr/>
            </p:nvCxnSpPr>
            <p:spPr>
              <a:xfrm>
                <a:off x="3177349" y="3061571"/>
                <a:ext cx="899283" cy="598908"/>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53" name="Group 152">
            <a:extLst>
              <a:ext uri="{FF2B5EF4-FFF2-40B4-BE49-F238E27FC236}">
                <a16:creationId xmlns:a16="http://schemas.microsoft.com/office/drawing/2014/main" id="{E5F17D47-B689-4D71-8816-022B1AD4D308}"/>
              </a:ext>
            </a:extLst>
          </p:cNvPr>
          <p:cNvGrpSpPr/>
          <p:nvPr/>
        </p:nvGrpSpPr>
        <p:grpSpPr>
          <a:xfrm>
            <a:off x="2272581" y="3238656"/>
            <a:ext cx="431292" cy="676072"/>
            <a:chOff x="2378129" y="1783254"/>
            <a:chExt cx="1571234" cy="2483946"/>
          </a:xfrm>
        </p:grpSpPr>
        <p:pic>
          <p:nvPicPr>
            <p:cNvPr id="182" name="Picture 181">
              <a:extLst>
                <a:ext uri="{FF2B5EF4-FFF2-40B4-BE49-F238E27FC236}">
                  <a16:creationId xmlns:a16="http://schemas.microsoft.com/office/drawing/2014/main" id="{FC92E3A9-FAD5-45AE-B22A-1C6AFB443705}"/>
                </a:ext>
              </a:extLst>
            </p:cNvPr>
            <p:cNvPicPr>
              <a:picLocks noChangeAspect="1"/>
            </p:cNvPicPr>
            <p:nvPr/>
          </p:nvPicPr>
          <p:blipFill>
            <a:blip r:embed="rId20"/>
            <a:stretch>
              <a:fillRect/>
            </a:stretch>
          </p:blipFill>
          <p:spPr>
            <a:xfrm>
              <a:off x="2920574" y="2386208"/>
              <a:ext cx="868755" cy="602032"/>
            </a:xfrm>
            <a:prstGeom prst="rect">
              <a:avLst/>
            </a:prstGeom>
          </p:spPr>
        </p:pic>
        <p:pic>
          <p:nvPicPr>
            <p:cNvPr id="183" name="Picture 182">
              <a:extLst>
                <a:ext uri="{FF2B5EF4-FFF2-40B4-BE49-F238E27FC236}">
                  <a16:creationId xmlns:a16="http://schemas.microsoft.com/office/drawing/2014/main" id="{9A30E9C0-2E88-4050-88F7-F4E1EF7E2F21}"/>
                </a:ext>
              </a:extLst>
            </p:cNvPr>
            <p:cNvPicPr>
              <a:picLocks noChangeAspect="1"/>
            </p:cNvPicPr>
            <p:nvPr/>
          </p:nvPicPr>
          <p:blipFill>
            <a:blip r:embed="rId21"/>
            <a:stretch>
              <a:fillRect/>
            </a:stretch>
          </p:blipFill>
          <p:spPr>
            <a:xfrm>
              <a:off x="2913982" y="3053932"/>
              <a:ext cx="845893" cy="541067"/>
            </a:xfrm>
            <a:prstGeom prst="rect">
              <a:avLst/>
            </a:prstGeom>
          </p:spPr>
        </p:pic>
        <p:pic>
          <p:nvPicPr>
            <p:cNvPr id="184" name="Picture 183">
              <a:extLst>
                <a:ext uri="{FF2B5EF4-FFF2-40B4-BE49-F238E27FC236}">
                  <a16:creationId xmlns:a16="http://schemas.microsoft.com/office/drawing/2014/main" id="{B42364F8-74B6-47AD-896B-4D47C6E2FCCA}"/>
                </a:ext>
              </a:extLst>
            </p:cNvPr>
            <p:cNvPicPr>
              <a:picLocks noChangeAspect="1"/>
            </p:cNvPicPr>
            <p:nvPr/>
          </p:nvPicPr>
          <p:blipFill>
            <a:blip r:embed="rId22"/>
            <a:stretch>
              <a:fillRect/>
            </a:stretch>
          </p:blipFill>
          <p:spPr>
            <a:xfrm>
              <a:off x="2920574" y="3756616"/>
              <a:ext cx="1028789" cy="510584"/>
            </a:xfrm>
            <a:prstGeom prst="rect">
              <a:avLst/>
            </a:prstGeom>
          </p:spPr>
        </p:pic>
        <p:pic>
          <p:nvPicPr>
            <p:cNvPr id="185" name="Picture 184">
              <a:extLst>
                <a:ext uri="{FF2B5EF4-FFF2-40B4-BE49-F238E27FC236}">
                  <a16:creationId xmlns:a16="http://schemas.microsoft.com/office/drawing/2014/main" id="{B6EE8569-6990-4459-97BC-D603B20B53A3}"/>
                </a:ext>
              </a:extLst>
            </p:cNvPr>
            <p:cNvPicPr>
              <a:picLocks noChangeAspect="1"/>
            </p:cNvPicPr>
            <p:nvPr/>
          </p:nvPicPr>
          <p:blipFill>
            <a:blip r:embed="rId23"/>
            <a:stretch>
              <a:fillRect/>
            </a:stretch>
          </p:blipFill>
          <p:spPr>
            <a:xfrm>
              <a:off x="2913982" y="1783254"/>
              <a:ext cx="861135" cy="495343"/>
            </a:xfrm>
            <a:prstGeom prst="rect">
              <a:avLst/>
            </a:prstGeom>
          </p:spPr>
        </p:pic>
        <p:cxnSp>
          <p:nvCxnSpPr>
            <p:cNvPr id="186" name="Straight Connector 185">
              <a:extLst>
                <a:ext uri="{FF2B5EF4-FFF2-40B4-BE49-F238E27FC236}">
                  <a16:creationId xmlns:a16="http://schemas.microsoft.com/office/drawing/2014/main" id="{FC718A70-C2F4-4ED2-8D25-5939EEFEC827}"/>
                </a:ext>
              </a:extLst>
            </p:cNvPr>
            <p:cNvCxnSpPr>
              <a:cxnSpLocks/>
              <a:endCxn id="185"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EDB82AF6-E2E2-4032-88B8-7309444DB059}"/>
                </a:ext>
              </a:extLst>
            </p:cNvPr>
            <p:cNvCxnSpPr>
              <a:cxnSpLocks/>
              <a:endCxn id="182"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CA8294A-B729-4C61-B50C-7AA008E3FDC5}"/>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CFEA1FDF-A323-49FA-BD37-70AE7DF9C352}"/>
                </a:ext>
              </a:extLst>
            </p:cNvPr>
            <p:cNvCxnSpPr>
              <a:cxnSpLocks/>
              <a:endCxn id="183"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204B0D17-D0F9-41D2-9E29-6445D23A33FA}"/>
                </a:ext>
              </a:extLst>
            </p:cNvPr>
            <p:cNvCxnSpPr>
              <a:cxnSpLocks/>
              <a:endCxn id="184"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4" name="Group 153">
            <a:extLst>
              <a:ext uri="{FF2B5EF4-FFF2-40B4-BE49-F238E27FC236}">
                <a16:creationId xmlns:a16="http://schemas.microsoft.com/office/drawing/2014/main" id="{8B855160-10FC-4290-8024-FB0C122A1DFE}"/>
              </a:ext>
            </a:extLst>
          </p:cNvPr>
          <p:cNvGrpSpPr/>
          <p:nvPr/>
        </p:nvGrpSpPr>
        <p:grpSpPr>
          <a:xfrm>
            <a:off x="2658893" y="3500058"/>
            <a:ext cx="334556" cy="350119"/>
            <a:chOff x="3083831" y="1552530"/>
            <a:chExt cx="2031783" cy="1680129"/>
          </a:xfrm>
        </p:grpSpPr>
        <p:pic>
          <p:nvPicPr>
            <p:cNvPr id="176" name="Picture 6" descr="Starbucks Cup | PNG All">
              <a:extLst>
                <a:ext uri="{FF2B5EF4-FFF2-40B4-BE49-F238E27FC236}">
                  <a16:creationId xmlns:a16="http://schemas.microsoft.com/office/drawing/2014/main" id="{079F4B6D-AB06-4ED3-A2AE-108141C232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85984" y="1492385"/>
              <a:ext cx="669521" cy="789811"/>
            </a:xfrm>
            <a:prstGeom prst="rect">
              <a:avLst/>
            </a:prstGeom>
            <a:noFill/>
            <a:extLst>
              <a:ext uri="{909E8E84-426E-40DD-AFC4-6F175D3DCCD1}">
                <a14:hiddenFill xmlns:a14="http://schemas.microsoft.com/office/drawing/2010/main">
                  <a:solidFill>
                    <a:srgbClr val="FFFFFF"/>
                  </a:solidFill>
                </a14:hiddenFill>
              </a:ext>
            </a:extLst>
          </p:spPr>
        </p:pic>
        <p:pic>
          <p:nvPicPr>
            <p:cNvPr id="177" name="Picture 2" descr="Coca Cola Drink Png Image - Coca Cola Cup Png, Transparent Png , Transparent  Png Image - PNGitem">
              <a:extLst>
                <a:ext uri="{FF2B5EF4-FFF2-40B4-BE49-F238E27FC236}">
                  <a16:creationId xmlns:a16="http://schemas.microsoft.com/office/drawing/2014/main" id="{1EAD2B32-2537-4327-BA90-CB2F725905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60809" y="1938330"/>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78" name="Picture 177">
              <a:extLst>
                <a:ext uri="{FF2B5EF4-FFF2-40B4-BE49-F238E27FC236}">
                  <a16:creationId xmlns:a16="http://schemas.microsoft.com/office/drawing/2014/main" id="{D717C482-6929-4E5C-A275-E3BAE471D144}"/>
                </a:ext>
              </a:extLst>
            </p:cNvPr>
            <p:cNvPicPr>
              <a:picLocks noChangeAspect="1"/>
            </p:cNvPicPr>
            <p:nvPr/>
          </p:nvPicPr>
          <p:blipFill>
            <a:blip r:embed="rId5"/>
            <a:stretch>
              <a:fillRect/>
            </a:stretch>
          </p:blipFill>
          <p:spPr>
            <a:xfrm rot="5400000">
              <a:off x="4422853" y="2539898"/>
              <a:ext cx="471043" cy="914479"/>
            </a:xfrm>
            <a:prstGeom prst="rect">
              <a:avLst/>
            </a:prstGeom>
          </p:spPr>
        </p:pic>
        <p:cxnSp>
          <p:nvCxnSpPr>
            <p:cNvPr id="179" name="Straight Connector 178">
              <a:extLst>
                <a:ext uri="{FF2B5EF4-FFF2-40B4-BE49-F238E27FC236}">
                  <a16:creationId xmlns:a16="http://schemas.microsoft.com/office/drawing/2014/main" id="{99F414DC-47BE-4F0F-B37F-2CF80C4A3DE6}"/>
                </a:ext>
              </a:extLst>
            </p:cNvPr>
            <p:cNvCxnSpPr>
              <a:cxnSpLocks/>
              <a:stCxn id="185" idx="3"/>
              <a:endCxn id="176" idx="2"/>
            </p:cNvCxnSpPr>
            <p:nvPr/>
          </p:nvCxnSpPr>
          <p:spPr>
            <a:xfrm flipV="1">
              <a:off x="3083831" y="1887291"/>
              <a:ext cx="1042008" cy="37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4B983C6A-473B-4E7A-8D0E-0CE7AA8012A8}"/>
                </a:ext>
              </a:extLst>
            </p:cNvPr>
            <p:cNvCxnSpPr>
              <a:cxnSpLocks/>
              <a:stCxn id="185" idx="3"/>
              <a:endCxn id="178" idx="2"/>
            </p:cNvCxnSpPr>
            <p:nvPr/>
          </p:nvCxnSpPr>
          <p:spPr>
            <a:xfrm>
              <a:off x="3083831" y="2266217"/>
              <a:ext cx="1117304" cy="730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E365119-E3EE-4B62-8CB1-6657D28B722D}"/>
                </a:ext>
              </a:extLst>
            </p:cNvPr>
            <p:cNvCxnSpPr>
              <a:cxnSpLocks/>
              <a:stCxn id="185" idx="3"/>
              <a:endCxn id="177" idx="2"/>
            </p:cNvCxnSpPr>
            <p:nvPr/>
          </p:nvCxnSpPr>
          <p:spPr>
            <a:xfrm>
              <a:off x="3083831" y="2266217"/>
              <a:ext cx="1086130" cy="977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5" name="Group 154">
            <a:extLst>
              <a:ext uri="{FF2B5EF4-FFF2-40B4-BE49-F238E27FC236}">
                <a16:creationId xmlns:a16="http://schemas.microsoft.com/office/drawing/2014/main" id="{AB777898-497B-455B-81D7-732DE4F07DA4}"/>
              </a:ext>
            </a:extLst>
          </p:cNvPr>
          <p:cNvGrpSpPr/>
          <p:nvPr/>
        </p:nvGrpSpPr>
        <p:grpSpPr>
          <a:xfrm>
            <a:off x="2672277" y="2824748"/>
            <a:ext cx="321563" cy="460589"/>
            <a:chOff x="3091459" y="588659"/>
            <a:chExt cx="2255611" cy="1941059"/>
          </a:xfrm>
        </p:grpSpPr>
        <p:pic>
          <p:nvPicPr>
            <p:cNvPr id="170" name="Picture 2" descr="Coca Cola Drink Png Image - Coca Cola Cup Png, Transparent Png , Transparent  Png Image - PNGitem">
              <a:extLst>
                <a:ext uri="{FF2B5EF4-FFF2-40B4-BE49-F238E27FC236}">
                  <a16:creationId xmlns:a16="http://schemas.microsoft.com/office/drawing/2014/main" id="{837C9A0D-8293-4455-B64C-CA15E075B2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523439" y="944953"/>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170">
              <a:extLst>
                <a:ext uri="{FF2B5EF4-FFF2-40B4-BE49-F238E27FC236}">
                  <a16:creationId xmlns:a16="http://schemas.microsoft.com/office/drawing/2014/main" id="{4A5319CD-821D-4111-8DB8-2B3A27510070}"/>
                </a:ext>
              </a:extLst>
            </p:cNvPr>
            <p:cNvPicPr>
              <a:picLocks noChangeAspect="1"/>
            </p:cNvPicPr>
            <p:nvPr/>
          </p:nvPicPr>
          <p:blipFill>
            <a:blip r:embed="rId5"/>
            <a:stretch>
              <a:fillRect/>
            </a:stretch>
          </p:blipFill>
          <p:spPr>
            <a:xfrm rot="5400000">
              <a:off x="4654309" y="1459704"/>
              <a:ext cx="471043" cy="914479"/>
            </a:xfrm>
            <a:prstGeom prst="rect">
              <a:avLst/>
            </a:prstGeom>
          </p:spPr>
        </p:pic>
        <p:pic>
          <p:nvPicPr>
            <p:cNvPr id="172" name="Picture 6" descr="Starbucks Cup | PNG All">
              <a:extLst>
                <a:ext uri="{FF2B5EF4-FFF2-40B4-BE49-F238E27FC236}">
                  <a16:creationId xmlns:a16="http://schemas.microsoft.com/office/drawing/2014/main" id="{A87A7C59-C8C1-4FC4-815A-F2DA83DA1B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56312" y="528514"/>
              <a:ext cx="669521" cy="789811"/>
            </a:xfrm>
            <a:prstGeom prst="rect">
              <a:avLst/>
            </a:prstGeom>
            <a:noFill/>
            <a:extLst>
              <a:ext uri="{909E8E84-426E-40DD-AFC4-6F175D3DCCD1}">
                <a14:hiddenFill xmlns:a14="http://schemas.microsoft.com/office/drawing/2010/main">
                  <a:solidFill>
                    <a:srgbClr val="FFFFFF"/>
                  </a:solidFill>
                </a14:hiddenFill>
              </a:ext>
            </a:extLst>
          </p:spPr>
        </p:pic>
        <p:cxnSp>
          <p:nvCxnSpPr>
            <p:cNvPr id="173" name="Straight Connector 172">
              <a:extLst>
                <a:ext uri="{FF2B5EF4-FFF2-40B4-BE49-F238E27FC236}">
                  <a16:creationId xmlns:a16="http://schemas.microsoft.com/office/drawing/2014/main" id="{C24664C6-B9B1-4586-88B6-919A39BAD4D0}"/>
                </a:ext>
              </a:extLst>
            </p:cNvPr>
            <p:cNvCxnSpPr>
              <a:cxnSpLocks/>
              <a:stCxn id="182" idx="3"/>
              <a:endCxn id="172" idx="2"/>
            </p:cNvCxnSpPr>
            <p:nvPr/>
          </p:nvCxnSpPr>
          <p:spPr>
            <a:xfrm flipV="1">
              <a:off x="3091459" y="923420"/>
              <a:ext cx="1304708" cy="160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71BF1185-7750-4224-A103-1E3E00F490F3}"/>
                </a:ext>
              </a:extLst>
            </p:cNvPr>
            <p:cNvCxnSpPr>
              <a:cxnSpLocks/>
              <a:stCxn id="182" idx="3"/>
              <a:endCxn id="170" idx="2"/>
            </p:cNvCxnSpPr>
            <p:nvPr/>
          </p:nvCxnSpPr>
          <p:spPr>
            <a:xfrm flipV="1">
              <a:off x="3091459" y="1370562"/>
              <a:ext cx="1341132" cy="115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D65E33F2-FB00-44C7-BEAA-39C46D3FDE1F}"/>
                </a:ext>
              </a:extLst>
            </p:cNvPr>
            <p:cNvCxnSpPr>
              <a:cxnSpLocks/>
              <a:stCxn id="182" idx="3"/>
            </p:cNvCxnSpPr>
            <p:nvPr/>
          </p:nvCxnSpPr>
          <p:spPr>
            <a:xfrm flipV="1">
              <a:off x="3091459" y="1779449"/>
              <a:ext cx="1304709" cy="7502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6" name="Group 155">
            <a:extLst>
              <a:ext uri="{FF2B5EF4-FFF2-40B4-BE49-F238E27FC236}">
                <a16:creationId xmlns:a16="http://schemas.microsoft.com/office/drawing/2014/main" id="{E64929F0-1C68-46B3-BA84-18165C3A8F64}"/>
              </a:ext>
            </a:extLst>
          </p:cNvPr>
          <p:cNvGrpSpPr/>
          <p:nvPr/>
        </p:nvGrpSpPr>
        <p:grpSpPr>
          <a:xfrm>
            <a:off x="2659947" y="3216479"/>
            <a:ext cx="333501" cy="311669"/>
            <a:chOff x="3115570" y="1599170"/>
            <a:chExt cx="2245080" cy="1555774"/>
          </a:xfrm>
        </p:grpSpPr>
        <p:cxnSp>
          <p:nvCxnSpPr>
            <p:cNvPr id="164" name="Straight Connector 163">
              <a:extLst>
                <a:ext uri="{FF2B5EF4-FFF2-40B4-BE49-F238E27FC236}">
                  <a16:creationId xmlns:a16="http://schemas.microsoft.com/office/drawing/2014/main" id="{EA2AAF86-7761-451C-9628-E3BEA13E5687}"/>
                </a:ext>
              </a:extLst>
            </p:cNvPr>
            <p:cNvCxnSpPr>
              <a:cxnSpLocks/>
              <a:stCxn id="183" idx="3"/>
              <a:endCxn id="169" idx="2"/>
            </p:cNvCxnSpPr>
            <p:nvPr/>
          </p:nvCxnSpPr>
          <p:spPr>
            <a:xfrm flipV="1">
              <a:off x="3115570" y="1959587"/>
              <a:ext cx="1310484" cy="846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FBD1D7D-39B6-4B39-BAF1-372BDFAB601E}"/>
                </a:ext>
              </a:extLst>
            </p:cNvPr>
            <p:cNvCxnSpPr>
              <a:cxnSpLocks/>
              <a:stCxn id="183" idx="3"/>
              <a:endCxn id="167" idx="2"/>
            </p:cNvCxnSpPr>
            <p:nvPr/>
          </p:nvCxnSpPr>
          <p:spPr>
            <a:xfrm flipV="1">
              <a:off x="3115570" y="2503654"/>
              <a:ext cx="1288310" cy="302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3DC2C4C-B6AF-42D0-BC21-E2C8F1C0DFF8}"/>
                </a:ext>
              </a:extLst>
            </p:cNvPr>
            <p:cNvCxnSpPr>
              <a:cxnSpLocks/>
              <a:stCxn id="183" idx="3"/>
              <a:endCxn id="168" idx="2"/>
            </p:cNvCxnSpPr>
            <p:nvPr/>
          </p:nvCxnSpPr>
          <p:spPr>
            <a:xfrm>
              <a:off x="3115570" y="2806269"/>
              <a:ext cx="1330601" cy="113154"/>
            </a:xfrm>
            <a:prstGeom prst="line">
              <a:avLst/>
            </a:prstGeom>
          </p:spPr>
          <p:style>
            <a:lnRef idx="1">
              <a:schemeClr val="accent1"/>
            </a:lnRef>
            <a:fillRef idx="0">
              <a:schemeClr val="accent1"/>
            </a:fillRef>
            <a:effectRef idx="0">
              <a:schemeClr val="accent1"/>
            </a:effectRef>
            <a:fontRef idx="minor">
              <a:schemeClr val="tx1"/>
            </a:fontRef>
          </p:style>
        </p:cxnSp>
        <p:pic>
          <p:nvPicPr>
            <p:cNvPr id="167" name="Picture 2" descr="Coca Cola Drink Png Image - Coca Cola Cup Png, Transparent Png , Transparent  Png Image - PNGitem">
              <a:extLst>
                <a:ext uri="{FF2B5EF4-FFF2-40B4-BE49-F238E27FC236}">
                  <a16:creationId xmlns:a16="http://schemas.microsoft.com/office/drawing/2014/main" id="{EB81528A-C2CC-4986-AC88-A79BA02B4D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468192" y="2078045"/>
              <a:ext cx="722594" cy="851218"/>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167">
              <a:extLst>
                <a:ext uri="{FF2B5EF4-FFF2-40B4-BE49-F238E27FC236}">
                  <a16:creationId xmlns:a16="http://schemas.microsoft.com/office/drawing/2014/main" id="{BC2237AE-069D-44F4-A2F5-A1F3F51EF644}"/>
                </a:ext>
              </a:extLst>
            </p:cNvPr>
            <p:cNvPicPr>
              <a:picLocks noChangeAspect="1"/>
            </p:cNvPicPr>
            <p:nvPr/>
          </p:nvPicPr>
          <p:blipFill>
            <a:blip r:embed="rId5"/>
            <a:stretch>
              <a:fillRect/>
            </a:stretch>
          </p:blipFill>
          <p:spPr>
            <a:xfrm rot="5400000">
              <a:off x="4667889" y="2462183"/>
              <a:ext cx="471043" cy="914479"/>
            </a:xfrm>
            <a:prstGeom prst="rect">
              <a:avLst/>
            </a:prstGeom>
          </p:spPr>
        </p:pic>
        <p:pic>
          <p:nvPicPr>
            <p:cNvPr id="169" name="Picture 6" descr="Starbucks Cup | PNG All">
              <a:extLst>
                <a:ext uri="{FF2B5EF4-FFF2-40B4-BE49-F238E27FC236}">
                  <a16:creationId xmlns:a16="http://schemas.microsoft.com/office/drawing/2014/main" id="{8B85D97B-87A0-40B4-92C7-85EFA703B5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41327" y="1543978"/>
              <a:ext cx="679427" cy="7898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2" name="Group 191">
            <a:extLst>
              <a:ext uri="{FF2B5EF4-FFF2-40B4-BE49-F238E27FC236}">
                <a16:creationId xmlns:a16="http://schemas.microsoft.com/office/drawing/2014/main" id="{3EF44703-F2BC-41F7-BBA2-6B1CE65CB682}"/>
              </a:ext>
            </a:extLst>
          </p:cNvPr>
          <p:cNvGrpSpPr/>
          <p:nvPr/>
        </p:nvGrpSpPr>
        <p:grpSpPr>
          <a:xfrm>
            <a:off x="2415182" y="4150290"/>
            <a:ext cx="722595" cy="1351239"/>
            <a:chOff x="2334068" y="1556211"/>
            <a:chExt cx="1412849" cy="1993248"/>
          </a:xfrm>
        </p:grpSpPr>
        <p:grpSp>
          <p:nvGrpSpPr>
            <p:cNvPr id="193" name="Group 192">
              <a:extLst>
                <a:ext uri="{FF2B5EF4-FFF2-40B4-BE49-F238E27FC236}">
                  <a16:creationId xmlns:a16="http://schemas.microsoft.com/office/drawing/2014/main" id="{75A2FA1D-CDE5-4170-ABE0-9CD2A70D79DB}"/>
                </a:ext>
              </a:extLst>
            </p:cNvPr>
            <p:cNvGrpSpPr/>
            <p:nvPr/>
          </p:nvGrpSpPr>
          <p:grpSpPr>
            <a:xfrm>
              <a:off x="2334068" y="2166778"/>
              <a:ext cx="843281" cy="997291"/>
              <a:chOff x="2378129" y="1783254"/>
              <a:chExt cx="1571234" cy="2483946"/>
            </a:xfrm>
          </p:grpSpPr>
          <p:pic>
            <p:nvPicPr>
              <p:cNvPr id="222" name="Picture 221">
                <a:extLst>
                  <a:ext uri="{FF2B5EF4-FFF2-40B4-BE49-F238E27FC236}">
                    <a16:creationId xmlns:a16="http://schemas.microsoft.com/office/drawing/2014/main" id="{AB8BA395-29F0-430E-B489-2FF0EEEE6A95}"/>
                  </a:ext>
                </a:extLst>
              </p:cNvPr>
              <p:cNvPicPr>
                <a:picLocks noChangeAspect="1"/>
              </p:cNvPicPr>
              <p:nvPr/>
            </p:nvPicPr>
            <p:blipFill>
              <a:blip r:embed="rId20"/>
              <a:stretch>
                <a:fillRect/>
              </a:stretch>
            </p:blipFill>
            <p:spPr>
              <a:xfrm>
                <a:off x="2920574" y="2386208"/>
                <a:ext cx="868755" cy="602032"/>
              </a:xfrm>
              <a:prstGeom prst="rect">
                <a:avLst/>
              </a:prstGeom>
            </p:spPr>
          </p:pic>
          <p:pic>
            <p:nvPicPr>
              <p:cNvPr id="223" name="Picture 222">
                <a:extLst>
                  <a:ext uri="{FF2B5EF4-FFF2-40B4-BE49-F238E27FC236}">
                    <a16:creationId xmlns:a16="http://schemas.microsoft.com/office/drawing/2014/main" id="{E2AEDD48-18C5-460C-9912-C874685D6B66}"/>
                  </a:ext>
                </a:extLst>
              </p:cNvPr>
              <p:cNvPicPr>
                <a:picLocks noChangeAspect="1"/>
              </p:cNvPicPr>
              <p:nvPr/>
            </p:nvPicPr>
            <p:blipFill>
              <a:blip r:embed="rId21"/>
              <a:stretch>
                <a:fillRect/>
              </a:stretch>
            </p:blipFill>
            <p:spPr>
              <a:xfrm>
                <a:off x="2913982" y="3053932"/>
                <a:ext cx="845893" cy="541067"/>
              </a:xfrm>
              <a:prstGeom prst="rect">
                <a:avLst/>
              </a:prstGeom>
            </p:spPr>
          </p:pic>
          <p:pic>
            <p:nvPicPr>
              <p:cNvPr id="224" name="Picture 223">
                <a:extLst>
                  <a:ext uri="{FF2B5EF4-FFF2-40B4-BE49-F238E27FC236}">
                    <a16:creationId xmlns:a16="http://schemas.microsoft.com/office/drawing/2014/main" id="{9048D060-EB9D-471E-8850-F36BD2AB2CF8}"/>
                  </a:ext>
                </a:extLst>
              </p:cNvPr>
              <p:cNvPicPr>
                <a:picLocks noChangeAspect="1"/>
              </p:cNvPicPr>
              <p:nvPr/>
            </p:nvPicPr>
            <p:blipFill>
              <a:blip r:embed="rId22"/>
              <a:stretch>
                <a:fillRect/>
              </a:stretch>
            </p:blipFill>
            <p:spPr>
              <a:xfrm>
                <a:off x="2920574" y="3756616"/>
                <a:ext cx="1028789" cy="510584"/>
              </a:xfrm>
              <a:prstGeom prst="rect">
                <a:avLst/>
              </a:prstGeom>
            </p:spPr>
          </p:pic>
          <p:pic>
            <p:nvPicPr>
              <p:cNvPr id="225" name="Picture 224">
                <a:extLst>
                  <a:ext uri="{FF2B5EF4-FFF2-40B4-BE49-F238E27FC236}">
                    <a16:creationId xmlns:a16="http://schemas.microsoft.com/office/drawing/2014/main" id="{9D692B75-6A6E-4209-9049-124BCC9AC7A9}"/>
                  </a:ext>
                </a:extLst>
              </p:cNvPr>
              <p:cNvPicPr>
                <a:picLocks noChangeAspect="1"/>
              </p:cNvPicPr>
              <p:nvPr/>
            </p:nvPicPr>
            <p:blipFill>
              <a:blip r:embed="rId23"/>
              <a:stretch>
                <a:fillRect/>
              </a:stretch>
            </p:blipFill>
            <p:spPr>
              <a:xfrm>
                <a:off x="2913982" y="1783254"/>
                <a:ext cx="861135" cy="495343"/>
              </a:xfrm>
              <a:prstGeom prst="rect">
                <a:avLst/>
              </a:prstGeom>
            </p:spPr>
          </p:pic>
          <p:cxnSp>
            <p:nvCxnSpPr>
              <p:cNvPr id="226" name="Straight Connector 225">
                <a:extLst>
                  <a:ext uri="{FF2B5EF4-FFF2-40B4-BE49-F238E27FC236}">
                    <a16:creationId xmlns:a16="http://schemas.microsoft.com/office/drawing/2014/main" id="{72B5B58A-E514-4CE6-993C-B55AA66F99D2}"/>
                  </a:ext>
                </a:extLst>
              </p:cNvPr>
              <p:cNvCxnSpPr>
                <a:cxnSpLocks/>
                <a:endCxn id="225"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414FCBD5-B170-4687-91F0-27D9347F3C43}"/>
                  </a:ext>
                </a:extLst>
              </p:cNvPr>
              <p:cNvCxnSpPr>
                <a:cxnSpLocks/>
                <a:endCxn id="222"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360E718-35E1-476E-957A-8A902E28FB85}"/>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4368021D-463A-45A3-9512-593C0C1C25E9}"/>
                  </a:ext>
                </a:extLst>
              </p:cNvPr>
              <p:cNvCxnSpPr>
                <a:cxnSpLocks/>
                <a:endCxn id="223"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0FBF05F-25D2-4645-9984-452E353E22B3}"/>
                  </a:ext>
                </a:extLst>
              </p:cNvPr>
              <p:cNvCxnSpPr>
                <a:cxnSpLocks/>
                <a:endCxn id="224"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id="{592A8301-1A64-4E3A-A6FF-456F6E8BB05D}"/>
                </a:ext>
              </a:extLst>
            </p:cNvPr>
            <p:cNvGrpSpPr/>
            <p:nvPr/>
          </p:nvGrpSpPr>
          <p:grpSpPr>
            <a:xfrm>
              <a:off x="3089401" y="2552378"/>
              <a:ext cx="654138" cy="516470"/>
              <a:chOff x="3083831" y="1552530"/>
              <a:chExt cx="2031783" cy="1680129"/>
            </a:xfrm>
          </p:grpSpPr>
          <p:pic>
            <p:nvPicPr>
              <p:cNvPr id="216" name="Picture 6" descr="Starbucks Cup | PNG All">
                <a:extLst>
                  <a:ext uri="{FF2B5EF4-FFF2-40B4-BE49-F238E27FC236}">
                    <a16:creationId xmlns:a16="http://schemas.microsoft.com/office/drawing/2014/main" id="{4F6F8CD8-8610-4897-B6CF-0CEBCF128E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85984" y="1492385"/>
                <a:ext cx="669521" cy="789811"/>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2" descr="Coca Cola Drink Png Image - Coca Cola Cup Png, Transparent Png , Transparent  Png Image - PNGitem">
                <a:extLst>
                  <a:ext uri="{FF2B5EF4-FFF2-40B4-BE49-F238E27FC236}">
                    <a16:creationId xmlns:a16="http://schemas.microsoft.com/office/drawing/2014/main" id="{9D462DA5-A194-4609-BEC8-FADC0B46D9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60809" y="1938330"/>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217">
                <a:extLst>
                  <a:ext uri="{FF2B5EF4-FFF2-40B4-BE49-F238E27FC236}">
                    <a16:creationId xmlns:a16="http://schemas.microsoft.com/office/drawing/2014/main" id="{14D9C7A1-D6F9-480E-B732-CC09884C342C}"/>
                  </a:ext>
                </a:extLst>
              </p:cNvPr>
              <p:cNvPicPr>
                <a:picLocks noChangeAspect="1"/>
              </p:cNvPicPr>
              <p:nvPr/>
            </p:nvPicPr>
            <p:blipFill>
              <a:blip r:embed="rId5"/>
              <a:stretch>
                <a:fillRect/>
              </a:stretch>
            </p:blipFill>
            <p:spPr>
              <a:xfrm rot="5400000">
                <a:off x="4422853" y="2539898"/>
                <a:ext cx="471043" cy="914479"/>
              </a:xfrm>
              <a:prstGeom prst="rect">
                <a:avLst/>
              </a:prstGeom>
            </p:spPr>
          </p:pic>
          <p:cxnSp>
            <p:nvCxnSpPr>
              <p:cNvPr id="219" name="Straight Connector 218">
                <a:extLst>
                  <a:ext uri="{FF2B5EF4-FFF2-40B4-BE49-F238E27FC236}">
                    <a16:creationId xmlns:a16="http://schemas.microsoft.com/office/drawing/2014/main" id="{0F082BF6-76CB-4B1F-A8A5-ABAA94B215AC}"/>
                  </a:ext>
                </a:extLst>
              </p:cNvPr>
              <p:cNvCxnSpPr>
                <a:cxnSpLocks/>
                <a:stCxn id="225" idx="3"/>
                <a:endCxn id="216" idx="2"/>
              </p:cNvCxnSpPr>
              <p:nvPr/>
            </p:nvCxnSpPr>
            <p:spPr>
              <a:xfrm flipV="1">
                <a:off x="3083831" y="1887291"/>
                <a:ext cx="1042008" cy="37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4E439DA-9E9D-4BF7-939F-CEDE0D3ACF22}"/>
                  </a:ext>
                </a:extLst>
              </p:cNvPr>
              <p:cNvCxnSpPr>
                <a:cxnSpLocks/>
                <a:stCxn id="225" idx="3"/>
                <a:endCxn id="218" idx="2"/>
              </p:cNvCxnSpPr>
              <p:nvPr/>
            </p:nvCxnSpPr>
            <p:spPr>
              <a:xfrm>
                <a:off x="3083831" y="2266217"/>
                <a:ext cx="1117304" cy="730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2CD13642-45FA-496A-AB97-D75E0E1B5824}"/>
                  </a:ext>
                </a:extLst>
              </p:cNvPr>
              <p:cNvCxnSpPr>
                <a:cxnSpLocks/>
                <a:stCxn id="225" idx="3"/>
                <a:endCxn id="217" idx="2"/>
              </p:cNvCxnSpPr>
              <p:nvPr/>
            </p:nvCxnSpPr>
            <p:spPr>
              <a:xfrm>
                <a:off x="3083831" y="2266217"/>
                <a:ext cx="1086130" cy="977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5" name="Group 194">
              <a:extLst>
                <a:ext uri="{FF2B5EF4-FFF2-40B4-BE49-F238E27FC236}">
                  <a16:creationId xmlns:a16="http://schemas.microsoft.com/office/drawing/2014/main" id="{779B63B4-FFDB-43FF-AA6F-7AD283035267}"/>
                </a:ext>
              </a:extLst>
            </p:cNvPr>
            <p:cNvGrpSpPr/>
            <p:nvPr/>
          </p:nvGrpSpPr>
          <p:grpSpPr>
            <a:xfrm>
              <a:off x="3115570" y="1556211"/>
              <a:ext cx="628734" cy="679427"/>
              <a:chOff x="3091459" y="588659"/>
              <a:chExt cx="2255611" cy="1941059"/>
            </a:xfrm>
          </p:grpSpPr>
          <p:pic>
            <p:nvPicPr>
              <p:cNvPr id="210" name="Picture 2" descr="Coca Cola Drink Png Image - Coca Cola Cup Png, Transparent Png , Transparent  Png Image - PNGitem">
                <a:extLst>
                  <a:ext uri="{FF2B5EF4-FFF2-40B4-BE49-F238E27FC236}">
                    <a16:creationId xmlns:a16="http://schemas.microsoft.com/office/drawing/2014/main" id="{6857B6E0-935A-49CE-A939-59C141D763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523439" y="944953"/>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210">
                <a:extLst>
                  <a:ext uri="{FF2B5EF4-FFF2-40B4-BE49-F238E27FC236}">
                    <a16:creationId xmlns:a16="http://schemas.microsoft.com/office/drawing/2014/main" id="{5A36135F-C229-48EA-8573-092C483832A8}"/>
                  </a:ext>
                </a:extLst>
              </p:cNvPr>
              <p:cNvPicPr>
                <a:picLocks noChangeAspect="1"/>
              </p:cNvPicPr>
              <p:nvPr/>
            </p:nvPicPr>
            <p:blipFill>
              <a:blip r:embed="rId5"/>
              <a:stretch>
                <a:fillRect/>
              </a:stretch>
            </p:blipFill>
            <p:spPr>
              <a:xfrm rot="5400000">
                <a:off x="4654309" y="1459704"/>
                <a:ext cx="471043" cy="914479"/>
              </a:xfrm>
              <a:prstGeom prst="rect">
                <a:avLst/>
              </a:prstGeom>
            </p:spPr>
          </p:pic>
          <p:pic>
            <p:nvPicPr>
              <p:cNvPr id="212" name="Picture 6" descr="Starbucks Cup | PNG All">
                <a:extLst>
                  <a:ext uri="{FF2B5EF4-FFF2-40B4-BE49-F238E27FC236}">
                    <a16:creationId xmlns:a16="http://schemas.microsoft.com/office/drawing/2014/main" id="{962DE698-8BBF-429A-B5A1-4E50EA981F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56312" y="528514"/>
                <a:ext cx="669521" cy="789811"/>
              </a:xfrm>
              <a:prstGeom prst="rect">
                <a:avLst/>
              </a:prstGeom>
              <a:noFill/>
              <a:extLst>
                <a:ext uri="{909E8E84-426E-40DD-AFC4-6F175D3DCCD1}">
                  <a14:hiddenFill xmlns:a14="http://schemas.microsoft.com/office/drawing/2010/main">
                    <a:solidFill>
                      <a:srgbClr val="FFFFFF"/>
                    </a:solidFill>
                  </a14:hiddenFill>
                </a:ext>
              </a:extLst>
            </p:spPr>
          </p:pic>
          <p:cxnSp>
            <p:nvCxnSpPr>
              <p:cNvPr id="213" name="Straight Connector 212">
                <a:extLst>
                  <a:ext uri="{FF2B5EF4-FFF2-40B4-BE49-F238E27FC236}">
                    <a16:creationId xmlns:a16="http://schemas.microsoft.com/office/drawing/2014/main" id="{D857FEE9-81E2-4898-9B05-F360FF6766B5}"/>
                  </a:ext>
                </a:extLst>
              </p:cNvPr>
              <p:cNvCxnSpPr>
                <a:cxnSpLocks/>
                <a:stCxn id="222" idx="3"/>
                <a:endCxn id="212" idx="2"/>
              </p:cNvCxnSpPr>
              <p:nvPr/>
            </p:nvCxnSpPr>
            <p:spPr>
              <a:xfrm flipV="1">
                <a:off x="3091459" y="923420"/>
                <a:ext cx="1304708" cy="160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A604C9F7-82E2-413A-83B8-7CD9348D8178}"/>
                  </a:ext>
                </a:extLst>
              </p:cNvPr>
              <p:cNvCxnSpPr>
                <a:cxnSpLocks/>
                <a:stCxn id="222" idx="3"/>
                <a:endCxn id="210" idx="2"/>
              </p:cNvCxnSpPr>
              <p:nvPr/>
            </p:nvCxnSpPr>
            <p:spPr>
              <a:xfrm flipV="1">
                <a:off x="3091459" y="1370562"/>
                <a:ext cx="1341132" cy="115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CF2E616C-E74F-4F87-BEDB-B7680598D4F5}"/>
                  </a:ext>
                </a:extLst>
              </p:cNvPr>
              <p:cNvCxnSpPr>
                <a:cxnSpLocks/>
                <a:stCxn id="222" idx="3"/>
              </p:cNvCxnSpPr>
              <p:nvPr/>
            </p:nvCxnSpPr>
            <p:spPr>
              <a:xfrm flipV="1">
                <a:off x="3091459" y="1779449"/>
                <a:ext cx="1304709" cy="7502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E9594361-A6E1-490E-BEEB-4D7739311E9C}"/>
                </a:ext>
              </a:extLst>
            </p:cNvPr>
            <p:cNvGrpSpPr/>
            <p:nvPr/>
          </p:nvGrpSpPr>
          <p:grpSpPr>
            <a:xfrm>
              <a:off x="3091463" y="2134063"/>
              <a:ext cx="652076" cy="459751"/>
              <a:chOff x="3115570" y="1599170"/>
              <a:chExt cx="2245080" cy="1555774"/>
            </a:xfrm>
          </p:grpSpPr>
          <p:cxnSp>
            <p:nvCxnSpPr>
              <p:cNvPr id="204" name="Straight Connector 203">
                <a:extLst>
                  <a:ext uri="{FF2B5EF4-FFF2-40B4-BE49-F238E27FC236}">
                    <a16:creationId xmlns:a16="http://schemas.microsoft.com/office/drawing/2014/main" id="{22B6A0AA-EBE6-4A57-9B54-B3004D3FB64D}"/>
                  </a:ext>
                </a:extLst>
              </p:cNvPr>
              <p:cNvCxnSpPr>
                <a:cxnSpLocks/>
                <a:stCxn id="223" idx="3"/>
                <a:endCxn id="209" idx="2"/>
              </p:cNvCxnSpPr>
              <p:nvPr/>
            </p:nvCxnSpPr>
            <p:spPr>
              <a:xfrm flipV="1">
                <a:off x="3115570" y="1959587"/>
                <a:ext cx="1310484" cy="846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D9C24B1A-99DB-4D25-9B0D-FA217FBBACFE}"/>
                  </a:ext>
                </a:extLst>
              </p:cNvPr>
              <p:cNvCxnSpPr>
                <a:cxnSpLocks/>
                <a:stCxn id="223" idx="3"/>
                <a:endCxn id="207" idx="2"/>
              </p:cNvCxnSpPr>
              <p:nvPr/>
            </p:nvCxnSpPr>
            <p:spPr>
              <a:xfrm flipV="1">
                <a:off x="3115570" y="2503654"/>
                <a:ext cx="1288310" cy="302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25FD1CAA-03D6-457D-881B-4360A74D4C30}"/>
                  </a:ext>
                </a:extLst>
              </p:cNvPr>
              <p:cNvCxnSpPr>
                <a:cxnSpLocks/>
                <a:stCxn id="223" idx="3"/>
                <a:endCxn id="208" idx="2"/>
              </p:cNvCxnSpPr>
              <p:nvPr/>
            </p:nvCxnSpPr>
            <p:spPr>
              <a:xfrm>
                <a:off x="3115570" y="2806269"/>
                <a:ext cx="1330601" cy="113154"/>
              </a:xfrm>
              <a:prstGeom prst="line">
                <a:avLst/>
              </a:prstGeom>
            </p:spPr>
            <p:style>
              <a:lnRef idx="1">
                <a:schemeClr val="accent1"/>
              </a:lnRef>
              <a:fillRef idx="0">
                <a:schemeClr val="accent1"/>
              </a:fillRef>
              <a:effectRef idx="0">
                <a:schemeClr val="accent1"/>
              </a:effectRef>
              <a:fontRef idx="minor">
                <a:schemeClr val="tx1"/>
              </a:fontRef>
            </p:style>
          </p:cxnSp>
          <p:pic>
            <p:nvPicPr>
              <p:cNvPr id="207" name="Picture 2" descr="Coca Cola Drink Png Image - Coca Cola Cup Png, Transparent Png , Transparent  Png Image - PNGitem">
                <a:extLst>
                  <a:ext uri="{FF2B5EF4-FFF2-40B4-BE49-F238E27FC236}">
                    <a16:creationId xmlns:a16="http://schemas.microsoft.com/office/drawing/2014/main" id="{196AAF00-141E-43DC-9F19-82970EB8AF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468192" y="2078045"/>
                <a:ext cx="722594" cy="851218"/>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207">
                <a:extLst>
                  <a:ext uri="{FF2B5EF4-FFF2-40B4-BE49-F238E27FC236}">
                    <a16:creationId xmlns:a16="http://schemas.microsoft.com/office/drawing/2014/main" id="{21A85B23-C649-42BF-AE38-EEF34D6311DF}"/>
                  </a:ext>
                </a:extLst>
              </p:cNvPr>
              <p:cNvPicPr>
                <a:picLocks noChangeAspect="1"/>
              </p:cNvPicPr>
              <p:nvPr/>
            </p:nvPicPr>
            <p:blipFill>
              <a:blip r:embed="rId5"/>
              <a:stretch>
                <a:fillRect/>
              </a:stretch>
            </p:blipFill>
            <p:spPr>
              <a:xfrm rot="5400000">
                <a:off x="4667889" y="2462183"/>
                <a:ext cx="471043" cy="914479"/>
              </a:xfrm>
              <a:prstGeom prst="rect">
                <a:avLst/>
              </a:prstGeom>
            </p:spPr>
          </p:pic>
          <p:pic>
            <p:nvPicPr>
              <p:cNvPr id="209" name="Picture 6" descr="Starbucks Cup | PNG All">
                <a:extLst>
                  <a:ext uri="{FF2B5EF4-FFF2-40B4-BE49-F238E27FC236}">
                    <a16:creationId xmlns:a16="http://schemas.microsoft.com/office/drawing/2014/main" id="{BEF2D6B8-3814-4CEE-B000-1E8F2BEA9A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41327" y="1543978"/>
                <a:ext cx="679427" cy="7898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7" name="Group 196">
              <a:extLst>
                <a:ext uri="{FF2B5EF4-FFF2-40B4-BE49-F238E27FC236}">
                  <a16:creationId xmlns:a16="http://schemas.microsoft.com/office/drawing/2014/main" id="{D3EF708B-7308-4D7D-8CAA-8653B8A5E495}"/>
                </a:ext>
              </a:extLst>
            </p:cNvPr>
            <p:cNvGrpSpPr/>
            <p:nvPr/>
          </p:nvGrpSpPr>
          <p:grpSpPr>
            <a:xfrm>
              <a:off x="3186395" y="3051231"/>
              <a:ext cx="560522" cy="498228"/>
              <a:chOff x="3177349" y="2959073"/>
              <a:chExt cx="1812987" cy="1379514"/>
            </a:xfrm>
          </p:grpSpPr>
          <p:pic>
            <p:nvPicPr>
              <p:cNvPr id="198" name="Picture 6" descr="Starbucks Cup | PNG All">
                <a:extLst>
                  <a:ext uri="{FF2B5EF4-FFF2-40B4-BE49-F238E27FC236}">
                    <a16:creationId xmlns:a16="http://schemas.microsoft.com/office/drawing/2014/main" id="{9E178A19-EF99-47AB-987F-96F2739654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219593" y="2853341"/>
                <a:ext cx="537387" cy="748852"/>
              </a:xfrm>
              <a:prstGeom prst="rect">
                <a:avLst/>
              </a:prstGeom>
              <a:noFill/>
              <a:extLst>
                <a:ext uri="{909E8E84-426E-40DD-AFC4-6F175D3DCCD1}">
                  <a14:hiddenFill xmlns:a14="http://schemas.microsoft.com/office/drawing/2010/main">
                    <a:solidFill>
                      <a:srgbClr val="FFFFFF"/>
                    </a:solidFill>
                  </a14:hiddenFill>
                </a:ext>
              </a:extLst>
            </p:spPr>
          </p:pic>
          <p:pic>
            <p:nvPicPr>
              <p:cNvPr id="199" name="Picture 2" descr="Coca Cola Drink Png Image - Coca Cola Cup Png, Transparent Png , Transparent  Png Image - PNGitem">
                <a:extLst>
                  <a:ext uri="{FF2B5EF4-FFF2-40B4-BE49-F238E27FC236}">
                    <a16:creationId xmlns:a16="http://schemas.microsoft.com/office/drawing/2014/main" id="{D4550E6C-F5DC-4358-9B49-6C5382A50C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183720" y="3256941"/>
                <a:ext cx="592898" cy="807075"/>
              </a:xfrm>
              <a:prstGeom prst="rect">
                <a:avLst/>
              </a:prstGeom>
              <a:noFill/>
              <a:extLst>
                <a:ext uri="{909E8E84-426E-40DD-AFC4-6F175D3DCCD1}">
                  <a14:hiddenFill xmlns:a14="http://schemas.microsoft.com/office/drawing/2010/main">
                    <a:solidFill>
                      <a:srgbClr val="FFFFFF"/>
                    </a:solidFill>
                  </a14:hiddenFill>
                </a:ext>
              </a:extLst>
            </p:spPr>
          </p:pic>
          <p:pic>
            <p:nvPicPr>
              <p:cNvPr id="200" name="Picture 199">
                <a:extLst>
                  <a:ext uri="{FF2B5EF4-FFF2-40B4-BE49-F238E27FC236}">
                    <a16:creationId xmlns:a16="http://schemas.microsoft.com/office/drawing/2014/main" id="{650E258E-0CB9-4589-8600-2A4EC86F6704}"/>
                  </a:ext>
                </a:extLst>
              </p:cNvPr>
              <p:cNvPicPr>
                <a:picLocks noChangeAspect="1"/>
              </p:cNvPicPr>
              <p:nvPr/>
            </p:nvPicPr>
            <p:blipFill>
              <a:blip r:embed="rId5"/>
              <a:stretch>
                <a:fillRect/>
              </a:stretch>
            </p:blipFill>
            <p:spPr>
              <a:xfrm rot="5400000">
                <a:off x="4348242" y="3696492"/>
                <a:ext cx="417134" cy="867055"/>
              </a:xfrm>
              <a:prstGeom prst="rect">
                <a:avLst/>
              </a:prstGeom>
            </p:spPr>
          </p:pic>
          <p:cxnSp>
            <p:nvCxnSpPr>
              <p:cNvPr id="201" name="Straight Connector 200">
                <a:extLst>
                  <a:ext uri="{FF2B5EF4-FFF2-40B4-BE49-F238E27FC236}">
                    <a16:creationId xmlns:a16="http://schemas.microsoft.com/office/drawing/2014/main" id="{EF28E63A-04CE-4981-ABE8-CBC023A9809E}"/>
                  </a:ext>
                </a:extLst>
              </p:cNvPr>
              <p:cNvCxnSpPr>
                <a:cxnSpLocks/>
                <a:stCxn id="224" idx="3"/>
                <a:endCxn id="198" idx="2"/>
              </p:cNvCxnSpPr>
              <p:nvPr/>
            </p:nvCxnSpPr>
            <p:spPr>
              <a:xfrm>
                <a:off x="3177349" y="3061571"/>
                <a:ext cx="936512" cy="166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0952198-B2BA-42C3-810C-1F0D895F0E28}"/>
                  </a:ext>
                </a:extLst>
              </p:cNvPr>
              <p:cNvCxnSpPr>
                <a:cxnSpLocks/>
                <a:stCxn id="224" idx="3"/>
                <a:endCxn id="200" idx="2"/>
              </p:cNvCxnSpPr>
              <p:nvPr/>
            </p:nvCxnSpPr>
            <p:spPr>
              <a:xfrm>
                <a:off x="3177349" y="3061571"/>
                <a:ext cx="945933" cy="1068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722D6182-DF7D-46D6-9458-F3B964749941}"/>
                  </a:ext>
                </a:extLst>
              </p:cNvPr>
              <p:cNvCxnSpPr>
                <a:cxnSpLocks/>
                <a:stCxn id="224" idx="3"/>
                <a:endCxn id="199" idx="2"/>
              </p:cNvCxnSpPr>
              <p:nvPr/>
            </p:nvCxnSpPr>
            <p:spPr>
              <a:xfrm>
                <a:off x="3177349" y="3061571"/>
                <a:ext cx="899283" cy="598908"/>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1" name="Group 30">
            <a:extLst>
              <a:ext uri="{FF2B5EF4-FFF2-40B4-BE49-F238E27FC236}">
                <a16:creationId xmlns:a16="http://schemas.microsoft.com/office/drawing/2014/main" id="{8EABD85C-4CF9-451F-A3CD-9CFB544F053C}"/>
              </a:ext>
            </a:extLst>
          </p:cNvPr>
          <p:cNvGrpSpPr/>
          <p:nvPr/>
        </p:nvGrpSpPr>
        <p:grpSpPr>
          <a:xfrm>
            <a:off x="4404746" y="3599386"/>
            <a:ext cx="546209" cy="625891"/>
            <a:chOff x="4404746" y="2994344"/>
            <a:chExt cx="964915" cy="1230933"/>
          </a:xfrm>
        </p:grpSpPr>
        <p:pic>
          <p:nvPicPr>
            <p:cNvPr id="191" name="Picture 14" descr="Free Dessert Food Cliparts, Download Free Clip Art, Free Clip Art on Clipart  Library">
              <a:extLst>
                <a:ext uri="{FF2B5EF4-FFF2-40B4-BE49-F238E27FC236}">
                  <a16:creationId xmlns:a16="http://schemas.microsoft.com/office/drawing/2014/main" id="{EC93DE39-0CA6-4B27-BDA0-F0407427FB2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47067" y="3502683"/>
              <a:ext cx="722594" cy="722594"/>
            </a:xfrm>
            <a:prstGeom prst="rect">
              <a:avLst/>
            </a:prstGeom>
            <a:noFill/>
            <a:extLst>
              <a:ext uri="{909E8E84-426E-40DD-AFC4-6F175D3DCCD1}">
                <a14:hiddenFill xmlns:a14="http://schemas.microsoft.com/office/drawing/2010/main">
                  <a:solidFill>
                    <a:srgbClr val="FFFFFF"/>
                  </a:solidFill>
                </a14:hiddenFill>
              </a:ext>
            </a:extLst>
          </p:spPr>
        </p:pic>
        <p:pic>
          <p:nvPicPr>
            <p:cNvPr id="231" name="Picture 16" descr="Free Dessert Cliparts, Download Free Clip Art, Free Clip Art on Clipart  Library">
              <a:extLst>
                <a:ext uri="{FF2B5EF4-FFF2-40B4-BE49-F238E27FC236}">
                  <a16:creationId xmlns:a16="http://schemas.microsoft.com/office/drawing/2014/main" id="{D8D626AB-D505-42EB-894D-7B071B130EF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13780" y="2994344"/>
              <a:ext cx="535853" cy="62344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342348A7-BDCE-4282-A915-73741C86EF10}"/>
                </a:ext>
              </a:extLst>
            </p:cNvPr>
            <p:cNvCxnSpPr>
              <a:cxnSpLocks/>
              <a:stCxn id="104" idx="0"/>
              <a:endCxn id="231" idx="1"/>
            </p:cNvCxnSpPr>
            <p:nvPr/>
          </p:nvCxnSpPr>
          <p:spPr>
            <a:xfrm flipV="1">
              <a:off x="4404746" y="3306066"/>
              <a:ext cx="309034" cy="711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F0D4B18-AA85-4DBD-A75C-4355D12117D6}"/>
                </a:ext>
              </a:extLst>
            </p:cNvPr>
            <p:cNvCxnSpPr>
              <a:cxnSpLocks/>
              <a:stCxn id="104" idx="0"/>
              <a:endCxn id="191" idx="1"/>
            </p:cNvCxnSpPr>
            <p:nvPr/>
          </p:nvCxnSpPr>
          <p:spPr>
            <a:xfrm flipV="1">
              <a:off x="4404746" y="3863980"/>
              <a:ext cx="242321" cy="15392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32" name="Group 231">
            <a:extLst>
              <a:ext uri="{FF2B5EF4-FFF2-40B4-BE49-F238E27FC236}">
                <a16:creationId xmlns:a16="http://schemas.microsoft.com/office/drawing/2014/main" id="{02382720-7CC1-423F-AF6D-10ED27AA56F5}"/>
              </a:ext>
            </a:extLst>
          </p:cNvPr>
          <p:cNvGrpSpPr/>
          <p:nvPr/>
        </p:nvGrpSpPr>
        <p:grpSpPr>
          <a:xfrm>
            <a:off x="4390186" y="4142044"/>
            <a:ext cx="560769" cy="554604"/>
            <a:chOff x="4404746" y="3236626"/>
            <a:chExt cx="1225811" cy="1294314"/>
          </a:xfrm>
        </p:grpSpPr>
        <p:pic>
          <p:nvPicPr>
            <p:cNvPr id="233" name="Picture 14" descr="Free Dessert Food Cliparts, Download Free Clip Art, Free Clip Art on Clipart  Library">
              <a:extLst>
                <a:ext uri="{FF2B5EF4-FFF2-40B4-BE49-F238E27FC236}">
                  <a16:creationId xmlns:a16="http://schemas.microsoft.com/office/drawing/2014/main" id="{FCA69718-6F65-4BA6-9D15-039B1C38737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07963" y="3808346"/>
              <a:ext cx="722594" cy="722594"/>
            </a:xfrm>
            <a:prstGeom prst="rect">
              <a:avLst/>
            </a:prstGeom>
            <a:noFill/>
            <a:extLst>
              <a:ext uri="{909E8E84-426E-40DD-AFC4-6F175D3DCCD1}">
                <a14:hiddenFill xmlns:a14="http://schemas.microsoft.com/office/drawing/2010/main">
                  <a:solidFill>
                    <a:srgbClr val="FFFFFF"/>
                  </a:solidFill>
                </a14:hiddenFill>
              </a:ext>
            </a:extLst>
          </p:spPr>
        </p:pic>
        <p:pic>
          <p:nvPicPr>
            <p:cNvPr id="234" name="Picture 16" descr="Free Dessert Cliparts, Download Free Clip Art, Free Clip Art on Clipart  Library">
              <a:extLst>
                <a:ext uri="{FF2B5EF4-FFF2-40B4-BE49-F238E27FC236}">
                  <a16:creationId xmlns:a16="http://schemas.microsoft.com/office/drawing/2014/main" id="{7BDCBBA4-5579-44B6-9104-1828D5C7522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50955" y="3236626"/>
              <a:ext cx="535853" cy="623444"/>
            </a:xfrm>
            <a:prstGeom prst="rect">
              <a:avLst/>
            </a:prstGeom>
            <a:noFill/>
            <a:extLst>
              <a:ext uri="{909E8E84-426E-40DD-AFC4-6F175D3DCCD1}">
                <a14:hiddenFill xmlns:a14="http://schemas.microsoft.com/office/drawing/2010/main">
                  <a:solidFill>
                    <a:srgbClr val="FFFFFF"/>
                  </a:solidFill>
                </a14:hiddenFill>
              </a:ext>
            </a:extLst>
          </p:spPr>
        </p:pic>
        <p:cxnSp>
          <p:nvCxnSpPr>
            <p:cNvPr id="235" name="Straight Connector 234">
              <a:extLst>
                <a:ext uri="{FF2B5EF4-FFF2-40B4-BE49-F238E27FC236}">
                  <a16:creationId xmlns:a16="http://schemas.microsoft.com/office/drawing/2014/main" id="{60729EA1-7FC3-45AC-B476-EF652CB6B305}"/>
                </a:ext>
              </a:extLst>
            </p:cNvPr>
            <p:cNvCxnSpPr>
              <a:cxnSpLocks/>
              <a:endCxn id="234" idx="1"/>
            </p:cNvCxnSpPr>
            <p:nvPr/>
          </p:nvCxnSpPr>
          <p:spPr>
            <a:xfrm flipV="1">
              <a:off x="4404746" y="3548348"/>
              <a:ext cx="546209" cy="469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EFD0731-66AE-409A-981F-DC76C6AFDB20}"/>
                </a:ext>
              </a:extLst>
            </p:cNvPr>
            <p:cNvCxnSpPr>
              <a:cxnSpLocks/>
              <a:endCxn id="233" idx="1"/>
            </p:cNvCxnSpPr>
            <p:nvPr/>
          </p:nvCxnSpPr>
          <p:spPr>
            <a:xfrm>
              <a:off x="4404746" y="4017900"/>
              <a:ext cx="503217" cy="1517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36024616-4251-4E66-9C17-09EDE525054F}"/>
              </a:ext>
            </a:extLst>
          </p:cNvPr>
          <p:cNvGrpSpPr/>
          <p:nvPr/>
        </p:nvGrpSpPr>
        <p:grpSpPr>
          <a:xfrm>
            <a:off x="4390186" y="4736956"/>
            <a:ext cx="573213" cy="515463"/>
            <a:chOff x="4532370" y="4479225"/>
            <a:chExt cx="1397394" cy="1291344"/>
          </a:xfrm>
        </p:grpSpPr>
        <p:pic>
          <p:nvPicPr>
            <p:cNvPr id="238" name="Picture 14" descr="Free Dessert Food Cliparts, Download Free Clip Art, Free Clip Art on Clipart  Library">
              <a:extLst>
                <a:ext uri="{FF2B5EF4-FFF2-40B4-BE49-F238E27FC236}">
                  <a16:creationId xmlns:a16="http://schemas.microsoft.com/office/drawing/2014/main" id="{09AF7F5E-A6C6-40CE-BED6-0881B78AEAA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12213" y="5064449"/>
              <a:ext cx="717551" cy="706120"/>
            </a:xfrm>
            <a:prstGeom prst="rect">
              <a:avLst/>
            </a:prstGeom>
            <a:noFill/>
            <a:extLst>
              <a:ext uri="{909E8E84-426E-40DD-AFC4-6F175D3DCCD1}">
                <a14:hiddenFill xmlns:a14="http://schemas.microsoft.com/office/drawing/2010/main">
                  <a:solidFill>
                    <a:srgbClr val="FFFFFF"/>
                  </a:solidFill>
                </a14:hiddenFill>
              </a:ext>
            </a:extLst>
          </p:spPr>
        </p:pic>
        <p:pic>
          <p:nvPicPr>
            <p:cNvPr id="239" name="Picture 16" descr="Free Dessert Cliparts, Download Free Clip Art, Free Clip Art on Clipart  Library">
              <a:extLst>
                <a:ext uri="{FF2B5EF4-FFF2-40B4-BE49-F238E27FC236}">
                  <a16:creationId xmlns:a16="http://schemas.microsoft.com/office/drawing/2014/main" id="{886C54B0-056A-4930-9DFD-45D6C59D7F8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41057" y="4479225"/>
              <a:ext cx="532113" cy="609230"/>
            </a:xfrm>
            <a:prstGeom prst="rect">
              <a:avLst/>
            </a:prstGeom>
            <a:noFill/>
            <a:extLst>
              <a:ext uri="{909E8E84-426E-40DD-AFC4-6F175D3DCCD1}">
                <a14:hiddenFill xmlns:a14="http://schemas.microsoft.com/office/drawing/2010/main">
                  <a:solidFill>
                    <a:srgbClr val="FFFFFF"/>
                  </a:solidFill>
                </a14:hiddenFill>
              </a:ext>
            </a:extLst>
          </p:spPr>
        </p:pic>
        <p:cxnSp>
          <p:nvCxnSpPr>
            <p:cNvPr id="240" name="Straight Connector 239">
              <a:extLst>
                <a:ext uri="{FF2B5EF4-FFF2-40B4-BE49-F238E27FC236}">
                  <a16:creationId xmlns:a16="http://schemas.microsoft.com/office/drawing/2014/main" id="{5985201E-F0A2-4B09-A002-81D6BEFF994D}"/>
                </a:ext>
              </a:extLst>
            </p:cNvPr>
            <p:cNvCxnSpPr>
              <a:cxnSpLocks/>
              <a:stCxn id="106" idx="0"/>
              <a:endCxn id="239" idx="1"/>
            </p:cNvCxnSpPr>
            <p:nvPr/>
          </p:nvCxnSpPr>
          <p:spPr>
            <a:xfrm flipV="1">
              <a:off x="4532370" y="4783840"/>
              <a:ext cx="708687" cy="136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AB33AE4F-2EA8-44A4-9EC7-B7E4FEAEE337}"/>
                </a:ext>
              </a:extLst>
            </p:cNvPr>
            <p:cNvCxnSpPr>
              <a:cxnSpLocks/>
              <a:stCxn id="106" idx="0"/>
              <a:endCxn id="238" idx="1"/>
            </p:cNvCxnSpPr>
            <p:nvPr/>
          </p:nvCxnSpPr>
          <p:spPr>
            <a:xfrm>
              <a:off x="4532370" y="4920152"/>
              <a:ext cx="679843" cy="497357"/>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7" name="TextBox 236">
            <a:extLst>
              <a:ext uri="{FF2B5EF4-FFF2-40B4-BE49-F238E27FC236}">
                <a16:creationId xmlns:a16="http://schemas.microsoft.com/office/drawing/2014/main" id="{B4BAF5CC-3A3B-4B53-9F5E-2398AF8B01E5}"/>
              </a:ext>
            </a:extLst>
          </p:cNvPr>
          <p:cNvSpPr txBox="1"/>
          <p:nvPr/>
        </p:nvSpPr>
        <p:spPr>
          <a:xfrm>
            <a:off x="5557744" y="3415314"/>
            <a:ext cx="3346172" cy="1200329"/>
          </a:xfrm>
          <a:prstGeom prst="rect">
            <a:avLst/>
          </a:prstGeom>
          <a:noFill/>
        </p:spPr>
        <p:txBody>
          <a:bodyPr wrap="none" rtlCol="0">
            <a:spAutoFit/>
          </a:bodyPr>
          <a:lstStyle/>
          <a:p>
            <a:r>
              <a:rPr lang="en-US" dirty="0"/>
              <a:t>For each of the 4 × 4 × 3 ways</a:t>
            </a:r>
          </a:p>
          <a:p>
            <a:r>
              <a:rPr lang="en-US" dirty="0"/>
              <a:t>to choose a sandwich, side, and </a:t>
            </a:r>
          </a:p>
          <a:p>
            <a:r>
              <a:rPr lang="en-US" dirty="0"/>
              <a:t>drink, there are 2 ways to choose </a:t>
            </a:r>
          </a:p>
          <a:p>
            <a:r>
              <a:rPr lang="en-US" dirty="0"/>
              <a:t>dessert. </a:t>
            </a:r>
          </a:p>
        </p:txBody>
      </p:sp>
    </p:spTree>
    <p:extLst>
      <p:ext uri="{BB962C8B-B14F-4D97-AF65-F5344CB8AC3E}">
        <p14:creationId xmlns:p14="http://schemas.microsoft.com/office/powerpoint/2010/main" val="4202227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0C9A83-329A-461F-B715-92C19E843650}"/>
              </a:ext>
            </a:extLst>
          </p:cNvPr>
          <p:cNvSpPr txBox="1"/>
          <p:nvPr/>
        </p:nvSpPr>
        <p:spPr>
          <a:xfrm>
            <a:off x="548640" y="579120"/>
            <a:ext cx="7695055" cy="1200329"/>
          </a:xfrm>
          <a:prstGeom prst="rect">
            <a:avLst/>
          </a:prstGeom>
          <a:noFill/>
        </p:spPr>
        <p:txBody>
          <a:bodyPr wrap="none" rtlCol="0">
            <a:spAutoFit/>
          </a:bodyPr>
          <a:lstStyle/>
          <a:p>
            <a:r>
              <a:rPr lang="en-US" dirty="0"/>
              <a:t>Suppose a lunch consists of one sandwich, one side,  one drink, and one desert. </a:t>
            </a:r>
          </a:p>
          <a:p>
            <a:r>
              <a:rPr lang="en-US" dirty="0"/>
              <a:t>You have a choice of 4 types of sandwich, 4 sides, 3 drinks, and two desserts.</a:t>
            </a:r>
          </a:p>
          <a:p>
            <a:endParaRPr lang="en-US" dirty="0"/>
          </a:p>
          <a:p>
            <a:r>
              <a:rPr lang="en-US" dirty="0"/>
              <a:t>How many different lunch combinations are there?</a:t>
            </a:r>
          </a:p>
        </p:txBody>
      </p:sp>
      <p:pic>
        <p:nvPicPr>
          <p:cNvPr id="6" name="Picture 5" descr="A picture containing text&#10;&#10;Description automatically generated">
            <a:extLst>
              <a:ext uri="{FF2B5EF4-FFF2-40B4-BE49-F238E27FC236}">
                <a16:creationId xmlns:a16="http://schemas.microsoft.com/office/drawing/2014/main" id="{FDB3D743-117B-445B-BC89-A90EB3408D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11473" y="3296532"/>
            <a:ext cx="854075" cy="354824"/>
          </a:xfrm>
          <a:prstGeom prst="rect">
            <a:avLst/>
          </a:prstGeom>
        </p:spPr>
      </p:pic>
      <p:cxnSp>
        <p:nvCxnSpPr>
          <p:cNvPr id="11" name="Straight Connector 10">
            <a:extLst>
              <a:ext uri="{FF2B5EF4-FFF2-40B4-BE49-F238E27FC236}">
                <a16:creationId xmlns:a16="http://schemas.microsoft.com/office/drawing/2014/main" id="{99BF201D-3C5A-4EC4-9AC3-CDBE7719ED1D}"/>
              </a:ext>
            </a:extLst>
          </p:cNvPr>
          <p:cNvCxnSpPr>
            <a:cxnSpLocks/>
            <a:stCxn id="24" idx="6"/>
            <a:endCxn id="2056" idx="1"/>
          </p:cNvCxnSpPr>
          <p:nvPr/>
        </p:nvCxnSpPr>
        <p:spPr>
          <a:xfrm flipV="1">
            <a:off x="462279" y="2251670"/>
            <a:ext cx="917354" cy="1968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DC5965-3AE6-4B0F-B21F-2A41A6A7918A}"/>
              </a:ext>
            </a:extLst>
          </p:cNvPr>
          <p:cNvCxnSpPr>
            <a:cxnSpLocks/>
            <a:stCxn id="24" idx="6"/>
            <a:endCxn id="2058" idx="1"/>
          </p:cNvCxnSpPr>
          <p:nvPr/>
        </p:nvCxnSpPr>
        <p:spPr>
          <a:xfrm>
            <a:off x="462279" y="4220149"/>
            <a:ext cx="1072394" cy="39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087227F-A302-413D-8CB0-484DCEED4B0E}"/>
              </a:ext>
            </a:extLst>
          </p:cNvPr>
          <p:cNvCxnSpPr>
            <a:cxnSpLocks/>
            <a:stCxn id="24" idx="6"/>
            <a:endCxn id="2060" idx="1"/>
          </p:cNvCxnSpPr>
          <p:nvPr/>
        </p:nvCxnSpPr>
        <p:spPr>
          <a:xfrm>
            <a:off x="462279" y="4220149"/>
            <a:ext cx="1114109" cy="1477649"/>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31C6F8E-2B01-4166-AA68-F3CE27D9B1C9}"/>
              </a:ext>
            </a:extLst>
          </p:cNvPr>
          <p:cNvSpPr/>
          <p:nvPr/>
        </p:nvSpPr>
        <p:spPr>
          <a:xfrm>
            <a:off x="416560" y="4173097"/>
            <a:ext cx="45719" cy="941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Coca Cola Drink Png Image - Coca Cola Cup Png, Transparent Png , Transparent  Png Image - PNGitem">
            <a:extLst>
              <a:ext uri="{FF2B5EF4-FFF2-40B4-BE49-F238E27FC236}">
                <a16:creationId xmlns:a16="http://schemas.microsoft.com/office/drawing/2014/main" id="{99F55148-BFC8-4580-993E-BEFEEE0B71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6445" y="1605316"/>
            <a:ext cx="722592" cy="85121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99282F64-313D-4302-84DF-7EB4F9C08CDA}"/>
              </a:ext>
            </a:extLst>
          </p:cNvPr>
          <p:cNvPicPr>
            <a:picLocks noChangeAspect="1"/>
          </p:cNvPicPr>
          <p:nvPr/>
        </p:nvPicPr>
        <p:blipFill>
          <a:blip r:embed="rId5"/>
          <a:stretch>
            <a:fillRect/>
          </a:stretch>
        </p:blipFill>
        <p:spPr>
          <a:xfrm>
            <a:off x="10538525" y="1511319"/>
            <a:ext cx="676715" cy="914479"/>
          </a:xfrm>
          <a:prstGeom prst="rect">
            <a:avLst/>
          </a:prstGeom>
        </p:spPr>
      </p:pic>
      <p:pic>
        <p:nvPicPr>
          <p:cNvPr id="2054" name="Picture 6" descr="Starbucks Cup | PNG All">
            <a:extLst>
              <a:ext uri="{FF2B5EF4-FFF2-40B4-BE49-F238E27FC236}">
                <a16:creationId xmlns:a16="http://schemas.microsoft.com/office/drawing/2014/main" id="{E0F9DC77-170F-49C5-8662-97BC8C5895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7750" y="1685524"/>
            <a:ext cx="722593" cy="7898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andwich Clip Art Free Clipart Panda Free Clipart Images | Food clipart,  Food, Summer sandwiches">
            <a:extLst>
              <a:ext uri="{FF2B5EF4-FFF2-40B4-BE49-F238E27FC236}">
                <a16:creationId xmlns:a16="http://schemas.microsoft.com/office/drawing/2014/main" id="{B22CE6A2-80A1-4F9C-8D66-5CB4B4FA81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9633" y="2012551"/>
            <a:ext cx="843281" cy="47823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ree Sandwich Cliparts, Download Free Clip Art, Free Clip Art on Clipart  Library">
            <a:extLst>
              <a:ext uri="{FF2B5EF4-FFF2-40B4-BE49-F238E27FC236}">
                <a16:creationId xmlns:a16="http://schemas.microsoft.com/office/drawing/2014/main" id="{923E2441-98B9-4C1B-A576-1BAFA855D5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4673" y="4274591"/>
            <a:ext cx="843281" cy="67529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andwich Clip Art Images | Clipart Panda - Free Clipart Images">
            <a:extLst>
              <a:ext uri="{FF2B5EF4-FFF2-40B4-BE49-F238E27FC236}">
                <a16:creationId xmlns:a16="http://schemas.microsoft.com/office/drawing/2014/main" id="{33758D6D-AC9E-496D-9C23-3FCE10C68C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76388" y="5499627"/>
            <a:ext cx="843281" cy="396342"/>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B6F0B51B-2552-4984-9862-26F965E2F49A}"/>
              </a:ext>
            </a:extLst>
          </p:cNvPr>
          <p:cNvCxnSpPr>
            <a:cxnSpLocks/>
            <a:stCxn id="24" idx="6"/>
            <a:endCxn id="6" idx="1"/>
          </p:cNvCxnSpPr>
          <p:nvPr/>
        </p:nvCxnSpPr>
        <p:spPr>
          <a:xfrm flipV="1">
            <a:off x="462279" y="3473944"/>
            <a:ext cx="949194" cy="746205"/>
          </a:xfrm>
          <a:prstGeom prst="line">
            <a:avLst/>
          </a:prstGeom>
        </p:spPr>
        <p:style>
          <a:lnRef idx="1">
            <a:schemeClr val="accent1"/>
          </a:lnRef>
          <a:fillRef idx="0">
            <a:schemeClr val="accent1"/>
          </a:fillRef>
          <a:effectRef idx="0">
            <a:schemeClr val="accent1"/>
          </a:effectRef>
          <a:fontRef idx="minor">
            <a:schemeClr val="tx1"/>
          </a:fontRef>
        </p:style>
      </p:cxnSp>
      <p:pic>
        <p:nvPicPr>
          <p:cNvPr id="2071" name="Picture 2070">
            <a:extLst>
              <a:ext uri="{FF2B5EF4-FFF2-40B4-BE49-F238E27FC236}">
                <a16:creationId xmlns:a16="http://schemas.microsoft.com/office/drawing/2014/main" id="{BDAC309D-E1D7-45B6-9688-0CD180A185EE}"/>
              </a:ext>
            </a:extLst>
          </p:cNvPr>
          <p:cNvPicPr>
            <a:picLocks noChangeAspect="1"/>
          </p:cNvPicPr>
          <p:nvPr/>
        </p:nvPicPr>
        <p:blipFill>
          <a:blip r:embed="rId10"/>
          <a:stretch>
            <a:fillRect/>
          </a:stretch>
        </p:blipFill>
        <p:spPr>
          <a:xfrm>
            <a:off x="10662095" y="377178"/>
            <a:ext cx="841321" cy="475529"/>
          </a:xfrm>
          <a:prstGeom prst="rect">
            <a:avLst/>
          </a:prstGeom>
        </p:spPr>
      </p:pic>
      <p:pic>
        <p:nvPicPr>
          <p:cNvPr id="2072" name="Picture 2071">
            <a:extLst>
              <a:ext uri="{FF2B5EF4-FFF2-40B4-BE49-F238E27FC236}">
                <a16:creationId xmlns:a16="http://schemas.microsoft.com/office/drawing/2014/main" id="{C3B7E331-58F9-4AD0-9F48-2481FEEB3ABE}"/>
              </a:ext>
            </a:extLst>
          </p:cNvPr>
          <p:cNvPicPr>
            <a:picLocks noChangeAspect="1"/>
          </p:cNvPicPr>
          <p:nvPr/>
        </p:nvPicPr>
        <p:blipFill>
          <a:blip r:embed="rId11"/>
          <a:stretch>
            <a:fillRect/>
          </a:stretch>
        </p:blipFill>
        <p:spPr>
          <a:xfrm>
            <a:off x="9820774" y="419853"/>
            <a:ext cx="853514" cy="353599"/>
          </a:xfrm>
          <a:prstGeom prst="rect">
            <a:avLst/>
          </a:prstGeom>
        </p:spPr>
      </p:pic>
      <p:pic>
        <p:nvPicPr>
          <p:cNvPr id="2073" name="Picture 2072">
            <a:extLst>
              <a:ext uri="{FF2B5EF4-FFF2-40B4-BE49-F238E27FC236}">
                <a16:creationId xmlns:a16="http://schemas.microsoft.com/office/drawing/2014/main" id="{E60F962A-AC4B-491F-BB8C-92C90DD911FB}"/>
              </a:ext>
            </a:extLst>
          </p:cNvPr>
          <p:cNvPicPr>
            <a:picLocks noChangeAspect="1"/>
          </p:cNvPicPr>
          <p:nvPr/>
        </p:nvPicPr>
        <p:blipFill>
          <a:blip r:embed="rId12"/>
          <a:stretch>
            <a:fillRect/>
          </a:stretch>
        </p:blipFill>
        <p:spPr>
          <a:xfrm>
            <a:off x="8991646" y="236957"/>
            <a:ext cx="841321" cy="676715"/>
          </a:xfrm>
          <a:prstGeom prst="rect">
            <a:avLst/>
          </a:prstGeom>
        </p:spPr>
      </p:pic>
      <p:pic>
        <p:nvPicPr>
          <p:cNvPr id="2074" name="Picture 2073">
            <a:extLst>
              <a:ext uri="{FF2B5EF4-FFF2-40B4-BE49-F238E27FC236}">
                <a16:creationId xmlns:a16="http://schemas.microsoft.com/office/drawing/2014/main" id="{65F84A81-B54A-41CF-9951-4ADD5E1520EE}"/>
              </a:ext>
            </a:extLst>
          </p:cNvPr>
          <p:cNvPicPr>
            <a:picLocks noChangeAspect="1"/>
          </p:cNvPicPr>
          <p:nvPr/>
        </p:nvPicPr>
        <p:blipFill>
          <a:blip r:embed="rId13"/>
          <a:stretch>
            <a:fillRect/>
          </a:stretch>
        </p:blipFill>
        <p:spPr>
          <a:xfrm>
            <a:off x="8150325" y="377178"/>
            <a:ext cx="841321" cy="396274"/>
          </a:xfrm>
          <a:prstGeom prst="rect">
            <a:avLst/>
          </a:prstGeom>
        </p:spPr>
      </p:pic>
      <p:pic>
        <p:nvPicPr>
          <p:cNvPr id="2075" name="Picture 2074">
            <a:extLst>
              <a:ext uri="{FF2B5EF4-FFF2-40B4-BE49-F238E27FC236}">
                <a16:creationId xmlns:a16="http://schemas.microsoft.com/office/drawing/2014/main" id="{5BA48591-02A7-42DF-B69B-683065FCA048}"/>
              </a:ext>
            </a:extLst>
          </p:cNvPr>
          <p:cNvPicPr>
            <a:picLocks noChangeAspect="1"/>
          </p:cNvPicPr>
          <p:nvPr/>
        </p:nvPicPr>
        <p:blipFill>
          <a:blip r:embed="rId14"/>
          <a:stretch>
            <a:fillRect/>
          </a:stretch>
        </p:blipFill>
        <p:spPr>
          <a:xfrm>
            <a:off x="10783749" y="945756"/>
            <a:ext cx="859611" cy="493819"/>
          </a:xfrm>
          <a:prstGeom prst="rect">
            <a:avLst/>
          </a:prstGeom>
        </p:spPr>
      </p:pic>
      <p:pic>
        <p:nvPicPr>
          <p:cNvPr id="2076" name="Picture 2075">
            <a:extLst>
              <a:ext uri="{FF2B5EF4-FFF2-40B4-BE49-F238E27FC236}">
                <a16:creationId xmlns:a16="http://schemas.microsoft.com/office/drawing/2014/main" id="{DA8A828D-1B05-4638-AC48-D57E0C1F7869}"/>
              </a:ext>
            </a:extLst>
          </p:cNvPr>
          <p:cNvPicPr>
            <a:picLocks noChangeAspect="1"/>
          </p:cNvPicPr>
          <p:nvPr/>
        </p:nvPicPr>
        <p:blipFill>
          <a:blip r:embed="rId15"/>
          <a:stretch>
            <a:fillRect/>
          </a:stretch>
        </p:blipFill>
        <p:spPr>
          <a:xfrm>
            <a:off x="9966956" y="923420"/>
            <a:ext cx="871804" cy="603556"/>
          </a:xfrm>
          <a:prstGeom prst="rect">
            <a:avLst/>
          </a:prstGeom>
        </p:spPr>
      </p:pic>
      <p:pic>
        <p:nvPicPr>
          <p:cNvPr id="2077" name="Picture 2076">
            <a:extLst>
              <a:ext uri="{FF2B5EF4-FFF2-40B4-BE49-F238E27FC236}">
                <a16:creationId xmlns:a16="http://schemas.microsoft.com/office/drawing/2014/main" id="{20B0D9AE-575B-4CC6-A47A-B6D7AF64DE28}"/>
              </a:ext>
            </a:extLst>
          </p:cNvPr>
          <p:cNvPicPr>
            <a:picLocks noChangeAspect="1"/>
          </p:cNvPicPr>
          <p:nvPr/>
        </p:nvPicPr>
        <p:blipFill>
          <a:blip r:embed="rId16"/>
          <a:stretch>
            <a:fillRect/>
          </a:stretch>
        </p:blipFill>
        <p:spPr>
          <a:xfrm>
            <a:off x="8150325" y="945756"/>
            <a:ext cx="847417" cy="542591"/>
          </a:xfrm>
          <a:prstGeom prst="rect">
            <a:avLst/>
          </a:prstGeom>
        </p:spPr>
      </p:pic>
      <p:pic>
        <p:nvPicPr>
          <p:cNvPr id="2078" name="Picture 2077">
            <a:extLst>
              <a:ext uri="{FF2B5EF4-FFF2-40B4-BE49-F238E27FC236}">
                <a16:creationId xmlns:a16="http://schemas.microsoft.com/office/drawing/2014/main" id="{C4618474-B99B-48CC-9403-737BF91D6344}"/>
              </a:ext>
            </a:extLst>
          </p:cNvPr>
          <p:cNvPicPr>
            <a:picLocks noChangeAspect="1"/>
          </p:cNvPicPr>
          <p:nvPr/>
        </p:nvPicPr>
        <p:blipFill>
          <a:blip r:embed="rId17"/>
          <a:stretch>
            <a:fillRect/>
          </a:stretch>
        </p:blipFill>
        <p:spPr>
          <a:xfrm>
            <a:off x="8967126" y="963964"/>
            <a:ext cx="1030313" cy="512108"/>
          </a:xfrm>
          <a:prstGeom prst="rect">
            <a:avLst/>
          </a:prstGeom>
        </p:spPr>
      </p:pic>
      <p:pic>
        <p:nvPicPr>
          <p:cNvPr id="2079" name="Picture 14" descr="Free Dessert Food Cliparts, Download Free Clip Art, Free Clip Art on Clipart  Library">
            <a:extLst>
              <a:ext uri="{FF2B5EF4-FFF2-40B4-BE49-F238E27FC236}">
                <a16:creationId xmlns:a16="http://schemas.microsoft.com/office/drawing/2014/main" id="{37A04D7D-0909-435D-8F38-61E2BFF5DD4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36142" y="2517715"/>
            <a:ext cx="722594" cy="722594"/>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16" descr="Free Dessert Cliparts, Download Free Clip Art, Free Clip Art on Clipart  Library">
            <a:extLst>
              <a:ext uri="{FF2B5EF4-FFF2-40B4-BE49-F238E27FC236}">
                <a16:creationId xmlns:a16="http://schemas.microsoft.com/office/drawing/2014/main" id="{A779C54A-D836-4D66-9AFC-76907C2550F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402858" y="2488802"/>
            <a:ext cx="535853" cy="623444"/>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Connector 42">
            <a:extLst>
              <a:ext uri="{FF2B5EF4-FFF2-40B4-BE49-F238E27FC236}">
                <a16:creationId xmlns:a16="http://schemas.microsoft.com/office/drawing/2014/main" id="{C75C4908-BCE6-4C38-8212-5B53AF251135}"/>
              </a:ext>
            </a:extLst>
          </p:cNvPr>
          <p:cNvCxnSpPr>
            <a:cxnSpLocks/>
            <a:stCxn id="6" idx="3"/>
            <a:endCxn id="6" idx="3"/>
          </p:cNvCxnSpPr>
          <p:nvPr/>
        </p:nvCxnSpPr>
        <p:spPr>
          <a:xfrm>
            <a:off x="2265548" y="3473944"/>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8DA8A6B-17D7-47B8-8F98-A646E313C4DF}"/>
              </a:ext>
            </a:extLst>
          </p:cNvPr>
          <p:cNvGrpSpPr/>
          <p:nvPr/>
        </p:nvGrpSpPr>
        <p:grpSpPr>
          <a:xfrm>
            <a:off x="2344847" y="5405758"/>
            <a:ext cx="840860" cy="1351239"/>
            <a:chOff x="2102831" y="1556211"/>
            <a:chExt cx="1644086" cy="1993248"/>
          </a:xfrm>
        </p:grpSpPr>
        <p:grpSp>
          <p:nvGrpSpPr>
            <p:cNvPr id="2" name="Group 1">
              <a:extLst>
                <a:ext uri="{FF2B5EF4-FFF2-40B4-BE49-F238E27FC236}">
                  <a16:creationId xmlns:a16="http://schemas.microsoft.com/office/drawing/2014/main" id="{B452BDA6-61A8-464E-866F-A56C69E10D13}"/>
                </a:ext>
              </a:extLst>
            </p:cNvPr>
            <p:cNvGrpSpPr/>
            <p:nvPr/>
          </p:nvGrpSpPr>
          <p:grpSpPr>
            <a:xfrm>
              <a:off x="2102831" y="2166778"/>
              <a:ext cx="1074518" cy="997291"/>
              <a:chOff x="1947279" y="1783254"/>
              <a:chExt cx="2002084" cy="2483946"/>
            </a:xfrm>
          </p:grpSpPr>
          <p:pic>
            <p:nvPicPr>
              <p:cNvPr id="63" name="Picture 62">
                <a:extLst>
                  <a:ext uri="{FF2B5EF4-FFF2-40B4-BE49-F238E27FC236}">
                    <a16:creationId xmlns:a16="http://schemas.microsoft.com/office/drawing/2014/main" id="{48444B84-DC4A-4128-89A5-A5A68B0B1CC0}"/>
                  </a:ext>
                </a:extLst>
              </p:cNvPr>
              <p:cNvPicPr>
                <a:picLocks noChangeAspect="1"/>
              </p:cNvPicPr>
              <p:nvPr/>
            </p:nvPicPr>
            <p:blipFill>
              <a:blip r:embed="rId20"/>
              <a:stretch>
                <a:fillRect/>
              </a:stretch>
            </p:blipFill>
            <p:spPr>
              <a:xfrm>
                <a:off x="2920574" y="2386208"/>
                <a:ext cx="868755" cy="602032"/>
              </a:xfrm>
              <a:prstGeom prst="rect">
                <a:avLst/>
              </a:prstGeom>
            </p:spPr>
          </p:pic>
          <p:pic>
            <p:nvPicPr>
              <p:cNvPr id="2048" name="Picture 2047">
                <a:extLst>
                  <a:ext uri="{FF2B5EF4-FFF2-40B4-BE49-F238E27FC236}">
                    <a16:creationId xmlns:a16="http://schemas.microsoft.com/office/drawing/2014/main" id="{A9FD7BD9-79E1-4948-8259-096651ECCE84}"/>
                  </a:ext>
                </a:extLst>
              </p:cNvPr>
              <p:cNvPicPr>
                <a:picLocks noChangeAspect="1"/>
              </p:cNvPicPr>
              <p:nvPr/>
            </p:nvPicPr>
            <p:blipFill>
              <a:blip r:embed="rId21"/>
              <a:stretch>
                <a:fillRect/>
              </a:stretch>
            </p:blipFill>
            <p:spPr>
              <a:xfrm>
                <a:off x="2913982" y="3053932"/>
                <a:ext cx="845893" cy="541067"/>
              </a:xfrm>
              <a:prstGeom prst="rect">
                <a:avLst/>
              </a:prstGeom>
            </p:spPr>
          </p:pic>
          <p:pic>
            <p:nvPicPr>
              <p:cNvPr id="2049" name="Picture 2048">
                <a:extLst>
                  <a:ext uri="{FF2B5EF4-FFF2-40B4-BE49-F238E27FC236}">
                    <a16:creationId xmlns:a16="http://schemas.microsoft.com/office/drawing/2014/main" id="{EA2137C5-A971-4E8E-AB56-F181A4CDBDED}"/>
                  </a:ext>
                </a:extLst>
              </p:cNvPr>
              <p:cNvPicPr>
                <a:picLocks noChangeAspect="1"/>
              </p:cNvPicPr>
              <p:nvPr/>
            </p:nvPicPr>
            <p:blipFill>
              <a:blip r:embed="rId22"/>
              <a:stretch>
                <a:fillRect/>
              </a:stretch>
            </p:blipFill>
            <p:spPr>
              <a:xfrm>
                <a:off x="2920574" y="3756616"/>
                <a:ext cx="1028789" cy="510584"/>
              </a:xfrm>
              <a:prstGeom prst="rect">
                <a:avLst/>
              </a:prstGeom>
            </p:spPr>
          </p:pic>
          <p:pic>
            <p:nvPicPr>
              <p:cNvPr id="2051" name="Picture 2050">
                <a:extLst>
                  <a:ext uri="{FF2B5EF4-FFF2-40B4-BE49-F238E27FC236}">
                    <a16:creationId xmlns:a16="http://schemas.microsoft.com/office/drawing/2014/main" id="{F3AF8C09-E1BB-4792-9299-E7934D25A518}"/>
                  </a:ext>
                </a:extLst>
              </p:cNvPr>
              <p:cNvPicPr>
                <a:picLocks noChangeAspect="1"/>
              </p:cNvPicPr>
              <p:nvPr/>
            </p:nvPicPr>
            <p:blipFill>
              <a:blip r:embed="rId23"/>
              <a:stretch>
                <a:fillRect/>
              </a:stretch>
            </p:blipFill>
            <p:spPr>
              <a:xfrm>
                <a:off x="2913982" y="1783254"/>
                <a:ext cx="861135" cy="495343"/>
              </a:xfrm>
              <a:prstGeom prst="rect">
                <a:avLst/>
              </a:prstGeom>
            </p:spPr>
          </p:pic>
          <p:cxnSp>
            <p:nvCxnSpPr>
              <p:cNvPr id="2055" name="Straight Connector 2054">
                <a:extLst>
                  <a:ext uri="{FF2B5EF4-FFF2-40B4-BE49-F238E27FC236}">
                    <a16:creationId xmlns:a16="http://schemas.microsoft.com/office/drawing/2014/main" id="{87BCB129-7A62-44C4-9CE4-31D2DB673656}"/>
                  </a:ext>
                </a:extLst>
              </p:cNvPr>
              <p:cNvCxnSpPr>
                <a:cxnSpLocks/>
                <a:stCxn id="2056" idx="3"/>
                <a:endCxn id="2051" idx="1"/>
              </p:cNvCxnSpPr>
              <p:nvPr/>
            </p:nvCxnSpPr>
            <p:spPr>
              <a:xfrm flipV="1">
                <a:off x="1947279" y="2030928"/>
                <a:ext cx="966704" cy="34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CE3FC01D-659B-4707-AFCB-D3EDA171BCCD}"/>
                  </a:ext>
                </a:extLst>
              </p:cNvPr>
              <p:cNvCxnSpPr>
                <a:cxnSpLocks/>
                <a:stCxn id="2056" idx="3"/>
                <a:endCxn id="63" idx="1"/>
              </p:cNvCxnSpPr>
              <p:nvPr/>
            </p:nvCxnSpPr>
            <p:spPr>
              <a:xfrm>
                <a:off x="1947279" y="2065258"/>
                <a:ext cx="973294" cy="621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E4586C71-4E87-4A51-BCF6-26261AC51EEC}"/>
                  </a:ext>
                </a:extLst>
              </p:cNvPr>
              <p:cNvCxnSpPr>
                <a:stCxn id="2056" idx="3"/>
                <a:endCxn id="2056" idx="3"/>
              </p:cNvCxnSpPr>
              <p:nvPr/>
            </p:nvCxnSpPr>
            <p:spPr>
              <a:xfrm>
                <a:off x="1947279" y="206525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B2AAD5A2-3E5F-44DA-911F-DF8094D12FFC}"/>
                  </a:ext>
                </a:extLst>
              </p:cNvPr>
              <p:cNvCxnSpPr>
                <a:cxnSpLocks/>
                <a:stCxn id="2056" idx="3"/>
                <a:endCxn id="2048" idx="1"/>
              </p:cNvCxnSpPr>
              <p:nvPr/>
            </p:nvCxnSpPr>
            <p:spPr>
              <a:xfrm>
                <a:off x="1947279" y="2065258"/>
                <a:ext cx="966704" cy="1259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D693DB36-F922-489D-AEC9-27D6C93B9C87}"/>
                  </a:ext>
                </a:extLst>
              </p:cNvPr>
              <p:cNvCxnSpPr>
                <a:cxnSpLocks/>
                <a:stCxn id="2056" idx="3"/>
                <a:endCxn id="2049" idx="1"/>
              </p:cNvCxnSpPr>
              <p:nvPr/>
            </p:nvCxnSpPr>
            <p:spPr>
              <a:xfrm>
                <a:off x="1947279" y="2065258"/>
                <a:ext cx="973294" cy="194665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4B056967-061B-40A2-A468-4E5C1989B33F}"/>
                </a:ext>
              </a:extLst>
            </p:cNvPr>
            <p:cNvGrpSpPr/>
            <p:nvPr/>
          </p:nvGrpSpPr>
          <p:grpSpPr>
            <a:xfrm>
              <a:off x="3089401" y="2552378"/>
              <a:ext cx="654138" cy="516470"/>
              <a:chOff x="3083831" y="1552530"/>
              <a:chExt cx="2031783" cy="1680129"/>
            </a:xfrm>
          </p:grpSpPr>
          <p:pic>
            <p:nvPicPr>
              <p:cNvPr id="83" name="Picture 6" descr="Starbucks Cup | PNG All">
                <a:extLst>
                  <a:ext uri="{FF2B5EF4-FFF2-40B4-BE49-F238E27FC236}">
                    <a16:creationId xmlns:a16="http://schemas.microsoft.com/office/drawing/2014/main" id="{78F713FC-33E0-4D37-879E-725FA85210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85984" y="1492385"/>
                <a:ext cx="669521" cy="789811"/>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Coca Cola Drink Png Image - Coca Cola Cup Png, Transparent Png , Transparent  Png Image - PNGitem">
                <a:extLst>
                  <a:ext uri="{FF2B5EF4-FFF2-40B4-BE49-F238E27FC236}">
                    <a16:creationId xmlns:a16="http://schemas.microsoft.com/office/drawing/2014/main" id="{D2C01362-49DB-40D2-B945-1317CA3E63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60809" y="1938330"/>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4">
                <a:extLst>
                  <a:ext uri="{FF2B5EF4-FFF2-40B4-BE49-F238E27FC236}">
                    <a16:creationId xmlns:a16="http://schemas.microsoft.com/office/drawing/2014/main" id="{6EB5B5FF-552F-494C-A8DB-E1607AA44AD2}"/>
                  </a:ext>
                </a:extLst>
              </p:cNvPr>
              <p:cNvPicPr>
                <a:picLocks noChangeAspect="1"/>
              </p:cNvPicPr>
              <p:nvPr/>
            </p:nvPicPr>
            <p:blipFill>
              <a:blip r:embed="rId5"/>
              <a:stretch>
                <a:fillRect/>
              </a:stretch>
            </p:blipFill>
            <p:spPr>
              <a:xfrm rot="5400000">
                <a:off x="4422853" y="2539898"/>
                <a:ext cx="471043" cy="914479"/>
              </a:xfrm>
              <a:prstGeom prst="rect">
                <a:avLst/>
              </a:prstGeom>
            </p:spPr>
          </p:pic>
          <p:cxnSp>
            <p:nvCxnSpPr>
              <p:cNvPr id="5" name="Straight Connector 4">
                <a:extLst>
                  <a:ext uri="{FF2B5EF4-FFF2-40B4-BE49-F238E27FC236}">
                    <a16:creationId xmlns:a16="http://schemas.microsoft.com/office/drawing/2014/main" id="{6FDB66ED-6B0C-48E0-A531-EC5F9AB2EB4D}"/>
                  </a:ext>
                </a:extLst>
              </p:cNvPr>
              <p:cNvCxnSpPr>
                <a:cxnSpLocks/>
                <a:stCxn id="2051" idx="3"/>
                <a:endCxn id="83" idx="2"/>
              </p:cNvCxnSpPr>
              <p:nvPr/>
            </p:nvCxnSpPr>
            <p:spPr>
              <a:xfrm flipV="1">
                <a:off x="3083831" y="1887291"/>
                <a:ext cx="1042008" cy="37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943AA7-43C5-45BE-A7EB-10CA524DFE0A}"/>
                  </a:ext>
                </a:extLst>
              </p:cNvPr>
              <p:cNvCxnSpPr>
                <a:cxnSpLocks/>
                <a:stCxn id="2051" idx="3"/>
                <a:endCxn id="85" idx="2"/>
              </p:cNvCxnSpPr>
              <p:nvPr/>
            </p:nvCxnSpPr>
            <p:spPr>
              <a:xfrm>
                <a:off x="3083831" y="2266217"/>
                <a:ext cx="1117304" cy="730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7B3170A-C68C-4562-8F34-A3C9E4E5FDFB}"/>
                  </a:ext>
                </a:extLst>
              </p:cNvPr>
              <p:cNvCxnSpPr>
                <a:cxnSpLocks/>
                <a:stCxn id="2051" idx="3"/>
                <a:endCxn id="84" idx="2"/>
              </p:cNvCxnSpPr>
              <p:nvPr/>
            </p:nvCxnSpPr>
            <p:spPr>
              <a:xfrm>
                <a:off x="3083831" y="2266217"/>
                <a:ext cx="1086130" cy="977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30478E08-4FA0-45F0-8F0A-B01C9183EB28}"/>
                </a:ext>
              </a:extLst>
            </p:cNvPr>
            <p:cNvGrpSpPr/>
            <p:nvPr/>
          </p:nvGrpSpPr>
          <p:grpSpPr>
            <a:xfrm>
              <a:off x="3115570" y="1556211"/>
              <a:ext cx="628734" cy="679427"/>
              <a:chOff x="3091459" y="588659"/>
              <a:chExt cx="2255611" cy="1941059"/>
            </a:xfrm>
          </p:grpSpPr>
          <p:pic>
            <p:nvPicPr>
              <p:cNvPr id="118" name="Picture 2" descr="Coca Cola Drink Png Image - Coca Cola Cup Png, Transparent Png , Transparent  Png Image - PNGitem">
                <a:extLst>
                  <a:ext uri="{FF2B5EF4-FFF2-40B4-BE49-F238E27FC236}">
                    <a16:creationId xmlns:a16="http://schemas.microsoft.com/office/drawing/2014/main" id="{FF3A3D70-D846-4FAC-BBBE-EBAC593267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523439" y="944953"/>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118">
                <a:extLst>
                  <a:ext uri="{FF2B5EF4-FFF2-40B4-BE49-F238E27FC236}">
                    <a16:creationId xmlns:a16="http://schemas.microsoft.com/office/drawing/2014/main" id="{FBDCF321-C612-4771-BA67-C86E883A0A68}"/>
                  </a:ext>
                </a:extLst>
              </p:cNvPr>
              <p:cNvPicPr>
                <a:picLocks noChangeAspect="1"/>
              </p:cNvPicPr>
              <p:nvPr/>
            </p:nvPicPr>
            <p:blipFill>
              <a:blip r:embed="rId5"/>
              <a:stretch>
                <a:fillRect/>
              </a:stretch>
            </p:blipFill>
            <p:spPr>
              <a:xfrm rot="5400000">
                <a:off x="4654309" y="1459704"/>
                <a:ext cx="471043" cy="914479"/>
              </a:xfrm>
              <a:prstGeom prst="rect">
                <a:avLst/>
              </a:prstGeom>
            </p:spPr>
          </p:pic>
          <p:pic>
            <p:nvPicPr>
              <p:cNvPr id="117" name="Picture 6" descr="Starbucks Cup | PNG All">
                <a:extLst>
                  <a:ext uri="{FF2B5EF4-FFF2-40B4-BE49-F238E27FC236}">
                    <a16:creationId xmlns:a16="http://schemas.microsoft.com/office/drawing/2014/main" id="{004E0A86-2ADD-4B0F-915A-09B5CC5723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56312" y="528514"/>
                <a:ext cx="669521" cy="78981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AFEFD918-601A-444E-A05B-633F04D411F0}"/>
                  </a:ext>
                </a:extLst>
              </p:cNvPr>
              <p:cNvCxnSpPr>
                <a:cxnSpLocks/>
                <a:stCxn id="63" idx="3"/>
                <a:endCxn id="117" idx="2"/>
              </p:cNvCxnSpPr>
              <p:nvPr/>
            </p:nvCxnSpPr>
            <p:spPr>
              <a:xfrm flipV="1">
                <a:off x="3091459" y="923420"/>
                <a:ext cx="1304708" cy="160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A6E0A4C-56DF-4AD1-9C27-B1DD6D90FA7A}"/>
                  </a:ext>
                </a:extLst>
              </p:cNvPr>
              <p:cNvCxnSpPr>
                <a:cxnSpLocks/>
                <a:stCxn id="63" idx="3"/>
                <a:endCxn id="118" idx="2"/>
              </p:cNvCxnSpPr>
              <p:nvPr/>
            </p:nvCxnSpPr>
            <p:spPr>
              <a:xfrm flipV="1">
                <a:off x="3091459" y="1370562"/>
                <a:ext cx="1341132" cy="115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129EA73-A447-4FD1-AD3E-751C32810E2C}"/>
                  </a:ext>
                </a:extLst>
              </p:cNvPr>
              <p:cNvCxnSpPr>
                <a:cxnSpLocks/>
                <a:stCxn id="63" idx="3"/>
                <a:endCxn id="4" idx="2"/>
              </p:cNvCxnSpPr>
              <p:nvPr/>
            </p:nvCxnSpPr>
            <p:spPr>
              <a:xfrm flipV="1">
                <a:off x="3091459" y="1779449"/>
                <a:ext cx="1304709" cy="7502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EE186DE-53D4-4D91-AA1B-DB6DD9E1F2A8}"/>
                </a:ext>
              </a:extLst>
            </p:cNvPr>
            <p:cNvGrpSpPr/>
            <p:nvPr/>
          </p:nvGrpSpPr>
          <p:grpSpPr>
            <a:xfrm>
              <a:off x="3091463" y="2134063"/>
              <a:ext cx="652076" cy="459751"/>
              <a:chOff x="3115570" y="1599170"/>
              <a:chExt cx="2245080" cy="1555774"/>
            </a:xfrm>
          </p:grpSpPr>
          <p:cxnSp>
            <p:nvCxnSpPr>
              <p:cNvPr id="100" name="Straight Connector 99">
                <a:extLst>
                  <a:ext uri="{FF2B5EF4-FFF2-40B4-BE49-F238E27FC236}">
                    <a16:creationId xmlns:a16="http://schemas.microsoft.com/office/drawing/2014/main" id="{DE84C565-A37E-476F-A277-578663C9A4CF}"/>
                  </a:ext>
                </a:extLst>
              </p:cNvPr>
              <p:cNvCxnSpPr>
                <a:cxnSpLocks/>
                <a:stCxn id="2048" idx="3"/>
                <a:endCxn id="99" idx="2"/>
              </p:cNvCxnSpPr>
              <p:nvPr/>
            </p:nvCxnSpPr>
            <p:spPr>
              <a:xfrm flipV="1">
                <a:off x="3115570" y="1959587"/>
                <a:ext cx="1310484" cy="846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07DAC18-0E68-4D6D-AEE0-B30CF5901B35}"/>
                  </a:ext>
                </a:extLst>
              </p:cNvPr>
              <p:cNvCxnSpPr>
                <a:cxnSpLocks/>
                <a:stCxn id="2048" idx="3"/>
                <a:endCxn id="97" idx="2"/>
              </p:cNvCxnSpPr>
              <p:nvPr/>
            </p:nvCxnSpPr>
            <p:spPr>
              <a:xfrm flipV="1">
                <a:off x="3115570" y="2503654"/>
                <a:ext cx="1288310" cy="302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7E91CDF-F697-4E73-8E69-21484E10B438}"/>
                  </a:ext>
                </a:extLst>
              </p:cNvPr>
              <p:cNvCxnSpPr>
                <a:cxnSpLocks/>
                <a:stCxn id="2048" idx="3"/>
                <a:endCxn id="98" idx="2"/>
              </p:cNvCxnSpPr>
              <p:nvPr/>
            </p:nvCxnSpPr>
            <p:spPr>
              <a:xfrm>
                <a:off x="3115570" y="2806269"/>
                <a:ext cx="1330601" cy="113154"/>
              </a:xfrm>
              <a:prstGeom prst="line">
                <a:avLst/>
              </a:prstGeom>
            </p:spPr>
            <p:style>
              <a:lnRef idx="1">
                <a:schemeClr val="accent1"/>
              </a:lnRef>
              <a:fillRef idx="0">
                <a:schemeClr val="accent1"/>
              </a:fillRef>
              <a:effectRef idx="0">
                <a:schemeClr val="accent1"/>
              </a:effectRef>
              <a:fontRef idx="minor">
                <a:schemeClr val="tx1"/>
              </a:fontRef>
            </p:style>
          </p:cxnSp>
          <p:pic>
            <p:nvPicPr>
              <p:cNvPr id="97" name="Picture 2" descr="Coca Cola Drink Png Image - Coca Cola Cup Png, Transparent Png , Transparent  Png Image - PNGitem">
                <a:extLst>
                  <a:ext uri="{FF2B5EF4-FFF2-40B4-BE49-F238E27FC236}">
                    <a16:creationId xmlns:a16="http://schemas.microsoft.com/office/drawing/2014/main" id="{E2538722-998A-4D93-A7A0-95F9FF1F3C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468192" y="2078045"/>
                <a:ext cx="722594" cy="851218"/>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97">
                <a:extLst>
                  <a:ext uri="{FF2B5EF4-FFF2-40B4-BE49-F238E27FC236}">
                    <a16:creationId xmlns:a16="http://schemas.microsoft.com/office/drawing/2014/main" id="{E424B150-C738-47C6-A87B-618ED6763C7F}"/>
                  </a:ext>
                </a:extLst>
              </p:cNvPr>
              <p:cNvPicPr>
                <a:picLocks noChangeAspect="1"/>
              </p:cNvPicPr>
              <p:nvPr/>
            </p:nvPicPr>
            <p:blipFill>
              <a:blip r:embed="rId5"/>
              <a:stretch>
                <a:fillRect/>
              </a:stretch>
            </p:blipFill>
            <p:spPr>
              <a:xfrm rot="5400000">
                <a:off x="4667889" y="2462183"/>
                <a:ext cx="471043" cy="914479"/>
              </a:xfrm>
              <a:prstGeom prst="rect">
                <a:avLst/>
              </a:prstGeom>
            </p:spPr>
          </p:pic>
          <p:pic>
            <p:nvPicPr>
              <p:cNvPr id="99" name="Picture 6" descr="Starbucks Cup | PNG All">
                <a:extLst>
                  <a:ext uri="{FF2B5EF4-FFF2-40B4-BE49-F238E27FC236}">
                    <a16:creationId xmlns:a16="http://schemas.microsoft.com/office/drawing/2014/main" id="{72402383-A002-4DDE-A39D-5DA97D4F63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41327" y="1543978"/>
                <a:ext cx="679427" cy="7898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1DB6A80E-A26F-4F8B-AE03-BBF7F1DC9C04}"/>
                </a:ext>
              </a:extLst>
            </p:cNvPr>
            <p:cNvGrpSpPr/>
            <p:nvPr/>
          </p:nvGrpSpPr>
          <p:grpSpPr>
            <a:xfrm>
              <a:off x="3186395" y="3051231"/>
              <a:ext cx="560522" cy="498228"/>
              <a:chOff x="3177349" y="2959073"/>
              <a:chExt cx="1812987" cy="1379514"/>
            </a:xfrm>
          </p:grpSpPr>
          <p:pic>
            <p:nvPicPr>
              <p:cNvPr id="88" name="Picture 6" descr="Starbucks Cup | PNG All">
                <a:extLst>
                  <a:ext uri="{FF2B5EF4-FFF2-40B4-BE49-F238E27FC236}">
                    <a16:creationId xmlns:a16="http://schemas.microsoft.com/office/drawing/2014/main" id="{C4D05015-DFD3-48C2-847F-EAADFC28E5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219593" y="2853341"/>
                <a:ext cx="537387" cy="748852"/>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Coca Cola Drink Png Image - Coca Cola Cup Png, Transparent Png , Transparent  Png Image - PNGitem">
                <a:extLst>
                  <a:ext uri="{FF2B5EF4-FFF2-40B4-BE49-F238E27FC236}">
                    <a16:creationId xmlns:a16="http://schemas.microsoft.com/office/drawing/2014/main" id="{96D64B84-9A5A-4839-B42E-18B150EEBD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183720" y="3256941"/>
                <a:ext cx="592898" cy="80707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9">
                <a:extLst>
                  <a:ext uri="{FF2B5EF4-FFF2-40B4-BE49-F238E27FC236}">
                    <a16:creationId xmlns:a16="http://schemas.microsoft.com/office/drawing/2014/main" id="{7DBEAF6D-4CDA-4C29-9D66-12DBBC3C12C7}"/>
                  </a:ext>
                </a:extLst>
              </p:cNvPr>
              <p:cNvPicPr>
                <a:picLocks noChangeAspect="1"/>
              </p:cNvPicPr>
              <p:nvPr/>
            </p:nvPicPr>
            <p:blipFill>
              <a:blip r:embed="rId5"/>
              <a:stretch>
                <a:fillRect/>
              </a:stretch>
            </p:blipFill>
            <p:spPr>
              <a:xfrm rot="5400000">
                <a:off x="4348242" y="3696492"/>
                <a:ext cx="417134" cy="867055"/>
              </a:xfrm>
              <a:prstGeom prst="rect">
                <a:avLst/>
              </a:prstGeom>
            </p:spPr>
          </p:pic>
          <p:cxnSp>
            <p:nvCxnSpPr>
              <p:cNvPr id="91" name="Straight Connector 90">
                <a:extLst>
                  <a:ext uri="{FF2B5EF4-FFF2-40B4-BE49-F238E27FC236}">
                    <a16:creationId xmlns:a16="http://schemas.microsoft.com/office/drawing/2014/main" id="{46E9F97A-E675-4F30-A6F8-DF351769DC9A}"/>
                  </a:ext>
                </a:extLst>
              </p:cNvPr>
              <p:cNvCxnSpPr>
                <a:cxnSpLocks/>
                <a:stCxn id="2049" idx="3"/>
                <a:endCxn id="88" idx="2"/>
              </p:cNvCxnSpPr>
              <p:nvPr/>
            </p:nvCxnSpPr>
            <p:spPr>
              <a:xfrm>
                <a:off x="3177349" y="3061571"/>
                <a:ext cx="936512" cy="166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A91EC72-5FDF-4A19-9CB7-70289DDCF5B6}"/>
                  </a:ext>
                </a:extLst>
              </p:cNvPr>
              <p:cNvCxnSpPr>
                <a:cxnSpLocks/>
                <a:stCxn id="2049" idx="3"/>
                <a:endCxn id="90" idx="2"/>
              </p:cNvCxnSpPr>
              <p:nvPr/>
            </p:nvCxnSpPr>
            <p:spPr>
              <a:xfrm>
                <a:off x="3177349" y="3061571"/>
                <a:ext cx="945933" cy="1068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D9174C0-2727-4B77-807C-688B0EDADEB2}"/>
                  </a:ext>
                </a:extLst>
              </p:cNvPr>
              <p:cNvCxnSpPr>
                <a:cxnSpLocks/>
                <a:stCxn id="2049" idx="3"/>
                <a:endCxn id="89" idx="2"/>
              </p:cNvCxnSpPr>
              <p:nvPr/>
            </p:nvCxnSpPr>
            <p:spPr>
              <a:xfrm>
                <a:off x="3177349" y="3061571"/>
                <a:ext cx="899283" cy="598908"/>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10" name="Group 109">
            <a:extLst>
              <a:ext uri="{FF2B5EF4-FFF2-40B4-BE49-F238E27FC236}">
                <a16:creationId xmlns:a16="http://schemas.microsoft.com/office/drawing/2014/main" id="{6E78E40B-96F0-44C9-A275-56E4DBE6674E}"/>
              </a:ext>
            </a:extLst>
          </p:cNvPr>
          <p:cNvGrpSpPr/>
          <p:nvPr/>
        </p:nvGrpSpPr>
        <p:grpSpPr>
          <a:xfrm>
            <a:off x="2226686" y="1477273"/>
            <a:ext cx="722595" cy="1351239"/>
            <a:chOff x="2334068" y="1556211"/>
            <a:chExt cx="1412849" cy="1993248"/>
          </a:xfrm>
        </p:grpSpPr>
        <p:grpSp>
          <p:nvGrpSpPr>
            <p:cNvPr id="111" name="Group 110">
              <a:extLst>
                <a:ext uri="{FF2B5EF4-FFF2-40B4-BE49-F238E27FC236}">
                  <a16:creationId xmlns:a16="http://schemas.microsoft.com/office/drawing/2014/main" id="{EBEB213D-6EB1-4D70-ABC0-C9AD01FBE940}"/>
                </a:ext>
              </a:extLst>
            </p:cNvPr>
            <p:cNvGrpSpPr/>
            <p:nvPr/>
          </p:nvGrpSpPr>
          <p:grpSpPr>
            <a:xfrm>
              <a:off x="2334068" y="2166778"/>
              <a:ext cx="843281" cy="997291"/>
              <a:chOff x="2378129" y="1783254"/>
              <a:chExt cx="1571234" cy="2483946"/>
            </a:xfrm>
          </p:grpSpPr>
          <p:pic>
            <p:nvPicPr>
              <p:cNvPr id="143" name="Picture 142">
                <a:extLst>
                  <a:ext uri="{FF2B5EF4-FFF2-40B4-BE49-F238E27FC236}">
                    <a16:creationId xmlns:a16="http://schemas.microsoft.com/office/drawing/2014/main" id="{E63361BF-AFF7-4F81-B42E-CDE943E12FD6}"/>
                  </a:ext>
                </a:extLst>
              </p:cNvPr>
              <p:cNvPicPr>
                <a:picLocks noChangeAspect="1"/>
              </p:cNvPicPr>
              <p:nvPr/>
            </p:nvPicPr>
            <p:blipFill>
              <a:blip r:embed="rId20"/>
              <a:stretch>
                <a:fillRect/>
              </a:stretch>
            </p:blipFill>
            <p:spPr>
              <a:xfrm>
                <a:off x="2920574" y="2386208"/>
                <a:ext cx="868755" cy="602032"/>
              </a:xfrm>
              <a:prstGeom prst="rect">
                <a:avLst/>
              </a:prstGeom>
            </p:spPr>
          </p:pic>
          <p:pic>
            <p:nvPicPr>
              <p:cNvPr id="144" name="Picture 143">
                <a:extLst>
                  <a:ext uri="{FF2B5EF4-FFF2-40B4-BE49-F238E27FC236}">
                    <a16:creationId xmlns:a16="http://schemas.microsoft.com/office/drawing/2014/main" id="{E5AFD653-750F-459D-9200-A19E632720BB}"/>
                  </a:ext>
                </a:extLst>
              </p:cNvPr>
              <p:cNvPicPr>
                <a:picLocks noChangeAspect="1"/>
              </p:cNvPicPr>
              <p:nvPr/>
            </p:nvPicPr>
            <p:blipFill>
              <a:blip r:embed="rId21"/>
              <a:stretch>
                <a:fillRect/>
              </a:stretch>
            </p:blipFill>
            <p:spPr>
              <a:xfrm>
                <a:off x="2913982" y="3053932"/>
                <a:ext cx="845893" cy="541067"/>
              </a:xfrm>
              <a:prstGeom prst="rect">
                <a:avLst/>
              </a:prstGeom>
            </p:spPr>
          </p:pic>
          <p:pic>
            <p:nvPicPr>
              <p:cNvPr id="145" name="Picture 144">
                <a:extLst>
                  <a:ext uri="{FF2B5EF4-FFF2-40B4-BE49-F238E27FC236}">
                    <a16:creationId xmlns:a16="http://schemas.microsoft.com/office/drawing/2014/main" id="{86A18207-4B1D-48EA-9B45-0766ECA9C015}"/>
                  </a:ext>
                </a:extLst>
              </p:cNvPr>
              <p:cNvPicPr>
                <a:picLocks noChangeAspect="1"/>
              </p:cNvPicPr>
              <p:nvPr/>
            </p:nvPicPr>
            <p:blipFill>
              <a:blip r:embed="rId22"/>
              <a:stretch>
                <a:fillRect/>
              </a:stretch>
            </p:blipFill>
            <p:spPr>
              <a:xfrm>
                <a:off x="2920574" y="3756616"/>
                <a:ext cx="1028789" cy="510584"/>
              </a:xfrm>
              <a:prstGeom prst="rect">
                <a:avLst/>
              </a:prstGeom>
            </p:spPr>
          </p:pic>
          <p:pic>
            <p:nvPicPr>
              <p:cNvPr id="146" name="Picture 145">
                <a:extLst>
                  <a:ext uri="{FF2B5EF4-FFF2-40B4-BE49-F238E27FC236}">
                    <a16:creationId xmlns:a16="http://schemas.microsoft.com/office/drawing/2014/main" id="{3CF7E0AE-B482-47C0-A642-AEBF2847938D}"/>
                  </a:ext>
                </a:extLst>
              </p:cNvPr>
              <p:cNvPicPr>
                <a:picLocks noChangeAspect="1"/>
              </p:cNvPicPr>
              <p:nvPr/>
            </p:nvPicPr>
            <p:blipFill>
              <a:blip r:embed="rId23"/>
              <a:stretch>
                <a:fillRect/>
              </a:stretch>
            </p:blipFill>
            <p:spPr>
              <a:xfrm>
                <a:off x="2913982" y="1783254"/>
                <a:ext cx="861135" cy="495343"/>
              </a:xfrm>
              <a:prstGeom prst="rect">
                <a:avLst/>
              </a:prstGeom>
            </p:spPr>
          </p:pic>
          <p:cxnSp>
            <p:nvCxnSpPr>
              <p:cNvPr id="147" name="Straight Connector 146">
                <a:extLst>
                  <a:ext uri="{FF2B5EF4-FFF2-40B4-BE49-F238E27FC236}">
                    <a16:creationId xmlns:a16="http://schemas.microsoft.com/office/drawing/2014/main" id="{F5A7D1AD-6CD7-425C-A0D4-532B8BB0F494}"/>
                  </a:ext>
                </a:extLst>
              </p:cNvPr>
              <p:cNvCxnSpPr>
                <a:cxnSpLocks/>
                <a:endCxn id="146"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F9F93B9-C03E-44EA-8967-4C387A379267}"/>
                  </a:ext>
                </a:extLst>
              </p:cNvPr>
              <p:cNvCxnSpPr>
                <a:cxnSpLocks/>
                <a:endCxn id="143"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18CC83A2-18FA-43C4-AF27-FAC1786D9F3C}"/>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BCEE2A8-46EC-4ECB-9546-C5F02BE5042C}"/>
                  </a:ext>
                </a:extLst>
              </p:cNvPr>
              <p:cNvCxnSpPr>
                <a:cxnSpLocks/>
                <a:endCxn id="144"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E68A8CDA-744E-4C8A-A691-528894C4B544}"/>
                  </a:ext>
                </a:extLst>
              </p:cNvPr>
              <p:cNvCxnSpPr>
                <a:cxnSpLocks/>
                <a:endCxn id="145"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93BE1AE6-2AE1-4F34-B75E-62904EE2CB02}"/>
                </a:ext>
              </a:extLst>
            </p:cNvPr>
            <p:cNvGrpSpPr/>
            <p:nvPr/>
          </p:nvGrpSpPr>
          <p:grpSpPr>
            <a:xfrm>
              <a:off x="3089401" y="2552378"/>
              <a:ext cx="654138" cy="516470"/>
              <a:chOff x="3083831" y="1552530"/>
              <a:chExt cx="2031783" cy="1680129"/>
            </a:xfrm>
          </p:grpSpPr>
          <p:pic>
            <p:nvPicPr>
              <p:cNvPr id="137" name="Picture 6" descr="Starbucks Cup | PNG All">
                <a:extLst>
                  <a:ext uri="{FF2B5EF4-FFF2-40B4-BE49-F238E27FC236}">
                    <a16:creationId xmlns:a16="http://schemas.microsoft.com/office/drawing/2014/main" id="{338A4D5E-69C8-4802-8160-794E8CF492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85984" y="1492385"/>
                <a:ext cx="669521" cy="789811"/>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 descr="Coca Cola Drink Png Image - Coca Cola Cup Png, Transparent Png , Transparent  Png Image - PNGitem">
                <a:extLst>
                  <a:ext uri="{FF2B5EF4-FFF2-40B4-BE49-F238E27FC236}">
                    <a16:creationId xmlns:a16="http://schemas.microsoft.com/office/drawing/2014/main" id="{DEEFB8B6-BB21-46A8-A6BE-F1856AD4EB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60809" y="1938330"/>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138">
                <a:extLst>
                  <a:ext uri="{FF2B5EF4-FFF2-40B4-BE49-F238E27FC236}">
                    <a16:creationId xmlns:a16="http://schemas.microsoft.com/office/drawing/2014/main" id="{B2A5E877-D162-4E0D-B6FF-ED709A4A5E45}"/>
                  </a:ext>
                </a:extLst>
              </p:cNvPr>
              <p:cNvPicPr>
                <a:picLocks noChangeAspect="1"/>
              </p:cNvPicPr>
              <p:nvPr/>
            </p:nvPicPr>
            <p:blipFill>
              <a:blip r:embed="rId5"/>
              <a:stretch>
                <a:fillRect/>
              </a:stretch>
            </p:blipFill>
            <p:spPr>
              <a:xfrm rot="5400000">
                <a:off x="4422853" y="2539898"/>
                <a:ext cx="471043" cy="914479"/>
              </a:xfrm>
              <a:prstGeom prst="rect">
                <a:avLst/>
              </a:prstGeom>
            </p:spPr>
          </p:pic>
          <p:cxnSp>
            <p:nvCxnSpPr>
              <p:cNvPr id="140" name="Straight Connector 139">
                <a:extLst>
                  <a:ext uri="{FF2B5EF4-FFF2-40B4-BE49-F238E27FC236}">
                    <a16:creationId xmlns:a16="http://schemas.microsoft.com/office/drawing/2014/main" id="{D067EF64-8074-4F6D-A473-89C334A83E1F}"/>
                  </a:ext>
                </a:extLst>
              </p:cNvPr>
              <p:cNvCxnSpPr>
                <a:cxnSpLocks/>
                <a:stCxn id="146" idx="3"/>
                <a:endCxn id="137" idx="2"/>
              </p:cNvCxnSpPr>
              <p:nvPr/>
            </p:nvCxnSpPr>
            <p:spPr>
              <a:xfrm flipV="1">
                <a:off x="3083831" y="1887291"/>
                <a:ext cx="1042008" cy="37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B21CC0-C215-4A6B-A97A-384F9D142F52}"/>
                  </a:ext>
                </a:extLst>
              </p:cNvPr>
              <p:cNvCxnSpPr>
                <a:cxnSpLocks/>
                <a:stCxn id="146" idx="3"/>
                <a:endCxn id="139" idx="2"/>
              </p:cNvCxnSpPr>
              <p:nvPr/>
            </p:nvCxnSpPr>
            <p:spPr>
              <a:xfrm>
                <a:off x="3083831" y="2266217"/>
                <a:ext cx="1117304" cy="730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DDE0A93E-9FA2-4F75-9D67-B0ACC20ED069}"/>
                  </a:ext>
                </a:extLst>
              </p:cNvPr>
              <p:cNvCxnSpPr>
                <a:cxnSpLocks/>
                <a:stCxn id="146" idx="3"/>
                <a:endCxn id="138" idx="2"/>
              </p:cNvCxnSpPr>
              <p:nvPr/>
            </p:nvCxnSpPr>
            <p:spPr>
              <a:xfrm>
                <a:off x="3083831" y="2266217"/>
                <a:ext cx="1086130" cy="977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FF399DA5-FC74-4D36-9F53-25E47DF5A312}"/>
                </a:ext>
              </a:extLst>
            </p:cNvPr>
            <p:cNvGrpSpPr/>
            <p:nvPr/>
          </p:nvGrpSpPr>
          <p:grpSpPr>
            <a:xfrm>
              <a:off x="3115570" y="1556211"/>
              <a:ext cx="628734" cy="679427"/>
              <a:chOff x="3091459" y="588659"/>
              <a:chExt cx="2255611" cy="1941059"/>
            </a:xfrm>
          </p:grpSpPr>
          <p:pic>
            <p:nvPicPr>
              <p:cNvPr id="131" name="Picture 2" descr="Coca Cola Drink Png Image - Coca Cola Cup Png, Transparent Png , Transparent  Png Image - PNGitem">
                <a:extLst>
                  <a:ext uri="{FF2B5EF4-FFF2-40B4-BE49-F238E27FC236}">
                    <a16:creationId xmlns:a16="http://schemas.microsoft.com/office/drawing/2014/main" id="{C19B4433-C35C-44FB-8585-0A8CC6C909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523439" y="944953"/>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131">
                <a:extLst>
                  <a:ext uri="{FF2B5EF4-FFF2-40B4-BE49-F238E27FC236}">
                    <a16:creationId xmlns:a16="http://schemas.microsoft.com/office/drawing/2014/main" id="{5248007B-1A72-44EA-836C-B1584E7CED18}"/>
                  </a:ext>
                </a:extLst>
              </p:cNvPr>
              <p:cNvPicPr>
                <a:picLocks noChangeAspect="1"/>
              </p:cNvPicPr>
              <p:nvPr/>
            </p:nvPicPr>
            <p:blipFill>
              <a:blip r:embed="rId5"/>
              <a:stretch>
                <a:fillRect/>
              </a:stretch>
            </p:blipFill>
            <p:spPr>
              <a:xfrm rot="5400000">
                <a:off x="4654309" y="1459704"/>
                <a:ext cx="471043" cy="914479"/>
              </a:xfrm>
              <a:prstGeom prst="rect">
                <a:avLst/>
              </a:prstGeom>
            </p:spPr>
          </p:pic>
          <p:pic>
            <p:nvPicPr>
              <p:cNvPr id="133" name="Picture 6" descr="Starbucks Cup | PNG All">
                <a:extLst>
                  <a:ext uri="{FF2B5EF4-FFF2-40B4-BE49-F238E27FC236}">
                    <a16:creationId xmlns:a16="http://schemas.microsoft.com/office/drawing/2014/main" id="{D4E03C75-9DA3-4297-B42F-DA07EEB310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56312" y="528514"/>
                <a:ext cx="669521" cy="789811"/>
              </a:xfrm>
              <a:prstGeom prst="rect">
                <a:avLst/>
              </a:prstGeom>
              <a:noFill/>
              <a:extLst>
                <a:ext uri="{909E8E84-426E-40DD-AFC4-6F175D3DCCD1}">
                  <a14:hiddenFill xmlns:a14="http://schemas.microsoft.com/office/drawing/2010/main">
                    <a:solidFill>
                      <a:srgbClr val="FFFFFF"/>
                    </a:solidFill>
                  </a14:hiddenFill>
                </a:ext>
              </a:extLst>
            </p:spPr>
          </p:pic>
          <p:cxnSp>
            <p:nvCxnSpPr>
              <p:cNvPr id="134" name="Straight Connector 133">
                <a:extLst>
                  <a:ext uri="{FF2B5EF4-FFF2-40B4-BE49-F238E27FC236}">
                    <a16:creationId xmlns:a16="http://schemas.microsoft.com/office/drawing/2014/main" id="{0FE82BB4-5DF1-4A28-AEBD-45CE7D779D32}"/>
                  </a:ext>
                </a:extLst>
              </p:cNvPr>
              <p:cNvCxnSpPr>
                <a:cxnSpLocks/>
                <a:stCxn id="143" idx="3"/>
                <a:endCxn id="133" idx="2"/>
              </p:cNvCxnSpPr>
              <p:nvPr/>
            </p:nvCxnSpPr>
            <p:spPr>
              <a:xfrm flipV="1">
                <a:off x="3091459" y="923420"/>
                <a:ext cx="1304708" cy="160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07C57D9B-15F1-45E8-9228-06C9F095C45D}"/>
                  </a:ext>
                </a:extLst>
              </p:cNvPr>
              <p:cNvCxnSpPr>
                <a:cxnSpLocks/>
                <a:stCxn id="143" idx="3"/>
                <a:endCxn id="131" idx="2"/>
              </p:cNvCxnSpPr>
              <p:nvPr/>
            </p:nvCxnSpPr>
            <p:spPr>
              <a:xfrm flipV="1">
                <a:off x="3091459" y="1370562"/>
                <a:ext cx="1341132" cy="115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A736081-C028-4703-91B3-7CD7705D6E30}"/>
                  </a:ext>
                </a:extLst>
              </p:cNvPr>
              <p:cNvCxnSpPr>
                <a:cxnSpLocks/>
                <a:stCxn id="143" idx="3"/>
              </p:cNvCxnSpPr>
              <p:nvPr/>
            </p:nvCxnSpPr>
            <p:spPr>
              <a:xfrm flipV="1">
                <a:off x="3091459" y="1779449"/>
                <a:ext cx="1304709" cy="7502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9E102F2A-BA7B-4432-9431-C08F319149B6}"/>
                </a:ext>
              </a:extLst>
            </p:cNvPr>
            <p:cNvGrpSpPr/>
            <p:nvPr/>
          </p:nvGrpSpPr>
          <p:grpSpPr>
            <a:xfrm>
              <a:off x="3091463" y="2134063"/>
              <a:ext cx="652076" cy="459751"/>
              <a:chOff x="3115570" y="1599170"/>
              <a:chExt cx="2245080" cy="1555774"/>
            </a:xfrm>
          </p:grpSpPr>
          <p:cxnSp>
            <p:nvCxnSpPr>
              <p:cNvPr id="125" name="Straight Connector 124">
                <a:extLst>
                  <a:ext uri="{FF2B5EF4-FFF2-40B4-BE49-F238E27FC236}">
                    <a16:creationId xmlns:a16="http://schemas.microsoft.com/office/drawing/2014/main" id="{E6BFFE54-2738-4653-898F-8FA730662C25}"/>
                  </a:ext>
                </a:extLst>
              </p:cNvPr>
              <p:cNvCxnSpPr>
                <a:cxnSpLocks/>
                <a:stCxn id="144" idx="3"/>
                <a:endCxn id="130" idx="2"/>
              </p:cNvCxnSpPr>
              <p:nvPr/>
            </p:nvCxnSpPr>
            <p:spPr>
              <a:xfrm flipV="1">
                <a:off x="3115570" y="1959587"/>
                <a:ext cx="1310484" cy="846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5C5C699-49BE-43B4-87B1-AFDF639B641A}"/>
                  </a:ext>
                </a:extLst>
              </p:cNvPr>
              <p:cNvCxnSpPr>
                <a:cxnSpLocks/>
                <a:stCxn id="144" idx="3"/>
                <a:endCxn id="128" idx="2"/>
              </p:cNvCxnSpPr>
              <p:nvPr/>
            </p:nvCxnSpPr>
            <p:spPr>
              <a:xfrm flipV="1">
                <a:off x="3115570" y="2503654"/>
                <a:ext cx="1288310" cy="302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4F6560D-59DB-4984-BDDB-CBD624D13FDD}"/>
                  </a:ext>
                </a:extLst>
              </p:cNvPr>
              <p:cNvCxnSpPr>
                <a:cxnSpLocks/>
                <a:stCxn id="144" idx="3"/>
                <a:endCxn id="129" idx="2"/>
              </p:cNvCxnSpPr>
              <p:nvPr/>
            </p:nvCxnSpPr>
            <p:spPr>
              <a:xfrm>
                <a:off x="3115570" y="2806269"/>
                <a:ext cx="1330601" cy="113154"/>
              </a:xfrm>
              <a:prstGeom prst="line">
                <a:avLst/>
              </a:prstGeom>
            </p:spPr>
            <p:style>
              <a:lnRef idx="1">
                <a:schemeClr val="accent1"/>
              </a:lnRef>
              <a:fillRef idx="0">
                <a:schemeClr val="accent1"/>
              </a:fillRef>
              <a:effectRef idx="0">
                <a:schemeClr val="accent1"/>
              </a:effectRef>
              <a:fontRef idx="minor">
                <a:schemeClr val="tx1"/>
              </a:fontRef>
            </p:style>
          </p:cxnSp>
          <p:pic>
            <p:nvPicPr>
              <p:cNvPr id="128" name="Picture 2" descr="Coca Cola Drink Png Image - Coca Cola Cup Png, Transparent Png , Transparent  Png Image - PNGitem">
                <a:extLst>
                  <a:ext uri="{FF2B5EF4-FFF2-40B4-BE49-F238E27FC236}">
                    <a16:creationId xmlns:a16="http://schemas.microsoft.com/office/drawing/2014/main" id="{EC187F33-D929-4A42-A2C2-7C85A9A0E7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468192" y="2078045"/>
                <a:ext cx="722594" cy="851218"/>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128">
                <a:extLst>
                  <a:ext uri="{FF2B5EF4-FFF2-40B4-BE49-F238E27FC236}">
                    <a16:creationId xmlns:a16="http://schemas.microsoft.com/office/drawing/2014/main" id="{699ADC58-37A5-4E6D-8B47-75C32EFB09F2}"/>
                  </a:ext>
                </a:extLst>
              </p:cNvPr>
              <p:cNvPicPr>
                <a:picLocks noChangeAspect="1"/>
              </p:cNvPicPr>
              <p:nvPr/>
            </p:nvPicPr>
            <p:blipFill>
              <a:blip r:embed="rId5"/>
              <a:stretch>
                <a:fillRect/>
              </a:stretch>
            </p:blipFill>
            <p:spPr>
              <a:xfrm rot="5400000">
                <a:off x="4667889" y="2462183"/>
                <a:ext cx="471043" cy="914479"/>
              </a:xfrm>
              <a:prstGeom prst="rect">
                <a:avLst/>
              </a:prstGeom>
            </p:spPr>
          </p:pic>
          <p:pic>
            <p:nvPicPr>
              <p:cNvPr id="130" name="Picture 6" descr="Starbucks Cup | PNG All">
                <a:extLst>
                  <a:ext uri="{FF2B5EF4-FFF2-40B4-BE49-F238E27FC236}">
                    <a16:creationId xmlns:a16="http://schemas.microsoft.com/office/drawing/2014/main" id="{91F0262D-A9AA-48B3-9487-9F93BEBD98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41327" y="1543978"/>
                <a:ext cx="679427" cy="7898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5" name="Group 114">
              <a:extLst>
                <a:ext uri="{FF2B5EF4-FFF2-40B4-BE49-F238E27FC236}">
                  <a16:creationId xmlns:a16="http://schemas.microsoft.com/office/drawing/2014/main" id="{B1E90042-0AB9-4AAE-99D4-BC862751DA7C}"/>
                </a:ext>
              </a:extLst>
            </p:cNvPr>
            <p:cNvGrpSpPr/>
            <p:nvPr/>
          </p:nvGrpSpPr>
          <p:grpSpPr>
            <a:xfrm>
              <a:off x="3186395" y="3051231"/>
              <a:ext cx="560522" cy="498228"/>
              <a:chOff x="3177349" y="2959073"/>
              <a:chExt cx="1812987" cy="1379514"/>
            </a:xfrm>
          </p:grpSpPr>
          <p:pic>
            <p:nvPicPr>
              <p:cNvPr id="116" name="Picture 6" descr="Starbucks Cup | PNG All">
                <a:extLst>
                  <a:ext uri="{FF2B5EF4-FFF2-40B4-BE49-F238E27FC236}">
                    <a16:creationId xmlns:a16="http://schemas.microsoft.com/office/drawing/2014/main" id="{DAAA72E0-C6E8-4599-B768-57141E7D27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219593" y="2853341"/>
                <a:ext cx="537387" cy="748852"/>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2" descr="Coca Cola Drink Png Image - Coca Cola Cup Png, Transparent Png , Transparent  Png Image - PNGitem">
                <a:extLst>
                  <a:ext uri="{FF2B5EF4-FFF2-40B4-BE49-F238E27FC236}">
                    <a16:creationId xmlns:a16="http://schemas.microsoft.com/office/drawing/2014/main" id="{E12A5826-3391-4EFA-930B-DC7871A9DC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183720" y="3256941"/>
                <a:ext cx="592898" cy="807075"/>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120">
                <a:extLst>
                  <a:ext uri="{FF2B5EF4-FFF2-40B4-BE49-F238E27FC236}">
                    <a16:creationId xmlns:a16="http://schemas.microsoft.com/office/drawing/2014/main" id="{B2953BA0-63E4-4DE8-94B9-8EE82D1EA0CD}"/>
                  </a:ext>
                </a:extLst>
              </p:cNvPr>
              <p:cNvPicPr>
                <a:picLocks noChangeAspect="1"/>
              </p:cNvPicPr>
              <p:nvPr/>
            </p:nvPicPr>
            <p:blipFill>
              <a:blip r:embed="rId5"/>
              <a:stretch>
                <a:fillRect/>
              </a:stretch>
            </p:blipFill>
            <p:spPr>
              <a:xfrm rot="5400000">
                <a:off x="4348242" y="3696492"/>
                <a:ext cx="417134" cy="867055"/>
              </a:xfrm>
              <a:prstGeom prst="rect">
                <a:avLst/>
              </a:prstGeom>
            </p:spPr>
          </p:pic>
          <p:cxnSp>
            <p:nvCxnSpPr>
              <p:cNvPr id="122" name="Straight Connector 121">
                <a:extLst>
                  <a:ext uri="{FF2B5EF4-FFF2-40B4-BE49-F238E27FC236}">
                    <a16:creationId xmlns:a16="http://schemas.microsoft.com/office/drawing/2014/main" id="{3A1F4973-0A30-457E-94A3-550E2BF9EB8F}"/>
                  </a:ext>
                </a:extLst>
              </p:cNvPr>
              <p:cNvCxnSpPr>
                <a:cxnSpLocks/>
                <a:stCxn id="145" idx="3"/>
                <a:endCxn id="116" idx="2"/>
              </p:cNvCxnSpPr>
              <p:nvPr/>
            </p:nvCxnSpPr>
            <p:spPr>
              <a:xfrm>
                <a:off x="3177349" y="3061571"/>
                <a:ext cx="936512" cy="166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BEED-1DFB-40CE-A0D2-4716F73940BF}"/>
                  </a:ext>
                </a:extLst>
              </p:cNvPr>
              <p:cNvCxnSpPr>
                <a:cxnSpLocks/>
                <a:stCxn id="145" idx="3"/>
                <a:endCxn id="121" idx="2"/>
              </p:cNvCxnSpPr>
              <p:nvPr/>
            </p:nvCxnSpPr>
            <p:spPr>
              <a:xfrm>
                <a:off x="3177349" y="3061571"/>
                <a:ext cx="945933" cy="1068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E5CEB0D-4085-4DD0-A6A7-047287594B39}"/>
                  </a:ext>
                </a:extLst>
              </p:cNvPr>
              <p:cNvCxnSpPr>
                <a:cxnSpLocks/>
                <a:stCxn id="145" idx="3"/>
                <a:endCxn id="120" idx="2"/>
              </p:cNvCxnSpPr>
              <p:nvPr/>
            </p:nvCxnSpPr>
            <p:spPr>
              <a:xfrm>
                <a:off x="3177349" y="3061571"/>
                <a:ext cx="899283" cy="598908"/>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53" name="Group 152">
            <a:extLst>
              <a:ext uri="{FF2B5EF4-FFF2-40B4-BE49-F238E27FC236}">
                <a16:creationId xmlns:a16="http://schemas.microsoft.com/office/drawing/2014/main" id="{E5F17D47-B689-4D71-8816-022B1AD4D308}"/>
              </a:ext>
            </a:extLst>
          </p:cNvPr>
          <p:cNvGrpSpPr/>
          <p:nvPr/>
        </p:nvGrpSpPr>
        <p:grpSpPr>
          <a:xfrm>
            <a:off x="2272581" y="3238656"/>
            <a:ext cx="431292" cy="676072"/>
            <a:chOff x="2378129" y="1783254"/>
            <a:chExt cx="1571234" cy="2483946"/>
          </a:xfrm>
        </p:grpSpPr>
        <p:pic>
          <p:nvPicPr>
            <p:cNvPr id="182" name="Picture 181">
              <a:extLst>
                <a:ext uri="{FF2B5EF4-FFF2-40B4-BE49-F238E27FC236}">
                  <a16:creationId xmlns:a16="http://schemas.microsoft.com/office/drawing/2014/main" id="{FC92E3A9-FAD5-45AE-B22A-1C6AFB443705}"/>
                </a:ext>
              </a:extLst>
            </p:cNvPr>
            <p:cNvPicPr>
              <a:picLocks noChangeAspect="1"/>
            </p:cNvPicPr>
            <p:nvPr/>
          </p:nvPicPr>
          <p:blipFill>
            <a:blip r:embed="rId20"/>
            <a:stretch>
              <a:fillRect/>
            </a:stretch>
          </p:blipFill>
          <p:spPr>
            <a:xfrm>
              <a:off x="2920574" y="2386208"/>
              <a:ext cx="868755" cy="602032"/>
            </a:xfrm>
            <a:prstGeom prst="rect">
              <a:avLst/>
            </a:prstGeom>
          </p:spPr>
        </p:pic>
        <p:pic>
          <p:nvPicPr>
            <p:cNvPr id="183" name="Picture 182">
              <a:extLst>
                <a:ext uri="{FF2B5EF4-FFF2-40B4-BE49-F238E27FC236}">
                  <a16:creationId xmlns:a16="http://schemas.microsoft.com/office/drawing/2014/main" id="{9A30E9C0-2E88-4050-88F7-F4E1EF7E2F21}"/>
                </a:ext>
              </a:extLst>
            </p:cNvPr>
            <p:cNvPicPr>
              <a:picLocks noChangeAspect="1"/>
            </p:cNvPicPr>
            <p:nvPr/>
          </p:nvPicPr>
          <p:blipFill>
            <a:blip r:embed="rId21"/>
            <a:stretch>
              <a:fillRect/>
            </a:stretch>
          </p:blipFill>
          <p:spPr>
            <a:xfrm>
              <a:off x="2913982" y="3053932"/>
              <a:ext cx="845893" cy="541067"/>
            </a:xfrm>
            <a:prstGeom prst="rect">
              <a:avLst/>
            </a:prstGeom>
          </p:spPr>
        </p:pic>
        <p:pic>
          <p:nvPicPr>
            <p:cNvPr id="184" name="Picture 183">
              <a:extLst>
                <a:ext uri="{FF2B5EF4-FFF2-40B4-BE49-F238E27FC236}">
                  <a16:creationId xmlns:a16="http://schemas.microsoft.com/office/drawing/2014/main" id="{B42364F8-74B6-47AD-896B-4D47C6E2FCCA}"/>
                </a:ext>
              </a:extLst>
            </p:cNvPr>
            <p:cNvPicPr>
              <a:picLocks noChangeAspect="1"/>
            </p:cNvPicPr>
            <p:nvPr/>
          </p:nvPicPr>
          <p:blipFill>
            <a:blip r:embed="rId22"/>
            <a:stretch>
              <a:fillRect/>
            </a:stretch>
          </p:blipFill>
          <p:spPr>
            <a:xfrm>
              <a:off x="2920574" y="3756616"/>
              <a:ext cx="1028789" cy="510584"/>
            </a:xfrm>
            <a:prstGeom prst="rect">
              <a:avLst/>
            </a:prstGeom>
          </p:spPr>
        </p:pic>
        <p:pic>
          <p:nvPicPr>
            <p:cNvPr id="185" name="Picture 184">
              <a:extLst>
                <a:ext uri="{FF2B5EF4-FFF2-40B4-BE49-F238E27FC236}">
                  <a16:creationId xmlns:a16="http://schemas.microsoft.com/office/drawing/2014/main" id="{B6EE8569-6990-4459-97BC-D603B20B53A3}"/>
                </a:ext>
              </a:extLst>
            </p:cNvPr>
            <p:cNvPicPr>
              <a:picLocks noChangeAspect="1"/>
            </p:cNvPicPr>
            <p:nvPr/>
          </p:nvPicPr>
          <p:blipFill>
            <a:blip r:embed="rId23"/>
            <a:stretch>
              <a:fillRect/>
            </a:stretch>
          </p:blipFill>
          <p:spPr>
            <a:xfrm>
              <a:off x="2913982" y="1783254"/>
              <a:ext cx="861135" cy="495343"/>
            </a:xfrm>
            <a:prstGeom prst="rect">
              <a:avLst/>
            </a:prstGeom>
          </p:spPr>
        </p:pic>
        <p:cxnSp>
          <p:nvCxnSpPr>
            <p:cNvPr id="186" name="Straight Connector 185">
              <a:extLst>
                <a:ext uri="{FF2B5EF4-FFF2-40B4-BE49-F238E27FC236}">
                  <a16:creationId xmlns:a16="http://schemas.microsoft.com/office/drawing/2014/main" id="{FC718A70-C2F4-4ED2-8D25-5939EEFEC827}"/>
                </a:ext>
              </a:extLst>
            </p:cNvPr>
            <p:cNvCxnSpPr>
              <a:cxnSpLocks/>
              <a:endCxn id="185"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EDB82AF6-E2E2-4032-88B8-7309444DB059}"/>
                </a:ext>
              </a:extLst>
            </p:cNvPr>
            <p:cNvCxnSpPr>
              <a:cxnSpLocks/>
              <a:endCxn id="182"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CA8294A-B729-4C61-B50C-7AA008E3FDC5}"/>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CFEA1FDF-A323-49FA-BD37-70AE7DF9C352}"/>
                </a:ext>
              </a:extLst>
            </p:cNvPr>
            <p:cNvCxnSpPr>
              <a:cxnSpLocks/>
              <a:endCxn id="183"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204B0D17-D0F9-41D2-9E29-6445D23A33FA}"/>
                </a:ext>
              </a:extLst>
            </p:cNvPr>
            <p:cNvCxnSpPr>
              <a:cxnSpLocks/>
              <a:endCxn id="184"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4" name="Group 153">
            <a:extLst>
              <a:ext uri="{FF2B5EF4-FFF2-40B4-BE49-F238E27FC236}">
                <a16:creationId xmlns:a16="http://schemas.microsoft.com/office/drawing/2014/main" id="{8B855160-10FC-4290-8024-FB0C122A1DFE}"/>
              </a:ext>
            </a:extLst>
          </p:cNvPr>
          <p:cNvGrpSpPr/>
          <p:nvPr/>
        </p:nvGrpSpPr>
        <p:grpSpPr>
          <a:xfrm>
            <a:off x="2658893" y="3500058"/>
            <a:ext cx="334556" cy="350119"/>
            <a:chOff x="3083831" y="1552530"/>
            <a:chExt cx="2031783" cy="1680129"/>
          </a:xfrm>
        </p:grpSpPr>
        <p:pic>
          <p:nvPicPr>
            <p:cNvPr id="176" name="Picture 6" descr="Starbucks Cup | PNG All">
              <a:extLst>
                <a:ext uri="{FF2B5EF4-FFF2-40B4-BE49-F238E27FC236}">
                  <a16:creationId xmlns:a16="http://schemas.microsoft.com/office/drawing/2014/main" id="{079F4B6D-AB06-4ED3-A2AE-108141C232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85984" y="1492385"/>
              <a:ext cx="669521" cy="789811"/>
            </a:xfrm>
            <a:prstGeom prst="rect">
              <a:avLst/>
            </a:prstGeom>
            <a:noFill/>
            <a:extLst>
              <a:ext uri="{909E8E84-426E-40DD-AFC4-6F175D3DCCD1}">
                <a14:hiddenFill xmlns:a14="http://schemas.microsoft.com/office/drawing/2010/main">
                  <a:solidFill>
                    <a:srgbClr val="FFFFFF"/>
                  </a:solidFill>
                </a14:hiddenFill>
              </a:ext>
            </a:extLst>
          </p:spPr>
        </p:pic>
        <p:pic>
          <p:nvPicPr>
            <p:cNvPr id="177" name="Picture 2" descr="Coca Cola Drink Png Image - Coca Cola Cup Png, Transparent Png , Transparent  Png Image - PNGitem">
              <a:extLst>
                <a:ext uri="{FF2B5EF4-FFF2-40B4-BE49-F238E27FC236}">
                  <a16:creationId xmlns:a16="http://schemas.microsoft.com/office/drawing/2014/main" id="{1EAD2B32-2537-4327-BA90-CB2F725905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60809" y="1938330"/>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78" name="Picture 177">
              <a:extLst>
                <a:ext uri="{FF2B5EF4-FFF2-40B4-BE49-F238E27FC236}">
                  <a16:creationId xmlns:a16="http://schemas.microsoft.com/office/drawing/2014/main" id="{D717C482-6929-4E5C-A275-E3BAE471D144}"/>
                </a:ext>
              </a:extLst>
            </p:cNvPr>
            <p:cNvPicPr>
              <a:picLocks noChangeAspect="1"/>
            </p:cNvPicPr>
            <p:nvPr/>
          </p:nvPicPr>
          <p:blipFill>
            <a:blip r:embed="rId5"/>
            <a:stretch>
              <a:fillRect/>
            </a:stretch>
          </p:blipFill>
          <p:spPr>
            <a:xfrm rot="5400000">
              <a:off x="4422853" y="2539898"/>
              <a:ext cx="471043" cy="914479"/>
            </a:xfrm>
            <a:prstGeom prst="rect">
              <a:avLst/>
            </a:prstGeom>
          </p:spPr>
        </p:pic>
        <p:cxnSp>
          <p:nvCxnSpPr>
            <p:cNvPr id="179" name="Straight Connector 178">
              <a:extLst>
                <a:ext uri="{FF2B5EF4-FFF2-40B4-BE49-F238E27FC236}">
                  <a16:creationId xmlns:a16="http://schemas.microsoft.com/office/drawing/2014/main" id="{99F414DC-47BE-4F0F-B37F-2CF80C4A3DE6}"/>
                </a:ext>
              </a:extLst>
            </p:cNvPr>
            <p:cNvCxnSpPr>
              <a:cxnSpLocks/>
              <a:stCxn id="185" idx="3"/>
              <a:endCxn id="176" idx="2"/>
            </p:cNvCxnSpPr>
            <p:nvPr/>
          </p:nvCxnSpPr>
          <p:spPr>
            <a:xfrm flipV="1">
              <a:off x="3083831" y="1887291"/>
              <a:ext cx="1042008" cy="37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4B983C6A-473B-4E7A-8D0E-0CE7AA8012A8}"/>
                </a:ext>
              </a:extLst>
            </p:cNvPr>
            <p:cNvCxnSpPr>
              <a:cxnSpLocks/>
              <a:stCxn id="185" idx="3"/>
              <a:endCxn id="178" idx="2"/>
            </p:cNvCxnSpPr>
            <p:nvPr/>
          </p:nvCxnSpPr>
          <p:spPr>
            <a:xfrm>
              <a:off x="3083831" y="2266217"/>
              <a:ext cx="1117304" cy="730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E365119-E3EE-4B62-8CB1-6657D28B722D}"/>
                </a:ext>
              </a:extLst>
            </p:cNvPr>
            <p:cNvCxnSpPr>
              <a:cxnSpLocks/>
              <a:stCxn id="185" idx="3"/>
              <a:endCxn id="177" idx="2"/>
            </p:cNvCxnSpPr>
            <p:nvPr/>
          </p:nvCxnSpPr>
          <p:spPr>
            <a:xfrm>
              <a:off x="3083831" y="2266217"/>
              <a:ext cx="1086130" cy="977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5" name="Group 154">
            <a:extLst>
              <a:ext uri="{FF2B5EF4-FFF2-40B4-BE49-F238E27FC236}">
                <a16:creationId xmlns:a16="http://schemas.microsoft.com/office/drawing/2014/main" id="{AB777898-497B-455B-81D7-732DE4F07DA4}"/>
              </a:ext>
            </a:extLst>
          </p:cNvPr>
          <p:cNvGrpSpPr/>
          <p:nvPr/>
        </p:nvGrpSpPr>
        <p:grpSpPr>
          <a:xfrm>
            <a:off x="2672277" y="2824748"/>
            <a:ext cx="321563" cy="460589"/>
            <a:chOff x="3091459" y="588659"/>
            <a:chExt cx="2255611" cy="1941059"/>
          </a:xfrm>
        </p:grpSpPr>
        <p:pic>
          <p:nvPicPr>
            <p:cNvPr id="170" name="Picture 2" descr="Coca Cola Drink Png Image - Coca Cola Cup Png, Transparent Png , Transparent  Png Image - PNGitem">
              <a:extLst>
                <a:ext uri="{FF2B5EF4-FFF2-40B4-BE49-F238E27FC236}">
                  <a16:creationId xmlns:a16="http://schemas.microsoft.com/office/drawing/2014/main" id="{837C9A0D-8293-4455-B64C-CA15E075B2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523439" y="944953"/>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170">
              <a:extLst>
                <a:ext uri="{FF2B5EF4-FFF2-40B4-BE49-F238E27FC236}">
                  <a16:creationId xmlns:a16="http://schemas.microsoft.com/office/drawing/2014/main" id="{4A5319CD-821D-4111-8DB8-2B3A27510070}"/>
                </a:ext>
              </a:extLst>
            </p:cNvPr>
            <p:cNvPicPr>
              <a:picLocks noChangeAspect="1"/>
            </p:cNvPicPr>
            <p:nvPr/>
          </p:nvPicPr>
          <p:blipFill>
            <a:blip r:embed="rId5"/>
            <a:stretch>
              <a:fillRect/>
            </a:stretch>
          </p:blipFill>
          <p:spPr>
            <a:xfrm rot="5400000">
              <a:off x="4654309" y="1459704"/>
              <a:ext cx="471043" cy="914479"/>
            </a:xfrm>
            <a:prstGeom prst="rect">
              <a:avLst/>
            </a:prstGeom>
          </p:spPr>
        </p:pic>
        <p:pic>
          <p:nvPicPr>
            <p:cNvPr id="172" name="Picture 6" descr="Starbucks Cup | PNG All">
              <a:extLst>
                <a:ext uri="{FF2B5EF4-FFF2-40B4-BE49-F238E27FC236}">
                  <a16:creationId xmlns:a16="http://schemas.microsoft.com/office/drawing/2014/main" id="{A87A7C59-C8C1-4FC4-815A-F2DA83DA1B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56312" y="528514"/>
              <a:ext cx="669521" cy="789811"/>
            </a:xfrm>
            <a:prstGeom prst="rect">
              <a:avLst/>
            </a:prstGeom>
            <a:noFill/>
            <a:extLst>
              <a:ext uri="{909E8E84-426E-40DD-AFC4-6F175D3DCCD1}">
                <a14:hiddenFill xmlns:a14="http://schemas.microsoft.com/office/drawing/2010/main">
                  <a:solidFill>
                    <a:srgbClr val="FFFFFF"/>
                  </a:solidFill>
                </a14:hiddenFill>
              </a:ext>
            </a:extLst>
          </p:spPr>
        </p:pic>
        <p:cxnSp>
          <p:nvCxnSpPr>
            <p:cNvPr id="173" name="Straight Connector 172">
              <a:extLst>
                <a:ext uri="{FF2B5EF4-FFF2-40B4-BE49-F238E27FC236}">
                  <a16:creationId xmlns:a16="http://schemas.microsoft.com/office/drawing/2014/main" id="{C24664C6-B9B1-4586-88B6-919A39BAD4D0}"/>
                </a:ext>
              </a:extLst>
            </p:cNvPr>
            <p:cNvCxnSpPr>
              <a:cxnSpLocks/>
              <a:stCxn id="182" idx="3"/>
              <a:endCxn id="172" idx="2"/>
            </p:cNvCxnSpPr>
            <p:nvPr/>
          </p:nvCxnSpPr>
          <p:spPr>
            <a:xfrm flipV="1">
              <a:off x="3091459" y="923420"/>
              <a:ext cx="1304708" cy="160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71BF1185-7750-4224-A103-1E3E00F490F3}"/>
                </a:ext>
              </a:extLst>
            </p:cNvPr>
            <p:cNvCxnSpPr>
              <a:cxnSpLocks/>
              <a:stCxn id="182" idx="3"/>
              <a:endCxn id="170" idx="2"/>
            </p:cNvCxnSpPr>
            <p:nvPr/>
          </p:nvCxnSpPr>
          <p:spPr>
            <a:xfrm flipV="1">
              <a:off x="3091459" y="1370562"/>
              <a:ext cx="1341132" cy="115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D65E33F2-FB00-44C7-BEAA-39C46D3FDE1F}"/>
                </a:ext>
              </a:extLst>
            </p:cNvPr>
            <p:cNvCxnSpPr>
              <a:cxnSpLocks/>
              <a:stCxn id="182" idx="3"/>
            </p:cNvCxnSpPr>
            <p:nvPr/>
          </p:nvCxnSpPr>
          <p:spPr>
            <a:xfrm flipV="1">
              <a:off x="3091459" y="1779449"/>
              <a:ext cx="1304709" cy="7502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6" name="Group 155">
            <a:extLst>
              <a:ext uri="{FF2B5EF4-FFF2-40B4-BE49-F238E27FC236}">
                <a16:creationId xmlns:a16="http://schemas.microsoft.com/office/drawing/2014/main" id="{E64929F0-1C68-46B3-BA84-18165C3A8F64}"/>
              </a:ext>
            </a:extLst>
          </p:cNvPr>
          <p:cNvGrpSpPr/>
          <p:nvPr/>
        </p:nvGrpSpPr>
        <p:grpSpPr>
          <a:xfrm>
            <a:off x="2659947" y="3216479"/>
            <a:ext cx="333501" cy="311669"/>
            <a:chOff x="3115570" y="1599170"/>
            <a:chExt cx="2245080" cy="1555774"/>
          </a:xfrm>
        </p:grpSpPr>
        <p:cxnSp>
          <p:nvCxnSpPr>
            <p:cNvPr id="164" name="Straight Connector 163">
              <a:extLst>
                <a:ext uri="{FF2B5EF4-FFF2-40B4-BE49-F238E27FC236}">
                  <a16:creationId xmlns:a16="http://schemas.microsoft.com/office/drawing/2014/main" id="{EA2AAF86-7761-451C-9628-E3BEA13E5687}"/>
                </a:ext>
              </a:extLst>
            </p:cNvPr>
            <p:cNvCxnSpPr>
              <a:cxnSpLocks/>
              <a:stCxn id="183" idx="3"/>
              <a:endCxn id="169" idx="2"/>
            </p:cNvCxnSpPr>
            <p:nvPr/>
          </p:nvCxnSpPr>
          <p:spPr>
            <a:xfrm flipV="1">
              <a:off x="3115570" y="1959587"/>
              <a:ext cx="1310484" cy="846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FBD1D7D-39B6-4B39-BAF1-372BDFAB601E}"/>
                </a:ext>
              </a:extLst>
            </p:cNvPr>
            <p:cNvCxnSpPr>
              <a:cxnSpLocks/>
              <a:stCxn id="183" idx="3"/>
              <a:endCxn id="167" idx="2"/>
            </p:cNvCxnSpPr>
            <p:nvPr/>
          </p:nvCxnSpPr>
          <p:spPr>
            <a:xfrm flipV="1">
              <a:off x="3115570" y="2503654"/>
              <a:ext cx="1288310" cy="302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3DC2C4C-B6AF-42D0-BC21-E2C8F1C0DFF8}"/>
                </a:ext>
              </a:extLst>
            </p:cNvPr>
            <p:cNvCxnSpPr>
              <a:cxnSpLocks/>
              <a:stCxn id="183" idx="3"/>
              <a:endCxn id="168" idx="2"/>
            </p:cNvCxnSpPr>
            <p:nvPr/>
          </p:nvCxnSpPr>
          <p:spPr>
            <a:xfrm>
              <a:off x="3115570" y="2806269"/>
              <a:ext cx="1330601" cy="113154"/>
            </a:xfrm>
            <a:prstGeom prst="line">
              <a:avLst/>
            </a:prstGeom>
          </p:spPr>
          <p:style>
            <a:lnRef idx="1">
              <a:schemeClr val="accent1"/>
            </a:lnRef>
            <a:fillRef idx="0">
              <a:schemeClr val="accent1"/>
            </a:fillRef>
            <a:effectRef idx="0">
              <a:schemeClr val="accent1"/>
            </a:effectRef>
            <a:fontRef idx="minor">
              <a:schemeClr val="tx1"/>
            </a:fontRef>
          </p:style>
        </p:cxnSp>
        <p:pic>
          <p:nvPicPr>
            <p:cNvPr id="167" name="Picture 2" descr="Coca Cola Drink Png Image - Coca Cola Cup Png, Transparent Png , Transparent  Png Image - PNGitem">
              <a:extLst>
                <a:ext uri="{FF2B5EF4-FFF2-40B4-BE49-F238E27FC236}">
                  <a16:creationId xmlns:a16="http://schemas.microsoft.com/office/drawing/2014/main" id="{EB81528A-C2CC-4986-AC88-A79BA02B4D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468192" y="2078045"/>
              <a:ext cx="722594" cy="851218"/>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167">
              <a:extLst>
                <a:ext uri="{FF2B5EF4-FFF2-40B4-BE49-F238E27FC236}">
                  <a16:creationId xmlns:a16="http://schemas.microsoft.com/office/drawing/2014/main" id="{BC2237AE-069D-44F4-A2F5-A1F3F51EF644}"/>
                </a:ext>
              </a:extLst>
            </p:cNvPr>
            <p:cNvPicPr>
              <a:picLocks noChangeAspect="1"/>
            </p:cNvPicPr>
            <p:nvPr/>
          </p:nvPicPr>
          <p:blipFill>
            <a:blip r:embed="rId5"/>
            <a:stretch>
              <a:fillRect/>
            </a:stretch>
          </p:blipFill>
          <p:spPr>
            <a:xfrm rot="5400000">
              <a:off x="4667889" y="2462183"/>
              <a:ext cx="471043" cy="914479"/>
            </a:xfrm>
            <a:prstGeom prst="rect">
              <a:avLst/>
            </a:prstGeom>
          </p:spPr>
        </p:pic>
        <p:pic>
          <p:nvPicPr>
            <p:cNvPr id="169" name="Picture 6" descr="Starbucks Cup | PNG All">
              <a:extLst>
                <a:ext uri="{FF2B5EF4-FFF2-40B4-BE49-F238E27FC236}">
                  <a16:creationId xmlns:a16="http://schemas.microsoft.com/office/drawing/2014/main" id="{8B85D97B-87A0-40B4-92C7-85EFA703B5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41327" y="1543978"/>
              <a:ext cx="679427" cy="7898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2" name="Group 191">
            <a:extLst>
              <a:ext uri="{FF2B5EF4-FFF2-40B4-BE49-F238E27FC236}">
                <a16:creationId xmlns:a16="http://schemas.microsoft.com/office/drawing/2014/main" id="{3EF44703-F2BC-41F7-BBA2-6B1CE65CB682}"/>
              </a:ext>
            </a:extLst>
          </p:cNvPr>
          <p:cNvGrpSpPr/>
          <p:nvPr/>
        </p:nvGrpSpPr>
        <p:grpSpPr>
          <a:xfrm>
            <a:off x="2415182" y="4150290"/>
            <a:ext cx="722595" cy="1351239"/>
            <a:chOff x="2334068" y="1556211"/>
            <a:chExt cx="1412849" cy="1993248"/>
          </a:xfrm>
        </p:grpSpPr>
        <p:grpSp>
          <p:nvGrpSpPr>
            <p:cNvPr id="193" name="Group 192">
              <a:extLst>
                <a:ext uri="{FF2B5EF4-FFF2-40B4-BE49-F238E27FC236}">
                  <a16:creationId xmlns:a16="http://schemas.microsoft.com/office/drawing/2014/main" id="{75A2FA1D-CDE5-4170-ABE0-9CD2A70D79DB}"/>
                </a:ext>
              </a:extLst>
            </p:cNvPr>
            <p:cNvGrpSpPr/>
            <p:nvPr/>
          </p:nvGrpSpPr>
          <p:grpSpPr>
            <a:xfrm>
              <a:off x="2334068" y="2166778"/>
              <a:ext cx="843281" cy="997291"/>
              <a:chOff x="2378129" y="1783254"/>
              <a:chExt cx="1571234" cy="2483946"/>
            </a:xfrm>
          </p:grpSpPr>
          <p:pic>
            <p:nvPicPr>
              <p:cNvPr id="222" name="Picture 221">
                <a:extLst>
                  <a:ext uri="{FF2B5EF4-FFF2-40B4-BE49-F238E27FC236}">
                    <a16:creationId xmlns:a16="http://schemas.microsoft.com/office/drawing/2014/main" id="{AB8BA395-29F0-430E-B489-2FF0EEEE6A95}"/>
                  </a:ext>
                </a:extLst>
              </p:cNvPr>
              <p:cNvPicPr>
                <a:picLocks noChangeAspect="1"/>
              </p:cNvPicPr>
              <p:nvPr/>
            </p:nvPicPr>
            <p:blipFill>
              <a:blip r:embed="rId20"/>
              <a:stretch>
                <a:fillRect/>
              </a:stretch>
            </p:blipFill>
            <p:spPr>
              <a:xfrm>
                <a:off x="2920574" y="2386208"/>
                <a:ext cx="868755" cy="602032"/>
              </a:xfrm>
              <a:prstGeom prst="rect">
                <a:avLst/>
              </a:prstGeom>
            </p:spPr>
          </p:pic>
          <p:pic>
            <p:nvPicPr>
              <p:cNvPr id="223" name="Picture 222">
                <a:extLst>
                  <a:ext uri="{FF2B5EF4-FFF2-40B4-BE49-F238E27FC236}">
                    <a16:creationId xmlns:a16="http://schemas.microsoft.com/office/drawing/2014/main" id="{E2AEDD48-18C5-460C-9912-C874685D6B66}"/>
                  </a:ext>
                </a:extLst>
              </p:cNvPr>
              <p:cNvPicPr>
                <a:picLocks noChangeAspect="1"/>
              </p:cNvPicPr>
              <p:nvPr/>
            </p:nvPicPr>
            <p:blipFill>
              <a:blip r:embed="rId21"/>
              <a:stretch>
                <a:fillRect/>
              </a:stretch>
            </p:blipFill>
            <p:spPr>
              <a:xfrm>
                <a:off x="2913982" y="3053932"/>
                <a:ext cx="845893" cy="541067"/>
              </a:xfrm>
              <a:prstGeom prst="rect">
                <a:avLst/>
              </a:prstGeom>
            </p:spPr>
          </p:pic>
          <p:pic>
            <p:nvPicPr>
              <p:cNvPr id="224" name="Picture 223">
                <a:extLst>
                  <a:ext uri="{FF2B5EF4-FFF2-40B4-BE49-F238E27FC236}">
                    <a16:creationId xmlns:a16="http://schemas.microsoft.com/office/drawing/2014/main" id="{9048D060-EB9D-471E-8850-F36BD2AB2CF8}"/>
                  </a:ext>
                </a:extLst>
              </p:cNvPr>
              <p:cNvPicPr>
                <a:picLocks noChangeAspect="1"/>
              </p:cNvPicPr>
              <p:nvPr/>
            </p:nvPicPr>
            <p:blipFill>
              <a:blip r:embed="rId22"/>
              <a:stretch>
                <a:fillRect/>
              </a:stretch>
            </p:blipFill>
            <p:spPr>
              <a:xfrm>
                <a:off x="2920574" y="3756616"/>
                <a:ext cx="1028789" cy="510584"/>
              </a:xfrm>
              <a:prstGeom prst="rect">
                <a:avLst/>
              </a:prstGeom>
            </p:spPr>
          </p:pic>
          <p:pic>
            <p:nvPicPr>
              <p:cNvPr id="225" name="Picture 224">
                <a:extLst>
                  <a:ext uri="{FF2B5EF4-FFF2-40B4-BE49-F238E27FC236}">
                    <a16:creationId xmlns:a16="http://schemas.microsoft.com/office/drawing/2014/main" id="{9D692B75-6A6E-4209-9049-124BCC9AC7A9}"/>
                  </a:ext>
                </a:extLst>
              </p:cNvPr>
              <p:cNvPicPr>
                <a:picLocks noChangeAspect="1"/>
              </p:cNvPicPr>
              <p:nvPr/>
            </p:nvPicPr>
            <p:blipFill>
              <a:blip r:embed="rId23"/>
              <a:stretch>
                <a:fillRect/>
              </a:stretch>
            </p:blipFill>
            <p:spPr>
              <a:xfrm>
                <a:off x="2913982" y="1783254"/>
                <a:ext cx="861135" cy="495343"/>
              </a:xfrm>
              <a:prstGeom prst="rect">
                <a:avLst/>
              </a:prstGeom>
            </p:spPr>
          </p:pic>
          <p:cxnSp>
            <p:nvCxnSpPr>
              <p:cNvPr id="226" name="Straight Connector 225">
                <a:extLst>
                  <a:ext uri="{FF2B5EF4-FFF2-40B4-BE49-F238E27FC236}">
                    <a16:creationId xmlns:a16="http://schemas.microsoft.com/office/drawing/2014/main" id="{72B5B58A-E514-4CE6-993C-B55AA66F99D2}"/>
                  </a:ext>
                </a:extLst>
              </p:cNvPr>
              <p:cNvCxnSpPr>
                <a:cxnSpLocks/>
                <a:endCxn id="225"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414FCBD5-B170-4687-91F0-27D9347F3C43}"/>
                  </a:ext>
                </a:extLst>
              </p:cNvPr>
              <p:cNvCxnSpPr>
                <a:cxnSpLocks/>
                <a:endCxn id="222"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360E718-35E1-476E-957A-8A902E28FB85}"/>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4368021D-463A-45A3-9512-593C0C1C25E9}"/>
                  </a:ext>
                </a:extLst>
              </p:cNvPr>
              <p:cNvCxnSpPr>
                <a:cxnSpLocks/>
                <a:endCxn id="223"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0FBF05F-25D2-4645-9984-452E353E22B3}"/>
                  </a:ext>
                </a:extLst>
              </p:cNvPr>
              <p:cNvCxnSpPr>
                <a:cxnSpLocks/>
                <a:endCxn id="224"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id="{592A8301-1A64-4E3A-A6FF-456F6E8BB05D}"/>
                </a:ext>
              </a:extLst>
            </p:cNvPr>
            <p:cNvGrpSpPr/>
            <p:nvPr/>
          </p:nvGrpSpPr>
          <p:grpSpPr>
            <a:xfrm>
              <a:off x="3089401" y="2552378"/>
              <a:ext cx="654138" cy="516470"/>
              <a:chOff x="3083831" y="1552530"/>
              <a:chExt cx="2031783" cy="1680129"/>
            </a:xfrm>
          </p:grpSpPr>
          <p:pic>
            <p:nvPicPr>
              <p:cNvPr id="216" name="Picture 6" descr="Starbucks Cup | PNG All">
                <a:extLst>
                  <a:ext uri="{FF2B5EF4-FFF2-40B4-BE49-F238E27FC236}">
                    <a16:creationId xmlns:a16="http://schemas.microsoft.com/office/drawing/2014/main" id="{4F6F8CD8-8610-4897-B6CF-0CEBCF128E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85984" y="1492385"/>
                <a:ext cx="669521" cy="789811"/>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2" descr="Coca Cola Drink Png Image - Coca Cola Cup Png, Transparent Png , Transparent  Png Image - PNGitem">
                <a:extLst>
                  <a:ext uri="{FF2B5EF4-FFF2-40B4-BE49-F238E27FC236}">
                    <a16:creationId xmlns:a16="http://schemas.microsoft.com/office/drawing/2014/main" id="{9D462DA5-A194-4609-BEC8-FADC0B46D9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60809" y="1938330"/>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217">
                <a:extLst>
                  <a:ext uri="{FF2B5EF4-FFF2-40B4-BE49-F238E27FC236}">
                    <a16:creationId xmlns:a16="http://schemas.microsoft.com/office/drawing/2014/main" id="{14D9C7A1-D6F9-480E-B732-CC09884C342C}"/>
                  </a:ext>
                </a:extLst>
              </p:cNvPr>
              <p:cNvPicPr>
                <a:picLocks noChangeAspect="1"/>
              </p:cNvPicPr>
              <p:nvPr/>
            </p:nvPicPr>
            <p:blipFill>
              <a:blip r:embed="rId5"/>
              <a:stretch>
                <a:fillRect/>
              </a:stretch>
            </p:blipFill>
            <p:spPr>
              <a:xfrm rot="5400000">
                <a:off x="4422853" y="2539898"/>
                <a:ext cx="471043" cy="914479"/>
              </a:xfrm>
              <a:prstGeom prst="rect">
                <a:avLst/>
              </a:prstGeom>
            </p:spPr>
          </p:pic>
          <p:cxnSp>
            <p:nvCxnSpPr>
              <p:cNvPr id="219" name="Straight Connector 218">
                <a:extLst>
                  <a:ext uri="{FF2B5EF4-FFF2-40B4-BE49-F238E27FC236}">
                    <a16:creationId xmlns:a16="http://schemas.microsoft.com/office/drawing/2014/main" id="{0F082BF6-76CB-4B1F-A8A5-ABAA94B215AC}"/>
                  </a:ext>
                </a:extLst>
              </p:cNvPr>
              <p:cNvCxnSpPr>
                <a:cxnSpLocks/>
                <a:stCxn id="225" idx="3"/>
                <a:endCxn id="216" idx="2"/>
              </p:cNvCxnSpPr>
              <p:nvPr/>
            </p:nvCxnSpPr>
            <p:spPr>
              <a:xfrm flipV="1">
                <a:off x="3083831" y="1887291"/>
                <a:ext cx="1042008" cy="37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4E439DA-9E9D-4BF7-939F-CEDE0D3ACF22}"/>
                  </a:ext>
                </a:extLst>
              </p:cNvPr>
              <p:cNvCxnSpPr>
                <a:cxnSpLocks/>
                <a:stCxn id="225" idx="3"/>
                <a:endCxn id="218" idx="2"/>
              </p:cNvCxnSpPr>
              <p:nvPr/>
            </p:nvCxnSpPr>
            <p:spPr>
              <a:xfrm>
                <a:off x="3083831" y="2266217"/>
                <a:ext cx="1117304" cy="730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2CD13642-45FA-496A-AB97-D75E0E1B5824}"/>
                  </a:ext>
                </a:extLst>
              </p:cNvPr>
              <p:cNvCxnSpPr>
                <a:cxnSpLocks/>
                <a:stCxn id="225" idx="3"/>
                <a:endCxn id="217" idx="2"/>
              </p:cNvCxnSpPr>
              <p:nvPr/>
            </p:nvCxnSpPr>
            <p:spPr>
              <a:xfrm>
                <a:off x="3083831" y="2266217"/>
                <a:ext cx="1086130" cy="977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5" name="Group 194">
              <a:extLst>
                <a:ext uri="{FF2B5EF4-FFF2-40B4-BE49-F238E27FC236}">
                  <a16:creationId xmlns:a16="http://schemas.microsoft.com/office/drawing/2014/main" id="{779B63B4-FFDB-43FF-AA6F-7AD283035267}"/>
                </a:ext>
              </a:extLst>
            </p:cNvPr>
            <p:cNvGrpSpPr/>
            <p:nvPr/>
          </p:nvGrpSpPr>
          <p:grpSpPr>
            <a:xfrm>
              <a:off x="3115570" y="1556211"/>
              <a:ext cx="628734" cy="679427"/>
              <a:chOff x="3091459" y="588659"/>
              <a:chExt cx="2255611" cy="1941059"/>
            </a:xfrm>
          </p:grpSpPr>
          <p:pic>
            <p:nvPicPr>
              <p:cNvPr id="210" name="Picture 2" descr="Coca Cola Drink Png Image - Coca Cola Cup Png, Transparent Png , Transparent  Png Image - PNGitem">
                <a:extLst>
                  <a:ext uri="{FF2B5EF4-FFF2-40B4-BE49-F238E27FC236}">
                    <a16:creationId xmlns:a16="http://schemas.microsoft.com/office/drawing/2014/main" id="{6857B6E0-935A-49CE-A939-59C141D763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523439" y="944953"/>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210">
                <a:extLst>
                  <a:ext uri="{FF2B5EF4-FFF2-40B4-BE49-F238E27FC236}">
                    <a16:creationId xmlns:a16="http://schemas.microsoft.com/office/drawing/2014/main" id="{5A36135F-C229-48EA-8573-092C483832A8}"/>
                  </a:ext>
                </a:extLst>
              </p:cNvPr>
              <p:cNvPicPr>
                <a:picLocks noChangeAspect="1"/>
              </p:cNvPicPr>
              <p:nvPr/>
            </p:nvPicPr>
            <p:blipFill>
              <a:blip r:embed="rId5"/>
              <a:stretch>
                <a:fillRect/>
              </a:stretch>
            </p:blipFill>
            <p:spPr>
              <a:xfrm rot="5400000">
                <a:off x="4654309" y="1459704"/>
                <a:ext cx="471043" cy="914479"/>
              </a:xfrm>
              <a:prstGeom prst="rect">
                <a:avLst/>
              </a:prstGeom>
            </p:spPr>
          </p:pic>
          <p:pic>
            <p:nvPicPr>
              <p:cNvPr id="212" name="Picture 6" descr="Starbucks Cup | PNG All">
                <a:extLst>
                  <a:ext uri="{FF2B5EF4-FFF2-40B4-BE49-F238E27FC236}">
                    <a16:creationId xmlns:a16="http://schemas.microsoft.com/office/drawing/2014/main" id="{962DE698-8BBF-429A-B5A1-4E50EA981F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56312" y="528514"/>
                <a:ext cx="669521" cy="789811"/>
              </a:xfrm>
              <a:prstGeom prst="rect">
                <a:avLst/>
              </a:prstGeom>
              <a:noFill/>
              <a:extLst>
                <a:ext uri="{909E8E84-426E-40DD-AFC4-6F175D3DCCD1}">
                  <a14:hiddenFill xmlns:a14="http://schemas.microsoft.com/office/drawing/2010/main">
                    <a:solidFill>
                      <a:srgbClr val="FFFFFF"/>
                    </a:solidFill>
                  </a14:hiddenFill>
                </a:ext>
              </a:extLst>
            </p:spPr>
          </p:pic>
          <p:cxnSp>
            <p:nvCxnSpPr>
              <p:cNvPr id="213" name="Straight Connector 212">
                <a:extLst>
                  <a:ext uri="{FF2B5EF4-FFF2-40B4-BE49-F238E27FC236}">
                    <a16:creationId xmlns:a16="http://schemas.microsoft.com/office/drawing/2014/main" id="{D857FEE9-81E2-4898-9B05-F360FF6766B5}"/>
                  </a:ext>
                </a:extLst>
              </p:cNvPr>
              <p:cNvCxnSpPr>
                <a:cxnSpLocks/>
                <a:stCxn id="222" idx="3"/>
                <a:endCxn id="212" idx="2"/>
              </p:cNvCxnSpPr>
              <p:nvPr/>
            </p:nvCxnSpPr>
            <p:spPr>
              <a:xfrm flipV="1">
                <a:off x="3091459" y="923420"/>
                <a:ext cx="1304708" cy="160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A604C9F7-82E2-413A-83B8-7CD9348D8178}"/>
                  </a:ext>
                </a:extLst>
              </p:cNvPr>
              <p:cNvCxnSpPr>
                <a:cxnSpLocks/>
                <a:stCxn id="222" idx="3"/>
                <a:endCxn id="210" idx="2"/>
              </p:cNvCxnSpPr>
              <p:nvPr/>
            </p:nvCxnSpPr>
            <p:spPr>
              <a:xfrm flipV="1">
                <a:off x="3091459" y="1370562"/>
                <a:ext cx="1341132" cy="115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CF2E616C-E74F-4F87-BEDB-B7680598D4F5}"/>
                  </a:ext>
                </a:extLst>
              </p:cNvPr>
              <p:cNvCxnSpPr>
                <a:cxnSpLocks/>
                <a:stCxn id="222" idx="3"/>
              </p:cNvCxnSpPr>
              <p:nvPr/>
            </p:nvCxnSpPr>
            <p:spPr>
              <a:xfrm flipV="1">
                <a:off x="3091459" y="1779449"/>
                <a:ext cx="1304709" cy="7502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E9594361-A6E1-490E-BEEB-4D7739311E9C}"/>
                </a:ext>
              </a:extLst>
            </p:cNvPr>
            <p:cNvGrpSpPr/>
            <p:nvPr/>
          </p:nvGrpSpPr>
          <p:grpSpPr>
            <a:xfrm>
              <a:off x="3091463" y="2134063"/>
              <a:ext cx="652076" cy="459751"/>
              <a:chOff x="3115570" y="1599170"/>
              <a:chExt cx="2245080" cy="1555774"/>
            </a:xfrm>
          </p:grpSpPr>
          <p:cxnSp>
            <p:nvCxnSpPr>
              <p:cNvPr id="204" name="Straight Connector 203">
                <a:extLst>
                  <a:ext uri="{FF2B5EF4-FFF2-40B4-BE49-F238E27FC236}">
                    <a16:creationId xmlns:a16="http://schemas.microsoft.com/office/drawing/2014/main" id="{22B6A0AA-EBE6-4A57-9B54-B3004D3FB64D}"/>
                  </a:ext>
                </a:extLst>
              </p:cNvPr>
              <p:cNvCxnSpPr>
                <a:cxnSpLocks/>
                <a:stCxn id="223" idx="3"/>
                <a:endCxn id="209" idx="2"/>
              </p:cNvCxnSpPr>
              <p:nvPr/>
            </p:nvCxnSpPr>
            <p:spPr>
              <a:xfrm flipV="1">
                <a:off x="3115570" y="1959587"/>
                <a:ext cx="1310484" cy="846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D9C24B1A-99DB-4D25-9B0D-FA217FBBACFE}"/>
                  </a:ext>
                </a:extLst>
              </p:cNvPr>
              <p:cNvCxnSpPr>
                <a:cxnSpLocks/>
                <a:stCxn id="223" idx="3"/>
                <a:endCxn id="207" idx="2"/>
              </p:cNvCxnSpPr>
              <p:nvPr/>
            </p:nvCxnSpPr>
            <p:spPr>
              <a:xfrm flipV="1">
                <a:off x="3115570" y="2503654"/>
                <a:ext cx="1288310" cy="302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25FD1CAA-03D6-457D-881B-4360A74D4C30}"/>
                  </a:ext>
                </a:extLst>
              </p:cNvPr>
              <p:cNvCxnSpPr>
                <a:cxnSpLocks/>
                <a:stCxn id="223" idx="3"/>
                <a:endCxn id="208" idx="2"/>
              </p:cNvCxnSpPr>
              <p:nvPr/>
            </p:nvCxnSpPr>
            <p:spPr>
              <a:xfrm>
                <a:off x="3115570" y="2806269"/>
                <a:ext cx="1330601" cy="113154"/>
              </a:xfrm>
              <a:prstGeom prst="line">
                <a:avLst/>
              </a:prstGeom>
            </p:spPr>
            <p:style>
              <a:lnRef idx="1">
                <a:schemeClr val="accent1"/>
              </a:lnRef>
              <a:fillRef idx="0">
                <a:schemeClr val="accent1"/>
              </a:fillRef>
              <a:effectRef idx="0">
                <a:schemeClr val="accent1"/>
              </a:effectRef>
              <a:fontRef idx="minor">
                <a:schemeClr val="tx1"/>
              </a:fontRef>
            </p:style>
          </p:cxnSp>
          <p:pic>
            <p:nvPicPr>
              <p:cNvPr id="207" name="Picture 2" descr="Coca Cola Drink Png Image - Coca Cola Cup Png, Transparent Png , Transparent  Png Image - PNGitem">
                <a:extLst>
                  <a:ext uri="{FF2B5EF4-FFF2-40B4-BE49-F238E27FC236}">
                    <a16:creationId xmlns:a16="http://schemas.microsoft.com/office/drawing/2014/main" id="{196AAF00-141E-43DC-9F19-82970EB8AF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468192" y="2078045"/>
                <a:ext cx="722594" cy="851218"/>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207">
                <a:extLst>
                  <a:ext uri="{FF2B5EF4-FFF2-40B4-BE49-F238E27FC236}">
                    <a16:creationId xmlns:a16="http://schemas.microsoft.com/office/drawing/2014/main" id="{21A85B23-C649-42BF-AE38-EEF34D6311DF}"/>
                  </a:ext>
                </a:extLst>
              </p:cNvPr>
              <p:cNvPicPr>
                <a:picLocks noChangeAspect="1"/>
              </p:cNvPicPr>
              <p:nvPr/>
            </p:nvPicPr>
            <p:blipFill>
              <a:blip r:embed="rId5"/>
              <a:stretch>
                <a:fillRect/>
              </a:stretch>
            </p:blipFill>
            <p:spPr>
              <a:xfrm rot="5400000">
                <a:off x="4667889" y="2462183"/>
                <a:ext cx="471043" cy="914479"/>
              </a:xfrm>
              <a:prstGeom prst="rect">
                <a:avLst/>
              </a:prstGeom>
            </p:spPr>
          </p:pic>
          <p:pic>
            <p:nvPicPr>
              <p:cNvPr id="209" name="Picture 6" descr="Starbucks Cup | PNG All">
                <a:extLst>
                  <a:ext uri="{FF2B5EF4-FFF2-40B4-BE49-F238E27FC236}">
                    <a16:creationId xmlns:a16="http://schemas.microsoft.com/office/drawing/2014/main" id="{BEF2D6B8-3814-4CEE-B000-1E8F2BEA9A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41327" y="1543978"/>
                <a:ext cx="679427" cy="7898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7" name="Group 196">
              <a:extLst>
                <a:ext uri="{FF2B5EF4-FFF2-40B4-BE49-F238E27FC236}">
                  <a16:creationId xmlns:a16="http://schemas.microsoft.com/office/drawing/2014/main" id="{D3EF708B-7308-4D7D-8CAA-8653B8A5E495}"/>
                </a:ext>
              </a:extLst>
            </p:cNvPr>
            <p:cNvGrpSpPr/>
            <p:nvPr/>
          </p:nvGrpSpPr>
          <p:grpSpPr>
            <a:xfrm>
              <a:off x="3186395" y="3051231"/>
              <a:ext cx="560522" cy="498228"/>
              <a:chOff x="3177349" y="2959073"/>
              <a:chExt cx="1812987" cy="1379514"/>
            </a:xfrm>
          </p:grpSpPr>
          <p:pic>
            <p:nvPicPr>
              <p:cNvPr id="198" name="Picture 6" descr="Starbucks Cup | PNG All">
                <a:extLst>
                  <a:ext uri="{FF2B5EF4-FFF2-40B4-BE49-F238E27FC236}">
                    <a16:creationId xmlns:a16="http://schemas.microsoft.com/office/drawing/2014/main" id="{9E178A19-EF99-47AB-987F-96F2739654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219593" y="2853341"/>
                <a:ext cx="537387" cy="748852"/>
              </a:xfrm>
              <a:prstGeom prst="rect">
                <a:avLst/>
              </a:prstGeom>
              <a:noFill/>
              <a:extLst>
                <a:ext uri="{909E8E84-426E-40DD-AFC4-6F175D3DCCD1}">
                  <a14:hiddenFill xmlns:a14="http://schemas.microsoft.com/office/drawing/2010/main">
                    <a:solidFill>
                      <a:srgbClr val="FFFFFF"/>
                    </a:solidFill>
                  </a14:hiddenFill>
                </a:ext>
              </a:extLst>
            </p:spPr>
          </p:pic>
          <p:pic>
            <p:nvPicPr>
              <p:cNvPr id="199" name="Picture 2" descr="Coca Cola Drink Png Image - Coca Cola Cup Png, Transparent Png , Transparent  Png Image - PNGitem">
                <a:extLst>
                  <a:ext uri="{FF2B5EF4-FFF2-40B4-BE49-F238E27FC236}">
                    <a16:creationId xmlns:a16="http://schemas.microsoft.com/office/drawing/2014/main" id="{D4550E6C-F5DC-4358-9B49-6C5382A50C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183720" y="3256941"/>
                <a:ext cx="592898" cy="807075"/>
              </a:xfrm>
              <a:prstGeom prst="rect">
                <a:avLst/>
              </a:prstGeom>
              <a:noFill/>
              <a:extLst>
                <a:ext uri="{909E8E84-426E-40DD-AFC4-6F175D3DCCD1}">
                  <a14:hiddenFill xmlns:a14="http://schemas.microsoft.com/office/drawing/2010/main">
                    <a:solidFill>
                      <a:srgbClr val="FFFFFF"/>
                    </a:solidFill>
                  </a14:hiddenFill>
                </a:ext>
              </a:extLst>
            </p:spPr>
          </p:pic>
          <p:pic>
            <p:nvPicPr>
              <p:cNvPr id="200" name="Picture 199">
                <a:extLst>
                  <a:ext uri="{FF2B5EF4-FFF2-40B4-BE49-F238E27FC236}">
                    <a16:creationId xmlns:a16="http://schemas.microsoft.com/office/drawing/2014/main" id="{650E258E-0CB9-4589-8600-2A4EC86F6704}"/>
                  </a:ext>
                </a:extLst>
              </p:cNvPr>
              <p:cNvPicPr>
                <a:picLocks noChangeAspect="1"/>
              </p:cNvPicPr>
              <p:nvPr/>
            </p:nvPicPr>
            <p:blipFill>
              <a:blip r:embed="rId5"/>
              <a:stretch>
                <a:fillRect/>
              </a:stretch>
            </p:blipFill>
            <p:spPr>
              <a:xfrm rot="5400000">
                <a:off x="4348242" y="3696492"/>
                <a:ext cx="417134" cy="867055"/>
              </a:xfrm>
              <a:prstGeom prst="rect">
                <a:avLst/>
              </a:prstGeom>
            </p:spPr>
          </p:pic>
          <p:cxnSp>
            <p:nvCxnSpPr>
              <p:cNvPr id="201" name="Straight Connector 200">
                <a:extLst>
                  <a:ext uri="{FF2B5EF4-FFF2-40B4-BE49-F238E27FC236}">
                    <a16:creationId xmlns:a16="http://schemas.microsoft.com/office/drawing/2014/main" id="{EF28E63A-04CE-4981-ABE8-CBC023A9809E}"/>
                  </a:ext>
                </a:extLst>
              </p:cNvPr>
              <p:cNvCxnSpPr>
                <a:cxnSpLocks/>
                <a:stCxn id="224" idx="3"/>
                <a:endCxn id="198" idx="2"/>
              </p:cNvCxnSpPr>
              <p:nvPr/>
            </p:nvCxnSpPr>
            <p:spPr>
              <a:xfrm>
                <a:off x="3177349" y="3061571"/>
                <a:ext cx="936512" cy="166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0952198-B2BA-42C3-810C-1F0D895F0E28}"/>
                  </a:ext>
                </a:extLst>
              </p:cNvPr>
              <p:cNvCxnSpPr>
                <a:cxnSpLocks/>
                <a:stCxn id="224" idx="3"/>
                <a:endCxn id="200" idx="2"/>
              </p:cNvCxnSpPr>
              <p:nvPr/>
            </p:nvCxnSpPr>
            <p:spPr>
              <a:xfrm>
                <a:off x="3177349" y="3061571"/>
                <a:ext cx="945933" cy="1068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722D6182-DF7D-46D6-9458-F3B964749941}"/>
                  </a:ext>
                </a:extLst>
              </p:cNvPr>
              <p:cNvCxnSpPr>
                <a:cxnSpLocks/>
                <a:stCxn id="224" idx="3"/>
                <a:endCxn id="199" idx="2"/>
              </p:cNvCxnSpPr>
              <p:nvPr/>
            </p:nvCxnSpPr>
            <p:spPr>
              <a:xfrm>
                <a:off x="3177349" y="3061571"/>
                <a:ext cx="899283" cy="598908"/>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8" name="Group 37">
            <a:extLst>
              <a:ext uri="{FF2B5EF4-FFF2-40B4-BE49-F238E27FC236}">
                <a16:creationId xmlns:a16="http://schemas.microsoft.com/office/drawing/2014/main" id="{AFFF5ED3-54B7-48E4-A617-09E40445EF94}"/>
              </a:ext>
            </a:extLst>
          </p:cNvPr>
          <p:cNvGrpSpPr/>
          <p:nvPr/>
        </p:nvGrpSpPr>
        <p:grpSpPr>
          <a:xfrm>
            <a:off x="2715601" y="3779921"/>
            <a:ext cx="445805" cy="424523"/>
            <a:chOff x="5784705" y="3658137"/>
            <a:chExt cx="2474851" cy="2228939"/>
          </a:xfrm>
        </p:grpSpPr>
        <p:grpSp>
          <p:nvGrpSpPr>
            <p:cNvPr id="103" name="Group 102">
              <a:extLst>
                <a:ext uri="{FF2B5EF4-FFF2-40B4-BE49-F238E27FC236}">
                  <a16:creationId xmlns:a16="http://schemas.microsoft.com/office/drawing/2014/main" id="{97362EA2-F1EF-4A35-8D4E-BBF590C8AD1F}"/>
                </a:ext>
              </a:extLst>
            </p:cNvPr>
            <p:cNvGrpSpPr/>
            <p:nvPr/>
          </p:nvGrpSpPr>
          <p:grpSpPr>
            <a:xfrm>
              <a:off x="5784705" y="3988374"/>
              <a:ext cx="1812987" cy="1379514"/>
              <a:chOff x="3177349" y="2959073"/>
              <a:chExt cx="1812987" cy="1379514"/>
            </a:xfrm>
          </p:grpSpPr>
          <p:pic>
            <p:nvPicPr>
              <p:cNvPr id="104" name="Picture 6" descr="Starbucks Cup | PNG All">
                <a:extLst>
                  <a:ext uri="{FF2B5EF4-FFF2-40B4-BE49-F238E27FC236}">
                    <a16:creationId xmlns:a16="http://schemas.microsoft.com/office/drawing/2014/main" id="{A6C4912A-CAF5-49D7-AAA5-CA9E4C4E01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219593" y="2853341"/>
                <a:ext cx="537387" cy="748852"/>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Coca Cola Drink Png Image - Coca Cola Cup Png, Transparent Png , Transparent  Png Image - PNGitem">
                <a:extLst>
                  <a:ext uri="{FF2B5EF4-FFF2-40B4-BE49-F238E27FC236}">
                    <a16:creationId xmlns:a16="http://schemas.microsoft.com/office/drawing/2014/main" id="{573582B4-B3F5-4756-B7EB-599E223E13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183720" y="3256941"/>
                <a:ext cx="592898" cy="807075"/>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105">
                <a:extLst>
                  <a:ext uri="{FF2B5EF4-FFF2-40B4-BE49-F238E27FC236}">
                    <a16:creationId xmlns:a16="http://schemas.microsoft.com/office/drawing/2014/main" id="{A6CE6291-35A3-44BD-B3BF-4503844F6D6A}"/>
                  </a:ext>
                </a:extLst>
              </p:cNvPr>
              <p:cNvPicPr>
                <a:picLocks noChangeAspect="1"/>
              </p:cNvPicPr>
              <p:nvPr/>
            </p:nvPicPr>
            <p:blipFill>
              <a:blip r:embed="rId5"/>
              <a:stretch>
                <a:fillRect/>
              </a:stretch>
            </p:blipFill>
            <p:spPr>
              <a:xfrm rot="5400000">
                <a:off x="4348242" y="3696492"/>
                <a:ext cx="417134" cy="867055"/>
              </a:xfrm>
              <a:prstGeom prst="rect">
                <a:avLst/>
              </a:prstGeom>
            </p:spPr>
          </p:pic>
          <p:cxnSp>
            <p:nvCxnSpPr>
              <p:cNvPr id="107" name="Straight Connector 106">
                <a:extLst>
                  <a:ext uri="{FF2B5EF4-FFF2-40B4-BE49-F238E27FC236}">
                    <a16:creationId xmlns:a16="http://schemas.microsoft.com/office/drawing/2014/main" id="{8A376400-9EF9-45D1-9298-25B28F9F83AF}"/>
                  </a:ext>
                </a:extLst>
              </p:cNvPr>
              <p:cNvCxnSpPr>
                <a:cxnSpLocks/>
                <a:endCxn id="104" idx="2"/>
              </p:cNvCxnSpPr>
              <p:nvPr/>
            </p:nvCxnSpPr>
            <p:spPr>
              <a:xfrm>
                <a:off x="3177349" y="3061571"/>
                <a:ext cx="936512" cy="166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5DA9355-28DD-4D1D-A173-6592FA1D9C85}"/>
                  </a:ext>
                </a:extLst>
              </p:cNvPr>
              <p:cNvCxnSpPr>
                <a:cxnSpLocks/>
                <a:endCxn id="106" idx="2"/>
              </p:cNvCxnSpPr>
              <p:nvPr/>
            </p:nvCxnSpPr>
            <p:spPr>
              <a:xfrm>
                <a:off x="3177349" y="3061571"/>
                <a:ext cx="945933" cy="1068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6922174-23ED-477A-AF5F-7000AF6763F5}"/>
                  </a:ext>
                </a:extLst>
              </p:cNvPr>
              <p:cNvCxnSpPr>
                <a:cxnSpLocks/>
                <a:endCxn id="105" idx="2"/>
              </p:cNvCxnSpPr>
              <p:nvPr/>
            </p:nvCxnSpPr>
            <p:spPr>
              <a:xfrm>
                <a:off x="3177349" y="3061571"/>
                <a:ext cx="899283" cy="598908"/>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91" name="Picture 14" descr="Free Dessert Food Cliparts, Download Free Clip Art, Free Clip Art on Clipart  Library">
              <a:extLst>
                <a:ext uri="{FF2B5EF4-FFF2-40B4-BE49-F238E27FC236}">
                  <a16:creationId xmlns:a16="http://schemas.microsoft.com/office/drawing/2014/main" id="{EC93DE39-0CA6-4B27-BDA0-F0407427FB2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717320" y="4006685"/>
              <a:ext cx="409038" cy="367416"/>
            </a:xfrm>
            <a:prstGeom prst="rect">
              <a:avLst/>
            </a:prstGeom>
            <a:noFill/>
            <a:extLst>
              <a:ext uri="{909E8E84-426E-40DD-AFC4-6F175D3DCCD1}">
                <a14:hiddenFill xmlns:a14="http://schemas.microsoft.com/office/drawing/2010/main">
                  <a:solidFill>
                    <a:srgbClr val="FFFFFF"/>
                  </a:solidFill>
                </a14:hiddenFill>
              </a:ext>
            </a:extLst>
          </p:spPr>
        </p:pic>
        <p:pic>
          <p:nvPicPr>
            <p:cNvPr id="231" name="Picture 16" descr="Free Dessert Cliparts, Download Free Clip Art, Free Clip Art on Clipart  Library">
              <a:extLst>
                <a:ext uri="{FF2B5EF4-FFF2-40B4-BE49-F238E27FC236}">
                  <a16:creationId xmlns:a16="http://schemas.microsoft.com/office/drawing/2014/main" id="{D8D626AB-D505-42EB-894D-7B071B130EF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41287" y="3658137"/>
              <a:ext cx="303330" cy="31700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342348A7-BDCE-4282-A915-73741C86EF10}"/>
                </a:ext>
              </a:extLst>
            </p:cNvPr>
            <p:cNvCxnSpPr>
              <a:cxnSpLocks/>
              <a:stCxn id="104" idx="0"/>
              <a:endCxn id="231" idx="1"/>
            </p:cNvCxnSpPr>
            <p:nvPr/>
          </p:nvCxnSpPr>
          <p:spPr>
            <a:xfrm flipV="1">
              <a:off x="7470069" y="3816638"/>
              <a:ext cx="271218" cy="440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F0D4B18-AA85-4DBD-A75C-4355D12117D6}"/>
                </a:ext>
              </a:extLst>
            </p:cNvPr>
            <p:cNvCxnSpPr>
              <a:cxnSpLocks/>
              <a:stCxn id="104" idx="0"/>
              <a:endCxn id="191" idx="1"/>
            </p:cNvCxnSpPr>
            <p:nvPr/>
          </p:nvCxnSpPr>
          <p:spPr>
            <a:xfrm flipV="1">
              <a:off x="7470069" y="4190393"/>
              <a:ext cx="247251" cy="66676"/>
            </a:xfrm>
            <a:prstGeom prst="line">
              <a:avLst/>
            </a:prstGeom>
          </p:spPr>
          <p:style>
            <a:lnRef idx="1">
              <a:schemeClr val="accent1"/>
            </a:lnRef>
            <a:fillRef idx="0">
              <a:schemeClr val="accent1"/>
            </a:fillRef>
            <a:effectRef idx="0">
              <a:schemeClr val="accent1"/>
            </a:effectRef>
            <a:fontRef idx="minor">
              <a:schemeClr val="tx1"/>
            </a:fontRef>
          </p:style>
        </p:cxnSp>
        <p:grpSp>
          <p:nvGrpSpPr>
            <p:cNvPr id="232" name="Group 231">
              <a:extLst>
                <a:ext uri="{FF2B5EF4-FFF2-40B4-BE49-F238E27FC236}">
                  <a16:creationId xmlns:a16="http://schemas.microsoft.com/office/drawing/2014/main" id="{02382720-7CC1-423F-AF6D-10ED27AA56F5}"/>
                </a:ext>
              </a:extLst>
            </p:cNvPr>
            <p:cNvGrpSpPr/>
            <p:nvPr/>
          </p:nvGrpSpPr>
          <p:grpSpPr>
            <a:xfrm>
              <a:off x="7457929" y="4355442"/>
              <a:ext cx="670071" cy="643277"/>
              <a:chOff x="4404746" y="3236626"/>
              <a:chExt cx="1225811" cy="1294314"/>
            </a:xfrm>
          </p:grpSpPr>
          <p:pic>
            <p:nvPicPr>
              <p:cNvPr id="233" name="Picture 14" descr="Free Dessert Food Cliparts, Download Free Clip Art, Free Clip Art on Clipart  Library">
                <a:extLst>
                  <a:ext uri="{FF2B5EF4-FFF2-40B4-BE49-F238E27FC236}">
                    <a16:creationId xmlns:a16="http://schemas.microsoft.com/office/drawing/2014/main" id="{FCA69718-6F65-4BA6-9D15-039B1C38737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07963" y="3808346"/>
                <a:ext cx="722594" cy="722594"/>
              </a:xfrm>
              <a:prstGeom prst="rect">
                <a:avLst/>
              </a:prstGeom>
              <a:noFill/>
              <a:extLst>
                <a:ext uri="{909E8E84-426E-40DD-AFC4-6F175D3DCCD1}">
                  <a14:hiddenFill xmlns:a14="http://schemas.microsoft.com/office/drawing/2010/main">
                    <a:solidFill>
                      <a:srgbClr val="FFFFFF"/>
                    </a:solidFill>
                  </a14:hiddenFill>
                </a:ext>
              </a:extLst>
            </p:spPr>
          </p:pic>
          <p:pic>
            <p:nvPicPr>
              <p:cNvPr id="234" name="Picture 16" descr="Free Dessert Cliparts, Download Free Clip Art, Free Clip Art on Clipart  Library">
                <a:extLst>
                  <a:ext uri="{FF2B5EF4-FFF2-40B4-BE49-F238E27FC236}">
                    <a16:creationId xmlns:a16="http://schemas.microsoft.com/office/drawing/2014/main" id="{7BDCBBA4-5579-44B6-9104-1828D5C7522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50955" y="3236626"/>
                <a:ext cx="535853" cy="623444"/>
              </a:xfrm>
              <a:prstGeom prst="rect">
                <a:avLst/>
              </a:prstGeom>
              <a:noFill/>
              <a:extLst>
                <a:ext uri="{909E8E84-426E-40DD-AFC4-6F175D3DCCD1}">
                  <a14:hiddenFill xmlns:a14="http://schemas.microsoft.com/office/drawing/2010/main">
                    <a:solidFill>
                      <a:srgbClr val="FFFFFF"/>
                    </a:solidFill>
                  </a14:hiddenFill>
                </a:ext>
              </a:extLst>
            </p:spPr>
          </p:pic>
          <p:cxnSp>
            <p:nvCxnSpPr>
              <p:cNvPr id="235" name="Straight Connector 234">
                <a:extLst>
                  <a:ext uri="{FF2B5EF4-FFF2-40B4-BE49-F238E27FC236}">
                    <a16:creationId xmlns:a16="http://schemas.microsoft.com/office/drawing/2014/main" id="{60729EA1-7FC3-45AC-B476-EF652CB6B305}"/>
                  </a:ext>
                </a:extLst>
              </p:cNvPr>
              <p:cNvCxnSpPr>
                <a:cxnSpLocks/>
                <a:endCxn id="234" idx="1"/>
              </p:cNvCxnSpPr>
              <p:nvPr/>
            </p:nvCxnSpPr>
            <p:spPr>
              <a:xfrm flipV="1">
                <a:off x="4404746" y="3548348"/>
                <a:ext cx="546209" cy="469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EFD0731-66AE-409A-981F-DC76C6AFDB20}"/>
                  </a:ext>
                </a:extLst>
              </p:cNvPr>
              <p:cNvCxnSpPr>
                <a:cxnSpLocks/>
                <a:endCxn id="233" idx="1"/>
              </p:cNvCxnSpPr>
              <p:nvPr/>
            </p:nvCxnSpPr>
            <p:spPr>
              <a:xfrm>
                <a:off x="4404746" y="4017900"/>
                <a:ext cx="503217" cy="151743"/>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238" name="Picture 14" descr="Free Dessert Food Cliparts, Download Free Clip Art, Free Clip Art on Clipart  Library">
              <a:extLst>
                <a:ext uri="{FF2B5EF4-FFF2-40B4-BE49-F238E27FC236}">
                  <a16:creationId xmlns:a16="http://schemas.microsoft.com/office/drawing/2014/main" id="{09AF7F5E-A6C6-40CE-BED6-0881B78AEAA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32017" y="5477665"/>
              <a:ext cx="427539" cy="409411"/>
            </a:xfrm>
            <a:prstGeom prst="rect">
              <a:avLst/>
            </a:prstGeom>
            <a:noFill/>
            <a:extLst>
              <a:ext uri="{909E8E84-426E-40DD-AFC4-6F175D3DCCD1}">
                <a14:hiddenFill xmlns:a14="http://schemas.microsoft.com/office/drawing/2010/main">
                  <a:solidFill>
                    <a:srgbClr val="FFFFFF"/>
                  </a:solidFill>
                </a14:hiddenFill>
              </a:ext>
            </a:extLst>
          </p:spPr>
        </p:pic>
        <p:pic>
          <p:nvPicPr>
            <p:cNvPr id="239" name="Picture 16" descr="Free Dessert Cliparts, Download Free Clip Art, Free Clip Art on Clipart  Library">
              <a:extLst>
                <a:ext uri="{FF2B5EF4-FFF2-40B4-BE49-F238E27FC236}">
                  <a16:creationId xmlns:a16="http://schemas.microsoft.com/office/drawing/2014/main" id="{886C54B0-056A-4930-9DFD-45D6C59D7F8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865593" y="5101301"/>
              <a:ext cx="294340" cy="327934"/>
            </a:xfrm>
            <a:prstGeom prst="rect">
              <a:avLst/>
            </a:prstGeom>
            <a:noFill/>
            <a:extLst>
              <a:ext uri="{909E8E84-426E-40DD-AFC4-6F175D3DCCD1}">
                <a14:hiddenFill xmlns:a14="http://schemas.microsoft.com/office/drawing/2010/main">
                  <a:solidFill>
                    <a:srgbClr val="FFFFFF"/>
                  </a:solidFill>
                </a14:hiddenFill>
              </a:ext>
            </a:extLst>
          </p:spPr>
        </p:pic>
        <p:cxnSp>
          <p:nvCxnSpPr>
            <p:cNvPr id="240" name="Straight Connector 239">
              <a:extLst>
                <a:ext uri="{FF2B5EF4-FFF2-40B4-BE49-F238E27FC236}">
                  <a16:creationId xmlns:a16="http://schemas.microsoft.com/office/drawing/2014/main" id="{5985201E-F0A2-4B09-A002-81D6BEFF994D}"/>
                </a:ext>
              </a:extLst>
            </p:cNvPr>
            <p:cNvCxnSpPr>
              <a:cxnSpLocks/>
              <a:stCxn id="106" idx="0"/>
              <a:endCxn id="239" idx="1"/>
            </p:cNvCxnSpPr>
            <p:nvPr/>
          </p:nvCxnSpPr>
          <p:spPr>
            <a:xfrm>
              <a:off x="7597693" y="5159321"/>
              <a:ext cx="267900" cy="1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AB33AE4F-2EA8-44A4-9EC7-B7E4FEAEE337}"/>
                </a:ext>
              </a:extLst>
            </p:cNvPr>
            <p:cNvCxnSpPr>
              <a:cxnSpLocks/>
              <a:stCxn id="106" idx="0"/>
              <a:endCxn id="238" idx="1"/>
            </p:cNvCxnSpPr>
            <p:nvPr/>
          </p:nvCxnSpPr>
          <p:spPr>
            <a:xfrm>
              <a:off x="7597693" y="5159321"/>
              <a:ext cx="234324" cy="52305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54BF77B2-1DFE-40FC-BE13-41CBCC853470}"/>
              </a:ext>
            </a:extLst>
          </p:cNvPr>
          <p:cNvSpPr txBox="1"/>
          <p:nvPr/>
        </p:nvSpPr>
        <p:spPr>
          <a:xfrm>
            <a:off x="3545840" y="3599386"/>
            <a:ext cx="5393015" cy="707886"/>
          </a:xfrm>
          <a:prstGeom prst="rect">
            <a:avLst/>
          </a:prstGeom>
          <a:noFill/>
        </p:spPr>
        <p:txBody>
          <a:bodyPr wrap="none" rtlCol="0">
            <a:spAutoFit/>
          </a:bodyPr>
          <a:lstStyle/>
          <a:p>
            <a:r>
              <a:rPr lang="en-US" sz="2000" b="1" dirty="0"/>
              <a:t>There are a total of 4 × 4 × 3 × 2 ways to choose a</a:t>
            </a:r>
          </a:p>
          <a:p>
            <a:r>
              <a:rPr lang="en-US" sz="2000" b="1" dirty="0"/>
              <a:t>Complete lunch. </a:t>
            </a:r>
          </a:p>
        </p:txBody>
      </p:sp>
    </p:spTree>
    <p:extLst>
      <p:ext uri="{BB962C8B-B14F-4D97-AF65-F5344CB8AC3E}">
        <p14:creationId xmlns:p14="http://schemas.microsoft.com/office/powerpoint/2010/main" val="1131378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082A-F05F-48F3-A1D5-87BA1BB27AF1}"/>
              </a:ext>
            </a:extLst>
          </p:cNvPr>
          <p:cNvSpPr>
            <a:spLocks noGrp="1"/>
          </p:cNvSpPr>
          <p:nvPr>
            <p:ph type="title"/>
          </p:nvPr>
        </p:nvSpPr>
        <p:spPr/>
        <p:txBody>
          <a:bodyPr/>
          <a:lstStyle/>
          <a:p>
            <a:pPr algn="ctr"/>
            <a:r>
              <a:rPr lang="en-US" dirty="0"/>
              <a:t>The Product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21937E-26A3-4F96-8707-593CAE66717D}"/>
                  </a:ext>
                </a:extLst>
              </p:cNvPr>
              <p:cNvSpPr>
                <a:spLocks noGrp="1"/>
              </p:cNvSpPr>
              <p:nvPr>
                <p:ph idx="1"/>
              </p:nvPr>
            </p:nvSpPr>
            <p:spPr>
              <a:xfrm>
                <a:off x="838200" y="3004185"/>
                <a:ext cx="10515600" cy="1325563"/>
              </a:xfrm>
            </p:spPr>
            <p:txBody>
              <a:bodyPr/>
              <a:lstStyle/>
              <a:p>
                <a:pPr marL="0" indent="0">
                  <a:buNone/>
                </a:pPr>
                <a:r>
                  <a:rPr lang="en-US" b="1" dirty="0"/>
                  <a:t>Product Rule: </a:t>
                </a:r>
                <a:r>
                  <a:rPr lang="en-US" dirty="0"/>
                  <a:t>Given a sequence of </a:t>
                </a:r>
                <a14:m>
                  <m:oMath xmlns:m="http://schemas.openxmlformats.org/officeDocument/2006/math">
                    <m:r>
                      <a:rPr lang="en-US" b="0" i="1" smtClean="0">
                        <a:latin typeface="Cambria Math" panose="02040503050406030204" pitchFamily="18" charset="0"/>
                      </a:rPr>
                      <m:t>𝑛</m:t>
                    </m:r>
                  </m:oMath>
                </a14:m>
                <a:r>
                  <a:rPr lang="en-US" dirty="0"/>
                  <a:t> tasks where the </a:t>
                </a:r>
                <a14:m>
                  <m:oMath xmlns:m="http://schemas.openxmlformats.org/officeDocument/2006/math">
                    <m:r>
                      <a:rPr lang="en-US" b="0" i="1" smtClean="0">
                        <a:latin typeface="Cambria Math" panose="02040503050406030204" pitchFamily="18" charset="0"/>
                      </a:rPr>
                      <m:t>𝑖</m:t>
                    </m:r>
                  </m:oMath>
                </a14:m>
                <a:r>
                  <a:rPr lang="en-US" baseline="30000" dirty="0" err="1"/>
                  <a:t>th</a:t>
                </a:r>
                <a:r>
                  <a:rPr lang="en-US" dirty="0"/>
                  <a:t> task has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oMath>
                </a14:m>
                <a:r>
                  <a:rPr lang="en-US" dirty="0"/>
                  <a:t> possible outcomes, all of which are independent of each other, there will be a total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𝑛</m:t>
                        </m:r>
                      </m:sub>
                    </m:sSub>
                  </m:oMath>
                </a14:m>
                <a:r>
                  <a:rPr lang="en-US" dirty="0"/>
                  <a:t> outcomes.</a:t>
                </a:r>
              </a:p>
            </p:txBody>
          </p:sp>
        </mc:Choice>
        <mc:Fallback xmlns="">
          <p:sp>
            <p:nvSpPr>
              <p:cNvPr id="3" name="Content Placeholder 2">
                <a:extLst>
                  <a:ext uri="{FF2B5EF4-FFF2-40B4-BE49-F238E27FC236}">
                    <a16:creationId xmlns:a16="http://schemas.microsoft.com/office/drawing/2014/main" id="{9621937E-26A3-4F96-8707-593CAE66717D}"/>
                  </a:ext>
                </a:extLst>
              </p:cNvPr>
              <p:cNvSpPr>
                <a:spLocks noGrp="1" noRot="1" noChangeAspect="1" noMove="1" noResize="1" noEditPoints="1" noAdjustHandles="1" noChangeArrowheads="1" noChangeShapeType="1" noTextEdit="1"/>
              </p:cNvSpPr>
              <p:nvPr>
                <p:ph idx="1"/>
              </p:nvPr>
            </p:nvSpPr>
            <p:spPr>
              <a:xfrm>
                <a:off x="838200" y="3004185"/>
                <a:ext cx="10515600" cy="1325563"/>
              </a:xfrm>
              <a:blipFill>
                <a:blip r:embed="rId2"/>
                <a:stretch>
                  <a:fillRect l="-1217" t="-7834" b="-7373"/>
                </a:stretch>
              </a:blipFill>
            </p:spPr>
            <p:txBody>
              <a:bodyPr/>
              <a:lstStyle/>
              <a:p>
                <a:r>
                  <a:rPr lang="en-US">
                    <a:noFill/>
                  </a:rPr>
                  <a:t> </a:t>
                </a:r>
              </a:p>
            </p:txBody>
          </p:sp>
        </mc:Fallback>
      </mc:AlternateContent>
    </p:spTree>
    <p:extLst>
      <p:ext uri="{BB962C8B-B14F-4D97-AF65-F5344CB8AC3E}">
        <p14:creationId xmlns:p14="http://schemas.microsoft.com/office/powerpoint/2010/main" val="3289537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49C10-B51A-4BE2-AE0E-6A3155A66508}"/>
              </a:ext>
            </a:extLst>
          </p:cNvPr>
          <p:cNvSpPr>
            <a:spLocks noGrp="1"/>
          </p:cNvSpPr>
          <p:nvPr>
            <p:ph idx="1"/>
          </p:nvPr>
        </p:nvSpPr>
        <p:spPr>
          <a:xfrm>
            <a:off x="838200" y="436880"/>
            <a:ext cx="10515600" cy="6065520"/>
          </a:xfrm>
        </p:spPr>
        <p:txBody>
          <a:bodyPr>
            <a:normAutofit/>
          </a:bodyPr>
          <a:lstStyle/>
          <a:p>
            <a:pPr marL="457200" lvl="1" indent="0">
              <a:buNone/>
            </a:pPr>
            <a:endParaRPr lang="en-US" dirty="0"/>
          </a:p>
          <a:p>
            <a:pPr marL="0" indent="0">
              <a:buNone/>
            </a:pPr>
            <a:r>
              <a:rPr lang="en-US" b="1" dirty="0"/>
              <a:t>Example 1: </a:t>
            </a:r>
            <a:r>
              <a:rPr lang="en-US" dirty="0"/>
              <a:t>Five ping-pong balls are drawn from a set of 40 numbered ping-pong balls without replacement and where order matters. How many possible outcomes are there?</a:t>
            </a:r>
          </a:p>
          <a:p>
            <a:pPr marL="0" indent="0">
              <a:buNone/>
            </a:pPr>
            <a:r>
              <a:rPr lang="en-US" dirty="0"/>
              <a:t>Consider the task of choosing the five balls in order. This is essentially a series of five tasks. </a:t>
            </a:r>
          </a:p>
          <a:p>
            <a:pPr marL="457200" lvl="1" indent="0">
              <a:buNone/>
            </a:pPr>
            <a:r>
              <a:rPr lang="en-US" sz="2200" dirty="0"/>
              <a:t>Task 1: </a:t>
            </a:r>
            <a:r>
              <a:rPr lang="en-US" sz="2000" dirty="0"/>
              <a:t>Draw</a:t>
            </a:r>
            <a:r>
              <a:rPr lang="en-US" sz="2200" dirty="0"/>
              <a:t> a ball and set it aside. </a:t>
            </a:r>
          </a:p>
          <a:p>
            <a:pPr marL="0" indent="0">
              <a:buNone/>
            </a:pPr>
            <a:endParaRPr lang="en-US" dirty="0"/>
          </a:p>
        </p:txBody>
      </p:sp>
      <p:pic>
        <p:nvPicPr>
          <p:cNvPr id="6" name="Picture 5">
            <a:extLst>
              <a:ext uri="{FF2B5EF4-FFF2-40B4-BE49-F238E27FC236}">
                <a16:creationId xmlns:a16="http://schemas.microsoft.com/office/drawing/2014/main" id="{B16B76E4-4E3E-44D9-BE7C-41761082481B}"/>
              </a:ext>
            </a:extLst>
          </p:cNvPr>
          <p:cNvPicPr>
            <a:picLocks noChangeAspect="1"/>
          </p:cNvPicPr>
          <p:nvPr/>
        </p:nvPicPr>
        <p:blipFill>
          <a:blip r:embed="rId2"/>
          <a:stretch>
            <a:fillRect/>
          </a:stretch>
        </p:blipFill>
        <p:spPr>
          <a:xfrm>
            <a:off x="6583808" y="2583815"/>
            <a:ext cx="1012024" cy="1005927"/>
          </a:xfrm>
          <a:prstGeom prst="rect">
            <a:avLst/>
          </a:prstGeom>
        </p:spPr>
      </p:pic>
      <p:sp>
        <p:nvSpPr>
          <p:cNvPr id="9" name="TextBox 8">
            <a:extLst>
              <a:ext uri="{FF2B5EF4-FFF2-40B4-BE49-F238E27FC236}">
                <a16:creationId xmlns:a16="http://schemas.microsoft.com/office/drawing/2014/main" id="{6D52AD2F-934F-4E8B-ABEC-0C20E4CF56F1}"/>
              </a:ext>
            </a:extLst>
          </p:cNvPr>
          <p:cNvSpPr txBox="1"/>
          <p:nvPr/>
        </p:nvSpPr>
        <p:spPr>
          <a:xfrm>
            <a:off x="6885487" y="2864230"/>
            <a:ext cx="430306" cy="369332"/>
          </a:xfrm>
          <a:prstGeom prst="rect">
            <a:avLst/>
          </a:prstGeom>
          <a:noFill/>
        </p:spPr>
        <p:txBody>
          <a:bodyPr wrap="square" rtlCol="0">
            <a:spAutoFit/>
          </a:bodyPr>
          <a:lstStyle/>
          <a:p>
            <a:r>
              <a:rPr lang="en-US" dirty="0"/>
              <a:t>11</a:t>
            </a:r>
          </a:p>
        </p:txBody>
      </p:sp>
    </p:spTree>
    <p:extLst>
      <p:ext uri="{BB962C8B-B14F-4D97-AF65-F5344CB8AC3E}">
        <p14:creationId xmlns:p14="http://schemas.microsoft.com/office/powerpoint/2010/main" val="343482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49C10-B51A-4BE2-AE0E-6A3155A66508}"/>
              </a:ext>
            </a:extLst>
          </p:cNvPr>
          <p:cNvSpPr>
            <a:spLocks noGrp="1"/>
          </p:cNvSpPr>
          <p:nvPr>
            <p:ph idx="1"/>
          </p:nvPr>
        </p:nvSpPr>
        <p:spPr>
          <a:xfrm>
            <a:off x="838200" y="436880"/>
            <a:ext cx="10515600" cy="6065520"/>
          </a:xfrm>
        </p:spPr>
        <p:txBody>
          <a:bodyPr>
            <a:normAutofit/>
          </a:bodyPr>
          <a:lstStyle/>
          <a:p>
            <a:pPr marL="457200" lvl="1" indent="0">
              <a:buNone/>
            </a:pPr>
            <a:endParaRPr lang="en-US" dirty="0"/>
          </a:p>
          <a:p>
            <a:pPr marL="0" indent="0">
              <a:buNone/>
            </a:pPr>
            <a:r>
              <a:rPr lang="en-US" b="1" dirty="0"/>
              <a:t>Example 1: </a:t>
            </a:r>
            <a:r>
              <a:rPr lang="en-US" dirty="0"/>
              <a:t>Five ping-pong balls are drawn from a set of 40 numbered ping-pong balls without replacement and where order matters. How many possible outcomes are there?</a:t>
            </a:r>
          </a:p>
          <a:p>
            <a:pPr marL="0" indent="0">
              <a:buNone/>
            </a:pPr>
            <a:r>
              <a:rPr lang="en-US" dirty="0"/>
              <a:t>Consider the task of choosing the five balls in order. This is essentially a series of five tasks. </a:t>
            </a:r>
          </a:p>
          <a:p>
            <a:pPr marL="457200" lvl="1" indent="0">
              <a:buNone/>
            </a:pPr>
            <a:r>
              <a:rPr lang="en-US" sz="2000" dirty="0"/>
              <a:t>Task 1: Draw a ball and set it aside. </a:t>
            </a:r>
          </a:p>
          <a:p>
            <a:pPr marL="457200" lvl="1" indent="0">
              <a:buNone/>
            </a:pPr>
            <a:r>
              <a:rPr lang="en-US" sz="2000" dirty="0"/>
              <a:t>Task 2: Draw a second ball and set it aside.</a:t>
            </a:r>
          </a:p>
          <a:p>
            <a:pPr marL="0" indent="0">
              <a:buNone/>
            </a:pPr>
            <a:endParaRPr lang="en-US" dirty="0"/>
          </a:p>
        </p:txBody>
      </p:sp>
      <p:grpSp>
        <p:nvGrpSpPr>
          <p:cNvPr id="2" name="Group 1">
            <a:extLst>
              <a:ext uri="{FF2B5EF4-FFF2-40B4-BE49-F238E27FC236}">
                <a16:creationId xmlns:a16="http://schemas.microsoft.com/office/drawing/2014/main" id="{832BF38C-E399-4A3A-ADDA-C0DA29BDE9AD}"/>
              </a:ext>
            </a:extLst>
          </p:cNvPr>
          <p:cNvGrpSpPr/>
          <p:nvPr/>
        </p:nvGrpSpPr>
        <p:grpSpPr>
          <a:xfrm>
            <a:off x="6583808" y="2583815"/>
            <a:ext cx="1012024" cy="1005927"/>
            <a:chOff x="6583808" y="2583815"/>
            <a:chExt cx="1012024" cy="1005927"/>
          </a:xfrm>
        </p:grpSpPr>
        <p:pic>
          <p:nvPicPr>
            <p:cNvPr id="6" name="Picture 5">
              <a:extLst>
                <a:ext uri="{FF2B5EF4-FFF2-40B4-BE49-F238E27FC236}">
                  <a16:creationId xmlns:a16="http://schemas.microsoft.com/office/drawing/2014/main" id="{B16B76E4-4E3E-44D9-BE7C-41761082481B}"/>
                </a:ext>
              </a:extLst>
            </p:cNvPr>
            <p:cNvPicPr>
              <a:picLocks noChangeAspect="1"/>
            </p:cNvPicPr>
            <p:nvPr/>
          </p:nvPicPr>
          <p:blipFill>
            <a:blip r:embed="rId2"/>
            <a:stretch>
              <a:fillRect/>
            </a:stretch>
          </p:blipFill>
          <p:spPr>
            <a:xfrm>
              <a:off x="6583808" y="2583815"/>
              <a:ext cx="1012024" cy="1005927"/>
            </a:xfrm>
            <a:prstGeom prst="rect">
              <a:avLst/>
            </a:prstGeom>
          </p:spPr>
        </p:pic>
        <p:sp>
          <p:nvSpPr>
            <p:cNvPr id="9" name="TextBox 8">
              <a:extLst>
                <a:ext uri="{FF2B5EF4-FFF2-40B4-BE49-F238E27FC236}">
                  <a16:creationId xmlns:a16="http://schemas.microsoft.com/office/drawing/2014/main" id="{6D52AD2F-934F-4E8B-ABEC-0C20E4CF56F1}"/>
                </a:ext>
              </a:extLst>
            </p:cNvPr>
            <p:cNvSpPr txBox="1"/>
            <p:nvPr/>
          </p:nvSpPr>
          <p:spPr>
            <a:xfrm>
              <a:off x="6885487" y="2864230"/>
              <a:ext cx="430306" cy="369332"/>
            </a:xfrm>
            <a:prstGeom prst="rect">
              <a:avLst/>
            </a:prstGeom>
            <a:noFill/>
          </p:spPr>
          <p:txBody>
            <a:bodyPr wrap="square" rtlCol="0">
              <a:spAutoFit/>
            </a:bodyPr>
            <a:lstStyle/>
            <a:p>
              <a:r>
                <a:rPr lang="en-US" dirty="0"/>
                <a:t>11</a:t>
              </a:r>
            </a:p>
          </p:txBody>
        </p:sp>
      </p:grpSp>
      <p:grpSp>
        <p:nvGrpSpPr>
          <p:cNvPr id="5" name="Group 4">
            <a:extLst>
              <a:ext uri="{FF2B5EF4-FFF2-40B4-BE49-F238E27FC236}">
                <a16:creationId xmlns:a16="http://schemas.microsoft.com/office/drawing/2014/main" id="{4925DB81-DF55-4F41-994D-9C020D3494FE}"/>
              </a:ext>
            </a:extLst>
          </p:cNvPr>
          <p:cNvGrpSpPr/>
          <p:nvPr/>
        </p:nvGrpSpPr>
        <p:grpSpPr>
          <a:xfrm>
            <a:off x="7523445" y="2543175"/>
            <a:ext cx="1011443" cy="1011443"/>
            <a:chOff x="7523445" y="2543175"/>
            <a:chExt cx="1011443" cy="1011443"/>
          </a:xfrm>
        </p:grpSpPr>
        <p:pic>
          <p:nvPicPr>
            <p:cNvPr id="4" name="Picture 3">
              <a:extLst>
                <a:ext uri="{FF2B5EF4-FFF2-40B4-BE49-F238E27FC236}">
                  <a16:creationId xmlns:a16="http://schemas.microsoft.com/office/drawing/2014/main" id="{C1769329-F346-47B9-8A6B-2BE244EC45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445" y="2543175"/>
              <a:ext cx="1011443" cy="1011443"/>
            </a:xfrm>
            <a:prstGeom prst="rect">
              <a:avLst/>
            </a:prstGeom>
          </p:spPr>
        </p:pic>
        <p:sp>
          <p:nvSpPr>
            <p:cNvPr id="17" name="TextBox 16">
              <a:extLst>
                <a:ext uri="{FF2B5EF4-FFF2-40B4-BE49-F238E27FC236}">
                  <a16:creationId xmlns:a16="http://schemas.microsoft.com/office/drawing/2014/main" id="{B1CFBE43-9E78-45AD-99F6-A12AB8134C7A}"/>
                </a:ext>
              </a:extLst>
            </p:cNvPr>
            <p:cNvSpPr txBox="1"/>
            <p:nvPr/>
          </p:nvSpPr>
          <p:spPr>
            <a:xfrm>
              <a:off x="7825124" y="2864230"/>
              <a:ext cx="430306" cy="369332"/>
            </a:xfrm>
            <a:prstGeom prst="rect">
              <a:avLst/>
            </a:prstGeom>
            <a:noFill/>
          </p:spPr>
          <p:txBody>
            <a:bodyPr wrap="square" rtlCol="0">
              <a:spAutoFit/>
            </a:bodyPr>
            <a:lstStyle/>
            <a:p>
              <a:r>
                <a:rPr lang="en-US" dirty="0"/>
                <a:t>32</a:t>
              </a:r>
            </a:p>
          </p:txBody>
        </p:sp>
      </p:grpSp>
    </p:spTree>
    <p:extLst>
      <p:ext uri="{BB962C8B-B14F-4D97-AF65-F5344CB8AC3E}">
        <p14:creationId xmlns:p14="http://schemas.microsoft.com/office/powerpoint/2010/main" val="199929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0C9A83-329A-461F-B715-92C19E843650}"/>
              </a:ext>
            </a:extLst>
          </p:cNvPr>
          <p:cNvSpPr txBox="1"/>
          <p:nvPr/>
        </p:nvSpPr>
        <p:spPr>
          <a:xfrm>
            <a:off x="548640" y="579120"/>
            <a:ext cx="7695055" cy="1200329"/>
          </a:xfrm>
          <a:prstGeom prst="rect">
            <a:avLst/>
          </a:prstGeom>
          <a:noFill/>
        </p:spPr>
        <p:txBody>
          <a:bodyPr wrap="none" rtlCol="0">
            <a:spAutoFit/>
          </a:bodyPr>
          <a:lstStyle/>
          <a:p>
            <a:r>
              <a:rPr lang="en-US" dirty="0"/>
              <a:t>Suppose a lunch consists of one sandwich, one side,  one drink, and one desert. </a:t>
            </a:r>
          </a:p>
          <a:p>
            <a:r>
              <a:rPr lang="en-US" dirty="0"/>
              <a:t>You have a choice of 4 types of sandwich, 4 sides, 3 drinks, and two desserts.</a:t>
            </a:r>
          </a:p>
          <a:p>
            <a:endParaRPr lang="en-US" dirty="0"/>
          </a:p>
          <a:p>
            <a:r>
              <a:rPr lang="en-US" dirty="0"/>
              <a:t>How many different lunch combinations are there?</a:t>
            </a:r>
          </a:p>
        </p:txBody>
      </p:sp>
      <p:pic>
        <p:nvPicPr>
          <p:cNvPr id="6" name="Picture 5" descr="A picture containing text&#10;&#10;Description automatically generated">
            <a:extLst>
              <a:ext uri="{FF2B5EF4-FFF2-40B4-BE49-F238E27FC236}">
                <a16:creationId xmlns:a16="http://schemas.microsoft.com/office/drawing/2014/main" id="{FDB3D743-117B-445B-BC89-A90EB3408D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14899" y="3510710"/>
            <a:ext cx="854075" cy="354824"/>
          </a:xfrm>
          <a:prstGeom prst="rect">
            <a:avLst/>
          </a:prstGeom>
        </p:spPr>
      </p:pic>
      <p:cxnSp>
        <p:nvCxnSpPr>
          <p:cNvPr id="11" name="Straight Connector 10">
            <a:extLst>
              <a:ext uri="{FF2B5EF4-FFF2-40B4-BE49-F238E27FC236}">
                <a16:creationId xmlns:a16="http://schemas.microsoft.com/office/drawing/2014/main" id="{99BF201D-3C5A-4EC4-9AC3-CDBE7719ED1D}"/>
              </a:ext>
            </a:extLst>
          </p:cNvPr>
          <p:cNvCxnSpPr>
            <a:cxnSpLocks/>
            <a:stCxn id="24" idx="6"/>
            <a:endCxn id="2056" idx="1"/>
          </p:cNvCxnSpPr>
          <p:nvPr/>
        </p:nvCxnSpPr>
        <p:spPr>
          <a:xfrm flipV="1">
            <a:off x="462279" y="2517716"/>
            <a:ext cx="1072569" cy="1702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DC5965-3AE6-4B0F-B21F-2A41A6A7918A}"/>
              </a:ext>
            </a:extLst>
          </p:cNvPr>
          <p:cNvCxnSpPr>
            <a:cxnSpLocks/>
            <a:stCxn id="24" idx="6"/>
            <a:endCxn id="2058" idx="1"/>
          </p:cNvCxnSpPr>
          <p:nvPr/>
        </p:nvCxnSpPr>
        <p:spPr>
          <a:xfrm>
            <a:off x="462279" y="4220149"/>
            <a:ext cx="1052620" cy="515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087227F-A302-413D-8CB0-484DCEED4B0E}"/>
              </a:ext>
            </a:extLst>
          </p:cNvPr>
          <p:cNvCxnSpPr>
            <a:cxnSpLocks/>
            <a:stCxn id="24" idx="6"/>
            <a:endCxn id="2060" idx="1"/>
          </p:cNvCxnSpPr>
          <p:nvPr/>
        </p:nvCxnSpPr>
        <p:spPr>
          <a:xfrm>
            <a:off x="462279" y="4220149"/>
            <a:ext cx="1052619" cy="1582907"/>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31C6F8E-2B01-4166-AA68-F3CE27D9B1C9}"/>
              </a:ext>
            </a:extLst>
          </p:cNvPr>
          <p:cNvSpPr/>
          <p:nvPr/>
        </p:nvSpPr>
        <p:spPr>
          <a:xfrm>
            <a:off x="416560" y="4173097"/>
            <a:ext cx="45719" cy="941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Coca Cola Drink Png Image - Coca Cola Cup Png, Transparent Png , Transparent  Png Image - PNGitem">
            <a:extLst>
              <a:ext uri="{FF2B5EF4-FFF2-40B4-BE49-F238E27FC236}">
                <a16:creationId xmlns:a16="http://schemas.microsoft.com/office/drawing/2014/main" id="{99F55148-BFC8-4580-993E-BEFEEE0B71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6445" y="1605316"/>
            <a:ext cx="722592" cy="85121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99282F64-313D-4302-84DF-7EB4F9C08CDA}"/>
              </a:ext>
            </a:extLst>
          </p:cNvPr>
          <p:cNvPicPr>
            <a:picLocks noChangeAspect="1"/>
          </p:cNvPicPr>
          <p:nvPr/>
        </p:nvPicPr>
        <p:blipFill>
          <a:blip r:embed="rId5"/>
          <a:stretch>
            <a:fillRect/>
          </a:stretch>
        </p:blipFill>
        <p:spPr>
          <a:xfrm>
            <a:off x="10538525" y="1511319"/>
            <a:ext cx="676715" cy="914479"/>
          </a:xfrm>
          <a:prstGeom prst="rect">
            <a:avLst/>
          </a:prstGeom>
        </p:spPr>
      </p:pic>
      <p:pic>
        <p:nvPicPr>
          <p:cNvPr id="2054" name="Picture 6" descr="Starbucks Cup | PNG All">
            <a:extLst>
              <a:ext uri="{FF2B5EF4-FFF2-40B4-BE49-F238E27FC236}">
                <a16:creationId xmlns:a16="http://schemas.microsoft.com/office/drawing/2014/main" id="{E0F9DC77-170F-49C5-8662-97BC8C5895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7750" y="1685524"/>
            <a:ext cx="722593" cy="7898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andwich Clip Art Free Clipart Panda Free Clipart Images | Food clipart,  Food, Summer sandwiches">
            <a:extLst>
              <a:ext uri="{FF2B5EF4-FFF2-40B4-BE49-F238E27FC236}">
                <a16:creationId xmlns:a16="http://schemas.microsoft.com/office/drawing/2014/main" id="{B22CE6A2-80A1-4F9C-8D66-5CB4B4FA81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4848" y="2278597"/>
            <a:ext cx="843281" cy="47823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ree Sandwich Cliparts, Download Free Clip Art, Free Clip Art on Clipart  Library">
            <a:extLst>
              <a:ext uri="{FF2B5EF4-FFF2-40B4-BE49-F238E27FC236}">
                <a16:creationId xmlns:a16="http://schemas.microsoft.com/office/drawing/2014/main" id="{923E2441-98B9-4C1B-A576-1BAFA855D5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4899" y="4397561"/>
            <a:ext cx="843281" cy="67529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andwich Clip Art Images | Clipart Panda - Free Clipart Images">
            <a:extLst>
              <a:ext uri="{FF2B5EF4-FFF2-40B4-BE49-F238E27FC236}">
                <a16:creationId xmlns:a16="http://schemas.microsoft.com/office/drawing/2014/main" id="{33758D6D-AC9E-496D-9C23-3FCE10C68C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4898" y="5604885"/>
            <a:ext cx="843281" cy="396342"/>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B6F0B51B-2552-4984-9862-26F965E2F49A}"/>
              </a:ext>
            </a:extLst>
          </p:cNvPr>
          <p:cNvCxnSpPr>
            <a:cxnSpLocks/>
            <a:stCxn id="24" idx="6"/>
            <a:endCxn id="6" idx="1"/>
          </p:cNvCxnSpPr>
          <p:nvPr/>
        </p:nvCxnSpPr>
        <p:spPr>
          <a:xfrm flipV="1">
            <a:off x="462279" y="3688122"/>
            <a:ext cx="1052620" cy="532027"/>
          </a:xfrm>
          <a:prstGeom prst="line">
            <a:avLst/>
          </a:prstGeom>
        </p:spPr>
        <p:style>
          <a:lnRef idx="1">
            <a:schemeClr val="accent1"/>
          </a:lnRef>
          <a:fillRef idx="0">
            <a:schemeClr val="accent1"/>
          </a:fillRef>
          <a:effectRef idx="0">
            <a:schemeClr val="accent1"/>
          </a:effectRef>
          <a:fontRef idx="minor">
            <a:schemeClr val="tx1"/>
          </a:fontRef>
        </p:style>
      </p:cxnSp>
      <p:pic>
        <p:nvPicPr>
          <p:cNvPr id="2071" name="Picture 2070">
            <a:extLst>
              <a:ext uri="{FF2B5EF4-FFF2-40B4-BE49-F238E27FC236}">
                <a16:creationId xmlns:a16="http://schemas.microsoft.com/office/drawing/2014/main" id="{BDAC309D-E1D7-45B6-9688-0CD180A185EE}"/>
              </a:ext>
            </a:extLst>
          </p:cNvPr>
          <p:cNvPicPr>
            <a:picLocks noChangeAspect="1"/>
          </p:cNvPicPr>
          <p:nvPr/>
        </p:nvPicPr>
        <p:blipFill>
          <a:blip r:embed="rId10"/>
          <a:stretch>
            <a:fillRect/>
          </a:stretch>
        </p:blipFill>
        <p:spPr>
          <a:xfrm>
            <a:off x="10662095" y="377178"/>
            <a:ext cx="841321" cy="475529"/>
          </a:xfrm>
          <a:prstGeom prst="rect">
            <a:avLst/>
          </a:prstGeom>
        </p:spPr>
      </p:pic>
      <p:pic>
        <p:nvPicPr>
          <p:cNvPr id="2072" name="Picture 2071">
            <a:extLst>
              <a:ext uri="{FF2B5EF4-FFF2-40B4-BE49-F238E27FC236}">
                <a16:creationId xmlns:a16="http://schemas.microsoft.com/office/drawing/2014/main" id="{C3B7E331-58F9-4AD0-9F48-2481FEEB3ABE}"/>
              </a:ext>
            </a:extLst>
          </p:cNvPr>
          <p:cNvPicPr>
            <a:picLocks noChangeAspect="1"/>
          </p:cNvPicPr>
          <p:nvPr/>
        </p:nvPicPr>
        <p:blipFill>
          <a:blip r:embed="rId11"/>
          <a:stretch>
            <a:fillRect/>
          </a:stretch>
        </p:blipFill>
        <p:spPr>
          <a:xfrm>
            <a:off x="9820774" y="419853"/>
            <a:ext cx="853514" cy="353599"/>
          </a:xfrm>
          <a:prstGeom prst="rect">
            <a:avLst/>
          </a:prstGeom>
        </p:spPr>
      </p:pic>
      <p:pic>
        <p:nvPicPr>
          <p:cNvPr id="2073" name="Picture 2072">
            <a:extLst>
              <a:ext uri="{FF2B5EF4-FFF2-40B4-BE49-F238E27FC236}">
                <a16:creationId xmlns:a16="http://schemas.microsoft.com/office/drawing/2014/main" id="{E60F962A-AC4B-491F-BB8C-92C90DD911FB}"/>
              </a:ext>
            </a:extLst>
          </p:cNvPr>
          <p:cNvPicPr>
            <a:picLocks noChangeAspect="1"/>
          </p:cNvPicPr>
          <p:nvPr/>
        </p:nvPicPr>
        <p:blipFill>
          <a:blip r:embed="rId12"/>
          <a:stretch>
            <a:fillRect/>
          </a:stretch>
        </p:blipFill>
        <p:spPr>
          <a:xfrm>
            <a:off x="8991646" y="236957"/>
            <a:ext cx="841321" cy="676715"/>
          </a:xfrm>
          <a:prstGeom prst="rect">
            <a:avLst/>
          </a:prstGeom>
        </p:spPr>
      </p:pic>
      <p:pic>
        <p:nvPicPr>
          <p:cNvPr id="2074" name="Picture 2073">
            <a:extLst>
              <a:ext uri="{FF2B5EF4-FFF2-40B4-BE49-F238E27FC236}">
                <a16:creationId xmlns:a16="http://schemas.microsoft.com/office/drawing/2014/main" id="{65F84A81-B54A-41CF-9951-4ADD5E1520EE}"/>
              </a:ext>
            </a:extLst>
          </p:cNvPr>
          <p:cNvPicPr>
            <a:picLocks noChangeAspect="1"/>
          </p:cNvPicPr>
          <p:nvPr/>
        </p:nvPicPr>
        <p:blipFill>
          <a:blip r:embed="rId13"/>
          <a:stretch>
            <a:fillRect/>
          </a:stretch>
        </p:blipFill>
        <p:spPr>
          <a:xfrm>
            <a:off x="8150325" y="377178"/>
            <a:ext cx="841321" cy="396274"/>
          </a:xfrm>
          <a:prstGeom prst="rect">
            <a:avLst/>
          </a:prstGeom>
        </p:spPr>
      </p:pic>
      <p:pic>
        <p:nvPicPr>
          <p:cNvPr id="2075" name="Picture 2074">
            <a:extLst>
              <a:ext uri="{FF2B5EF4-FFF2-40B4-BE49-F238E27FC236}">
                <a16:creationId xmlns:a16="http://schemas.microsoft.com/office/drawing/2014/main" id="{5BA48591-02A7-42DF-B69B-683065FCA048}"/>
              </a:ext>
            </a:extLst>
          </p:cNvPr>
          <p:cNvPicPr>
            <a:picLocks noChangeAspect="1"/>
          </p:cNvPicPr>
          <p:nvPr/>
        </p:nvPicPr>
        <p:blipFill>
          <a:blip r:embed="rId14"/>
          <a:stretch>
            <a:fillRect/>
          </a:stretch>
        </p:blipFill>
        <p:spPr>
          <a:xfrm>
            <a:off x="10838760" y="913672"/>
            <a:ext cx="859611" cy="493819"/>
          </a:xfrm>
          <a:prstGeom prst="rect">
            <a:avLst/>
          </a:prstGeom>
        </p:spPr>
      </p:pic>
      <p:pic>
        <p:nvPicPr>
          <p:cNvPr id="2076" name="Picture 2075">
            <a:extLst>
              <a:ext uri="{FF2B5EF4-FFF2-40B4-BE49-F238E27FC236}">
                <a16:creationId xmlns:a16="http://schemas.microsoft.com/office/drawing/2014/main" id="{DA8A828D-1B05-4638-AC48-D57E0C1F7869}"/>
              </a:ext>
            </a:extLst>
          </p:cNvPr>
          <p:cNvPicPr>
            <a:picLocks noChangeAspect="1"/>
          </p:cNvPicPr>
          <p:nvPr/>
        </p:nvPicPr>
        <p:blipFill>
          <a:blip r:embed="rId15"/>
          <a:stretch>
            <a:fillRect/>
          </a:stretch>
        </p:blipFill>
        <p:spPr>
          <a:xfrm>
            <a:off x="9966956" y="923420"/>
            <a:ext cx="871804" cy="603556"/>
          </a:xfrm>
          <a:prstGeom prst="rect">
            <a:avLst/>
          </a:prstGeom>
        </p:spPr>
      </p:pic>
      <p:pic>
        <p:nvPicPr>
          <p:cNvPr id="2077" name="Picture 2076">
            <a:extLst>
              <a:ext uri="{FF2B5EF4-FFF2-40B4-BE49-F238E27FC236}">
                <a16:creationId xmlns:a16="http://schemas.microsoft.com/office/drawing/2014/main" id="{20B0D9AE-575B-4CC6-A47A-B6D7AF64DE28}"/>
              </a:ext>
            </a:extLst>
          </p:cNvPr>
          <p:cNvPicPr>
            <a:picLocks noChangeAspect="1"/>
          </p:cNvPicPr>
          <p:nvPr/>
        </p:nvPicPr>
        <p:blipFill>
          <a:blip r:embed="rId16"/>
          <a:stretch>
            <a:fillRect/>
          </a:stretch>
        </p:blipFill>
        <p:spPr>
          <a:xfrm>
            <a:off x="8150325" y="945756"/>
            <a:ext cx="847417" cy="542591"/>
          </a:xfrm>
          <a:prstGeom prst="rect">
            <a:avLst/>
          </a:prstGeom>
        </p:spPr>
      </p:pic>
      <p:pic>
        <p:nvPicPr>
          <p:cNvPr id="2078" name="Picture 2077">
            <a:extLst>
              <a:ext uri="{FF2B5EF4-FFF2-40B4-BE49-F238E27FC236}">
                <a16:creationId xmlns:a16="http://schemas.microsoft.com/office/drawing/2014/main" id="{C4618474-B99B-48CC-9403-737BF91D6344}"/>
              </a:ext>
            </a:extLst>
          </p:cNvPr>
          <p:cNvPicPr>
            <a:picLocks noChangeAspect="1"/>
          </p:cNvPicPr>
          <p:nvPr/>
        </p:nvPicPr>
        <p:blipFill>
          <a:blip r:embed="rId17"/>
          <a:stretch>
            <a:fillRect/>
          </a:stretch>
        </p:blipFill>
        <p:spPr>
          <a:xfrm>
            <a:off x="8967126" y="963964"/>
            <a:ext cx="1030313" cy="512108"/>
          </a:xfrm>
          <a:prstGeom prst="rect">
            <a:avLst/>
          </a:prstGeom>
        </p:spPr>
      </p:pic>
      <p:pic>
        <p:nvPicPr>
          <p:cNvPr id="2079" name="Picture 14" descr="Free Dessert Food Cliparts, Download Free Clip Art, Free Clip Art on Clipart  Library">
            <a:extLst>
              <a:ext uri="{FF2B5EF4-FFF2-40B4-BE49-F238E27FC236}">
                <a16:creationId xmlns:a16="http://schemas.microsoft.com/office/drawing/2014/main" id="{37A04D7D-0909-435D-8F38-61E2BFF5DD4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36142" y="2517715"/>
            <a:ext cx="722594" cy="722594"/>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16" descr="Free Dessert Cliparts, Download Free Clip Art, Free Clip Art on Clipart  Library">
            <a:extLst>
              <a:ext uri="{FF2B5EF4-FFF2-40B4-BE49-F238E27FC236}">
                <a16:creationId xmlns:a16="http://schemas.microsoft.com/office/drawing/2014/main" id="{A779C54A-D836-4D66-9AFC-76907C2550F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402858" y="2488802"/>
            <a:ext cx="535853" cy="623444"/>
          </a:xfrm>
          <a:prstGeom prst="rect">
            <a:avLst/>
          </a:prstGeom>
          <a:noFill/>
          <a:extLst>
            <a:ext uri="{909E8E84-426E-40DD-AFC4-6F175D3DCCD1}">
              <a14:hiddenFill xmlns:a14="http://schemas.microsoft.com/office/drawing/2010/main">
                <a:solidFill>
                  <a:srgbClr val="FFFFFF"/>
                </a:solidFill>
              </a14:hiddenFill>
            </a:ext>
          </a:extLst>
        </p:spPr>
      </p:pic>
      <p:sp>
        <p:nvSpPr>
          <p:cNvPr id="2081" name="TextBox 2080">
            <a:extLst>
              <a:ext uri="{FF2B5EF4-FFF2-40B4-BE49-F238E27FC236}">
                <a16:creationId xmlns:a16="http://schemas.microsoft.com/office/drawing/2014/main" id="{D2851F7E-D90C-445F-B9F1-177DCBF35319}"/>
              </a:ext>
            </a:extLst>
          </p:cNvPr>
          <p:cNvSpPr txBox="1"/>
          <p:nvPr/>
        </p:nvSpPr>
        <p:spPr>
          <a:xfrm>
            <a:off x="2824480" y="3865576"/>
            <a:ext cx="4096378" cy="369332"/>
          </a:xfrm>
          <a:prstGeom prst="rect">
            <a:avLst/>
          </a:prstGeom>
          <a:noFill/>
        </p:spPr>
        <p:txBody>
          <a:bodyPr wrap="none" rtlCol="0">
            <a:spAutoFit/>
          </a:bodyPr>
          <a:lstStyle/>
          <a:p>
            <a:r>
              <a:rPr lang="en-US" dirty="0"/>
              <a:t>There are 4 ways to choose the sandwich.</a:t>
            </a:r>
          </a:p>
        </p:txBody>
      </p:sp>
    </p:spTree>
    <p:extLst>
      <p:ext uri="{BB962C8B-B14F-4D97-AF65-F5344CB8AC3E}">
        <p14:creationId xmlns:p14="http://schemas.microsoft.com/office/powerpoint/2010/main" val="579756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49C10-B51A-4BE2-AE0E-6A3155A66508}"/>
              </a:ext>
            </a:extLst>
          </p:cNvPr>
          <p:cNvSpPr>
            <a:spLocks noGrp="1"/>
          </p:cNvSpPr>
          <p:nvPr>
            <p:ph idx="1"/>
          </p:nvPr>
        </p:nvSpPr>
        <p:spPr>
          <a:xfrm>
            <a:off x="838200" y="436880"/>
            <a:ext cx="10515600" cy="6065520"/>
          </a:xfrm>
        </p:spPr>
        <p:txBody>
          <a:bodyPr>
            <a:normAutofit/>
          </a:bodyPr>
          <a:lstStyle/>
          <a:p>
            <a:pPr marL="457200" lvl="1" indent="0">
              <a:buNone/>
            </a:pPr>
            <a:endParaRPr lang="en-US" dirty="0"/>
          </a:p>
          <a:p>
            <a:pPr marL="0" indent="0">
              <a:buNone/>
            </a:pPr>
            <a:r>
              <a:rPr lang="en-US" b="1" dirty="0"/>
              <a:t>Example 1: </a:t>
            </a:r>
            <a:r>
              <a:rPr lang="en-US" dirty="0"/>
              <a:t>Five ping-pong balls are drawn from a set of 40 numbered ping-pong balls without replacement and where order matters. How many possible outcomes are there?</a:t>
            </a:r>
          </a:p>
          <a:p>
            <a:pPr marL="0" indent="0">
              <a:buNone/>
            </a:pPr>
            <a:r>
              <a:rPr lang="en-US" dirty="0"/>
              <a:t>Consider the task of choosing the five balls in order. This is essentially a series of five tasks. </a:t>
            </a:r>
          </a:p>
          <a:p>
            <a:pPr marL="457200" lvl="1" indent="0">
              <a:buNone/>
            </a:pPr>
            <a:r>
              <a:rPr lang="en-US" sz="2000" dirty="0"/>
              <a:t>Task 1: Draw a ball and set it aside. </a:t>
            </a:r>
          </a:p>
          <a:p>
            <a:pPr marL="457200" lvl="1" indent="0">
              <a:buNone/>
            </a:pPr>
            <a:r>
              <a:rPr lang="en-US" sz="2000" dirty="0"/>
              <a:t>Task 2: Draw a second ball and set it aside.</a:t>
            </a:r>
          </a:p>
          <a:p>
            <a:pPr marL="457200" lvl="1" indent="0">
              <a:buNone/>
            </a:pPr>
            <a:r>
              <a:rPr lang="en-US" sz="2000" dirty="0"/>
              <a:t>...</a:t>
            </a:r>
          </a:p>
          <a:p>
            <a:pPr marL="457200" lvl="1" indent="0">
              <a:buNone/>
            </a:pPr>
            <a:r>
              <a:rPr lang="en-US" sz="2000" dirty="0"/>
              <a:t>Task 5: Draw a fifth ball and set it aside.</a:t>
            </a:r>
          </a:p>
          <a:p>
            <a:pPr marL="0" indent="0">
              <a:buNone/>
            </a:pPr>
            <a:endParaRPr lang="en-US" dirty="0"/>
          </a:p>
        </p:txBody>
      </p:sp>
      <p:grpSp>
        <p:nvGrpSpPr>
          <p:cNvPr id="12" name="Group 11">
            <a:extLst>
              <a:ext uri="{FF2B5EF4-FFF2-40B4-BE49-F238E27FC236}">
                <a16:creationId xmlns:a16="http://schemas.microsoft.com/office/drawing/2014/main" id="{56047563-E9E8-4F43-BAFA-FFDCB6763755}"/>
              </a:ext>
            </a:extLst>
          </p:cNvPr>
          <p:cNvGrpSpPr/>
          <p:nvPr/>
        </p:nvGrpSpPr>
        <p:grpSpPr>
          <a:xfrm>
            <a:off x="6583808" y="2543175"/>
            <a:ext cx="4769992" cy="1046567"/>
            <a:chOff x="6583808" y="2543175"/>
            <a:chExt cx="4769992" cy="1046567"/>
          </a:xfrm>
        </p:grpSpPr>
        <p:pic>
          <p:nvPicPr>
            <p:cNvPr id="4" name="Picture 3">
              <a:extLst>
                <a:ext uri="{FF2B5EF4-FFF2-40B4-BE49-F238E27FC236}">
                  <a16:creationId xmlns:a16="http://schemas.microsoft.com/office/drawing/2014/main" id="{C1769329-F346-47B9-8A6B-2BE244EC4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3445" y="2543175"/>
              <a:ext cx="1011443" cy="1011443"/>
            </a:xfrm>
            <a:prstGeom prst="rect">
              <a:avLst/>
            </a:prstGeom>
          </p:spPr>
        </p:pic>
        <p:pic>
          <p:nvPicPr>
            <p:cNvPr id="6" name="Picture 5">
              <a:extLst>
                <a:ext uri="{FF2B5EF4-FFF2-40B4-BE49-F238E27FC236}">
                  <a16:creationId xmlns:a16="http://schemas.microsoft.com/office/drawing/2014/main" id="{B16B76E4-4E3E-44D9-BE7C-41761082481B}"/>
                </a:ext>
              </a:extLst>
            </p:cNvPr>
            <p:cNvPicPr>
              <a:picLocks noChangeAspect="1"/>
            </p:cNvPicPr>
            <p:nvPr/>
          </p:nvPicPr>
          <p:blipFill>
            <a:blip r:embed="rId3"/>
            <a:stretch>
              <a:fillRect/>
            </a:stretch>
          </p:blipFill>
          <p:spPr>
            <a:xfrm>
              <a:off x="6583808" y="2583815"/>
              <a:ext cx="1012024" cy="1005927"/>
            </a:xfrm>
            <a:prstGeom prst="rect">
              <a:avLst/>
            </a:prstGeom>
          </p:spPr>
        </p:pic>
        <p:sp>
          <p:nvSpPr>
            <p:cNvPr id="9" name="TextBox 8">
              <a:extLst>
                <a:ext uri="{FF2B5EF4-FFF2-40B4-BE49-F238E27FC236}">
                  <a16:creationId xmlns:a16="http://schemas.microsoft.com/office/drawing/2014/main" id="{6D52AD2F-934F-4E8B-ABEC-0C20E4CF56F1}"/>
                </a:ext>
              </a:extLst>
            </p:cNvPr>
            <p:cNvSpPr txBox="1"/>
            <p:nvPr/>
          </p:nvSpPr>
          <p:spPr>
            <a:xfrm>
              <a:off x="6885487" y="2864230"/>
              <a:ext cx="430306" cy="369332"/>
            </a:xfrm>
            <a:prstGeom prst="rect">
              <a:avLst/>
            </a:prstGeom>
            <a:noFill/>
          </p:spPr>
          <p:txBody>
            <a:bodyPr wrap="square" rtlCol="0">
              <a:spAutoFit/>
            </a:bodyPr>
            <a:lstStyle/>
            <a:p>
              <a:r>
                <a:rPr lang="en-US" dirty="0"/>
                <a:t>11</a:t>
              </a:r>
            </a:p>
          </p:txBody>
        </p:sp>
        <p:grpSp>
          <p:nvGrpSpPr>
            <p:cNvPr id="2" name="Group 1">
              <a:extLst>
                <a:ext uri="{FF2B5EF4-FFF2-40B4-BE49-F238E27FC236}">
                  <a16:creationId xmlns:a16="http://schemas.microsoft.com/office/drawing/2014/main" id="{5BAD59F0-F6FA-4D0E-AA5C-6C48790DFCF4}"/>
                </a:ext>
              </a:extLst>
            </p:cNvPr>
            <p:cNvGrpSpPr/>
            <p:nvPr/>
          </p:nvGrpSpPr>
          <p:grpSpPr>
            <a:xfrm>
              <a:off x="8462792" y="2583815"/>
              <a:ext cx="1012024" cy="1005927"/>
              <a:chOff x="8462792" y="2583815"/>
              <a:chExt cx="1012024" cy="1005927"/>
            </a:xfrm>
          </p:grpSpPr>
          <p:pic>
            <p:nvPicPr>
              <p:cNvPr id="8" name="Picture 7">
                <a:extLst>
                  <a:ext uri="{FF2B5EF4-FFF2-40B4-BE49-F238E27FC236}">
                    <a16:creationId xmlns:a16="http://schemas.microsoft.com/office/drawing/2014/main" id="{F40875CE-9761-4E1D-BF57-AF51F5140D41}"/>
                  </a:ext>
                </a:extLst>
              </p:cNvPr>
              <p:cNvPicPr>
                <a:picLocks noChangeAspect="1"/>
              </p:cNvPicPr>
              <p:nvPr/>
            </p:nvPicPr>
            <p:blipFill>
              <a:blip r:embed="rId3"/>
              <a:stretch>
                <a:fillRect/>
              </a:stretch>
            </p:blipFill>
            <p:spPr>
              <a:xfrm>
                <a:off x="8462792" y="2583815"/>
                <a:ext cx="1012024" cy="1005927"/>
              </a:xfrm>
              <a:prstGeom prst="rect">
                <a:avLst/>
              </a:prstGeom>
            </p:spPr>
          </p:pic>
          <p:sp>
            <p:nvSpPr>
              <p:cNvPr id="15" name="TextBox 14">
                <a:extLst>
                  <a:ext uri="{FF2B5EF4-FFF2-40B4-BE49-F238E27FC236}">
                    <a16:creationId xmlns:a16="http://schemas.microsoft.com/office/drawing/2014/main" id="{7CAEC6B4-D33A-4D5C-B1B1-084DA730942C}"/>
                  </a:ext>
                </a:extLst>
              </p:cNvPr>
              <p:cNvSpPr txBox="1"/>
              <p:nvPr/>
            </p:nvSpPr>
            <p:spPr>
              <a:xfrm>
                <a:off x="8742250" y="2864230"/>
                <a:ext cx="430306" cy="369332"/>
              </a:xfrm>
              <a:prstGeom prst="rect">
                <a:avLst/>
              </a:prstGeom>
              <a:noFill/>
            </p:spPr>
            <p:txBody>
              <a:bodyPr wrap="square" rtlCol="0">
                <a:spAutoFit/>
              </a:bodyPr>
              <a:lstStyle/>
              <a:p>
                <a:r>
                  <a:rPr lang="en-US" dirty="0"/>
                  <a:t>21</a:t>
                </a:r>
              </a:p>
            </p:txBody>
          </p:sp>
        </p:grpSp>
        <p:grpSp>
          <p:nvGrpSpPr>
            <p:cNvPr id="10" name="Group 9">
              <a:extLst>
                <a:ext uri="{FF2B5EF4-FFF2-40B4-BE49-F238E27FC236}">
                  <a16:creationId xmlns:a16="http://schemas.microsoft.com/office/drawing/2014/main" id="{CFAE7316-4CEB-4F39-8415-47F822F133B4}"/>
                </a:ext>
              </a:extLst>
            </p:cNvPr>
            <p:cNvGrpSpPr/>
            <p:nvPr/>
          </p:nvGrpSpPr>
          <p:grpSpPr>
            <a:xfrm>
              <a:off x="9402139" y="2548691"/>
              <a:ext cx="1012024" cy="1005927"/>
              <a:chOff x="9402139" y="2548691"/>
              <a:chExt cx="1012024" cy="1005927"/>
            </a:xfrm>
          </p:grpSpPr>
          <p:pic>
            <p:nvPicPr>
              <p:cNvPr id="7" name="Picture 6">
                <a:extLst>
                  <a:ext uri="{FF2B5EF4-FFF2-40B4-BE49-F238E27FC236}">
                    <a16:creationId xmlns:a16="http://schemas.microsoft.com/office/drawing/2014/main" id="{F4808A65-F61D-49F3-B19A-626B07281F76}"/>
                  </a:ext>
                </a:extLst>
              </p:cNvPr>
              <p:cNvPicPr>
                <a:picLocks noChangeAspect="1"/>
              </p:cNvPicPr>
              <p:nvPr/>
            </p:nvPicPr>
            <p:blipFill>
              <a:blip r:embed="rId3"/>
              <a:stretch>
                <a:fillRect/>
              </a:stretch>
            </p:blipFill>
            <p:spPr>
              <a:xfrm>
                <a:off x="9402139" y="2548691"/>
                <a:ext cx="1012024" cy="1005927"/>
              </a:xfrm>
              <a:prstGeom prst="rect">
                <a:avLst/>
              </a:prstGeom>
            </p:spPr>
          </p:pic>
          <p:sp>
            <p:nvSpPr>
              <p:cNvPr id="16" name="TextBox 15">
                <a:extLst>
                  <a:ext uri="{FF2B5EF4-FFF2-40B4-BE49-F238E27FC236}">
                    <a16:creationId xmlns:a16="http://schemas.microsoft.com/office/drawing/2014/main" id="{AC8F785A-31B3-485F-944E-32A4E4CD6E4C}"/>
                  </a:ext>
                </a:extLst>
              </p:cNvPr>
              <p:cNvSpPr txBox="1"/>
              <p:nvPr/>
            </p:nvSpPr>
            <p:spPr>
              <a:xfrm>
                <a:off x="9681454" y="2864230"/>
                <a:ext cx="430306" cy="369332"/>
              </a:xfrm>
              <a:prstGeom prst="rect">
                <a:avLst/>
              </a:prstGeom>
              <a:noFill/>
            </p:spPr>
            <p:txBody>
              <a:bodyPr wrap="square" rtlCol="0">
                <a:spAutoFit/>
              </a:bodyPr>
              <a:lstStyle/>
              <a:p>
                <a:pPr algn="ctr"/>
                <a:r>
                  <a:rPr lang="en-US" dirty="0"/>
                  <a:t>7</a:t>
                </a:r>
              </a:p>
            </p:txBody>
          </p:sp>
        </p:grpSp>
        <p:sp>
          <p:nvSpPr>
            <p:cNvPr id="17" name="TextBox 16">
              <a:extLst>
                <a:ext uri="{FF2B5EF4-FFF2-40B4-BE49-F238E27FC236}">
                  <a16:creationId xmlns:a16="http://schemas.microsoft.com/office/drawing/2014/main" id="{B1CFBE43-9E78-45AD-99F6-A12AB8134C7A}"/>
                </a:ext>
              </a:extLst>
            </p:cNvPr>
            <p:cNvSpPr txBox="1"/>
            <p:nvPr/>
          </p:nvSpPr>
          <p:spPr>
            <a:xfrm>
              <a:off x="7825124" y="2864230"/>
              <a:ext cx="430306" cy="369332"/>
            </a:xfrm>
            <a:prstGeom prst="rect">
              <a:avLst/>
            </a:prstGeom>
            <a:noFill/>
          </p:spPr>
          <p:txBody>
            <a:bodyPr wrap="square" rtlCol="0">
              <a:spAutoFit/>
            </a:bodyPr>
            <a:lstStyle/>
            <a:p>
              <a:r>
                <a:rPr lang="en-US" dirty="0"/>
                <a:t>32</a:t>
              </a:r>
            </a:p>
          </p:txBody>
        </p:sp>
        <p:grpSp>
          <p:nvGrpSpPr>
            <p:cNvPr id="11" name="Group 10">
              <a:extLst>
                <a:ext uri="{FF2B5EF4-FFF2-40B4-BE49-F238E27FC236}">
                  <a16:creationId xmlns:a16="http://schemas.microsoft.com/office/drawing/2014/main" id="{8D5E2829-4162-41CF-B2E0-A3DC2AFC2124}"/>
                </a:ext>
              </a:extLst>
            </p:cNvPr>
            <p:cNvGrpSpPr/>
            <p:nvPr/>
          </p:nvGrpSpPr>
          <p:grpSpPr>
            <a:xfrm>
              <a:off x="10341776" y="2583814"/>
              <a:ext cx="1012024" cy="1005927"/>
              <a:chOff x="10341776" y="2583814"/>
              <a:chExt cx="1012024" cy="1005927"/>
            </a:xfrm>
          </p:grpSpPr>
          <p:pic>
            <p:nvPicPr>
              <p:cNvPr id="5" name="Picture 4">
                <a:extLst>
                  <a:ext uri="{FF2B5EF4-FFF2-40B4-BE49-F238E27FC236}">
                    <a16:creationId xmlns:a16="http://schemas.microsoft.com/office/drawing/2014/main" id="{619F6E5B-EA46-49DD-82D9-92BF6E927FDC}"/>
                  </a:ext>
                </a:extLst>
              </p:cNvPr>
              <p:cNvPicPr>
                <a:picLocks noChangeAspect="1"/>
              </p:cNvPicPr>
              <p:nvPr/>
            </p:nvPicPr>
            <p:blipFill>
              <a:blip r:embed="rId3"/>
              <a:stretch>
                <a:fillRect/>
              </a:stretch>
            </p:blipFill>
            <p:spPr>
              <a:xfrm>
                <a:off x="10341776" y="2583814"/>
                <a:ext cx="1012024" cy="1005927"/>
              </a:xfrm>
              <a:prstGeom prst="rect">
                <a:avLst/>
              </a:prstGeom>
            </p:spPr>
          </p:pic>
          <p:sp>
            <p:nvSpPr>
              <p:cNvPr id="18" name="TextBox 17">
                <a:extLst>
                  <a:ext uri="{FF2B5EF4-FFF2-40B4-BE49-F238E27FC236}">
                    <a16:creationId xmlns:a16="http://schemas.microsoft.com/office/drawing/2014/main" id="{4772070A-09D1-4883-99FB-931D6AB64242}"/>
                  </a:ext>
                </a:extLst>
              </p:cNvPr>
              <p:cNvSpPr txBox="1"/>
              <p:nvPr/>
            </p:nvSpPr>
            <p:spPr>
              <a:xfrm>
                <a:off x="10668828" y="2864230"/>
                <a:ext cx="430306" cy="369332"/>
              </a:xfrm>
              <a:prstGeom prst="rect">
                <a:avLst/>
              </a:prstGeom>
              <a:noFill/>
            </p:spPr>
            <p:txBody>
              <a:bodyPr wrap="square" rtlCol="0">
                <a:spAutoFit/>
              </a:bodyPr>
              <a:lstStyle/>
              <a:p>
                <a:pPr algn="ctr"/>
                <a:r>
                  <a:rPr lang="en-US" dirty="0"/>
                  <a:t>29</a:t>
                </a:r>
              </a:p>
            </p:txBody>
          </p:sp>
        </p:grpSp>
      </p:grpSp>
    </p:spTree>
    <p:extLst>
      <p:ext uri="{BB962C8B-B14F-4D97-AF65-F5344CB8AC3E}">
        <p14:creationId xmlns:p14="http://schemas.microsoft.com/office/powerpoint/2010/main" val="2303092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D49C10-B51A-4BE2-AE0E-6A3155A66508}"/>
                  </a:ext>
                </a:extLst>
              </p:cNvPr>
              <p:cNvSpPr>
                <a:spLocks noGrp="1"/>
              </p:cNvSpPr>
              <p:nvPr>
                <p:ph idx="1"/>
              </p:nvPr>
            </p:nvSpPr>
            <p:spPr>
              <a:xfrm>
                <a:off x="838200" y="436880"/>
                <a:ext cx="10515600" cy="6065520"/>
              </a:xfrm>
            </p:spPr>
            <p:txBody>
              <a:bodyPr>
                <a:normAutofit/>
              </a:bodyPr>
              <a:lstStyle/>
              <a:p>
                <a:pPr marL="457200" lvl="1" indent="0">
                  <a:buNone/>
                </a:pPr>
                <a:endParaRPr lang="en-US" dirty="0"/>
              </a:p>
              <a:p>
                <a:pPr marL="0" indent="0">
                  <a:buNone/>
                </a:pPr>
                <a:r>
                  <a:rPr lang="en-US" b="1" dirty="0"/>
                  <a:t>Example 1: </a:t>
                </a:r>
                <a:r>
                  <a:rPr lang="en-US" dirty="0"/>
                  <a:t>Five ping-pong balls are drawn from a set of 40 numbered ping-pong balls without replacement and where order matters. How many possible outcomes are there?</a:t>
                </a:r>
              </a:p>
              <a:p>
                <a:pPr marL="0" indent="0">
                  <a:buNone/>
                </a:pPr>
                <a:r>
                  <a:rPr lang="en-US" dirty="0"/>
                  <a:t>Consider the task of choosing the five balls in order. This is essentially a series of five tasks. </a:t>
                </a:r>
              </a:p>
              <a:p>
                <a:pPr marL="457200" lvl="1" indent="0">
                  <a:buNone/>
                </a:pPr>
                <a:r>
                  <a:rPr lang="en-US" sz="2000" dirty="0"/>
                  <a:t>Task 1: Draw a ball and set it aside. </a:t>
                </a:r>
              </a:p>
              <a:p>
                <a:pPr marL="457200" lvl="1" indent="0">
                  <a:buNone/>
                </a:pPr>
                <a:r>
                  <a:rPr lang="en-US" sz="2000" dirty="0"/>
                  <a:t>Task 2: Draw a second ball and set it aside.</a:t>
                </a:r>
              </a:p>
              <a:p>
                <a:pPr marL="457200" lvl="1" indent="0">
                  <a:buNone/>
                </a:pPr>
                <a:r>
                  <a:rPr lang="en-US" sz="2000" dirty="0"/>
                  <a:t>...</a:t>
                </a:r>
              </a:p>
              <a:p>
                <a:pPr marL="457200" lvl="1" indent="0">
                  <a:buNone/>
                </a:pPr>
                <a:r>
                  <a:rPr lang="en-US" sz="2000" dirty="0"/>
                  <a:t>Task 5: Draw a fifth ball and set it aside.</a:t>
                </a:r>
              </a:p>
              <a:p>
                <a:pPr marL="0" indent="0">
                  <a:buNone/>
                </a:pPr>
                <a:r>
                  <a:rPr lang="en-US" sz="2000" dirty="0"/>
                  <a:t>Task 1 has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1</m:t>
                        </m:r>
                      </m:sub>
                    </m:sSub>
                    <m:r>
                      <a:rPr lang="en-US" sz="2000" i="1">
                        <a:latin typeface="Cambria Math" panose="02040503050406030204" pitchFamily="18" charset="0"/>
                      </a:rPr>
                      <m:t>=40</m:t>
                    </m:r>
                  </m:oMath>
                </a14:m>
                <a:r>
                  <a:rPr lang="en-US" sz="2000" dirty="0"/>
                  <a:t> possible outcomes, the Task 2 has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2</m:t>
                        </m:r>
                      </m:sub>
                    </m:sSub>
                    <m:r>
                      <a:rPr lang="en-US" sz="2000" i="1">
                        <a:latin typeface="Cambria Math" panose="02040503050406030204" pitchFamily="18" charset="0"/>
                      </a:rPr>
                      <m:t>=39</m:t>
                    </m:r>
                  </m:oMath>
                </a14:m>
                <a:r>
                  <a:rPr lang="en-US" sz="2000" dirty="0"/>
                  <a:t> possible outcomes, etc. The number of outcomes of the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𝑡h</m:t>
                        </m:r>
                      </m:sup>
                    </m:sSup>
                  </m:oMath>
                </a14:m>
                <a:r>
                  <a:rPr lang="en-US" sz="2000" dirty="0"/>
                  <a:t> task does not depend on what has occurred in previous tasks. </a:t>
                </a:r>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CBD49C10-B51A-4BE2-AE0E-6A3155A66508}"/>
                  </a:ext>
                </a:extLst>
              </p:cNvPr>
              <p:cNvSpPr>
                <a:spLocks noGrp="1" noRot="1" noChangeAspect="1" noMove="1" noResize="1" noEditPoints="1" noAdjustHandles="1" noChangeArrowheads="1" noChangeShapeType="1" noTextEdit="1"/>
              </p:cNvSpPr>
              <p:nvPr>
                <p:ph idx="1"/>
              </p:nvPr>
            </p:nvSpPr>
            <p:spPr>
              <a:xfrm>
                <a:off x="838200" y="436880"/>
                <a:ext cx="10515600" cy="6065520"/>
              </a:xfrm>
              <a:blipFill>
                <a:blip r:embed="rId2"/>
                <a:stretch>
                  <a:fillRect l="-1217" r="-98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C1769329-F346-47B9-8A6B-2BE244EC45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445" y="2543175"/>
            <a:ext cx="1011443" cy="1011443"/>
          </a:xfrm>
          <a:prstGeom prst="rect">
            <a:avLst/>
          </a:prstGeom>
        </p:spPr>
      </p:pic>
      <p:pic>
        <p:nvPicPr>
          <p:cNvPr id="6" name="Picture 5">
            <a:extLst>
              <a:ext uri="{FF2B5EF4-FFF2-40B4-BE49-F238E27FC236}">
                <a16:creationId xmlns:a16="http://schemas.microsoft.com/office/drawing/2014/main" id="{B16B76E4-4E3E-44D9-BE7C-41761082481B}"/>
              </a:ext>
            </a:extLst>
          </p:cNvPr>
          <p:cNvPicPr>
            <a:picLocks noChangeAspect="1"/>
          </p:cNvPicPr>
          <p:nvPr/>
        </p:nvPicPr>
        <p:blipFill>
          <a:blip r:embed="rId4"/>
          <a:stretch>
            <a:fillRect/>
          </a:stretch>
        </p:blipFill>
        <p:spPr>
          <a:xfrm>
            <a:off x="6583808" y="2583815"/>
            <a:ext cx="1012024" cy="1005927"/>
          </a:xfrm>
          <a:prstGeom prst="rect">
            <a:avLst/>
          </a:prstGeom>
        </p:spPr>
      </p:pic>
      <p:pic>
        <p:nvPicPr>
          <p:cNvPr id="7" name="Picture 6">
            <a:extLst>
              <a:ext uri="{FF2B5EF4-FFF2-40B4-BE49-F238E27FC236}">
                <a16:creationId xmlns:a16="http://schemas.microsoft.com/office/drawing/2014/main" id="{F4808A65-F61D-49F3-B19A-626B07281F76}"/>
              </a:ext>
            </a:extLst>
          </p:cNvPr>
          <p:cNvPicPr>
            <a:picLocks noChangeAspect="1"/>
          </p:cNvPicPr>
          <p:nvPr/>
        </p:nvPicPr>
        <p:blipFill>
          <a:blip r:embed="rId4"/>
          <a:stretch>
            <a:fillRect/>
          </a:stretch>
        </p:blipFill>
        <p:spPr>
          <a:xfrm>
            <a:off x="9402139" y="2548691"/>
            <a:ext cx="1012024" cy="1005927"/>
          </a:xfrm>
          <a:prstGeom prst="rect">
            <a:avLst/>
          </a:prstGeom>
        </p:spPr>
      </p:pic>
      <p:pic>
        <p:nvPicPr>
          <p:cNvPr id="8" name="Picture 7">
            <a:extLst>
              <a:ext uri="{FF2B5EF4-FFF2-40B4-BE49-F238E27FC236}">
                <a16:creationId xmlns:a16="http://schemas.microsoft.com/office/drawing/2014/main" id="{F40875CE-9761-4E1D-BF57-AF51F5140D41}"/>
              </a:ext>
            </a:extLst>
          </p:cNvPr>
          <p:cNvPicPr>
            <a:picLocks noChangeAspect="1"/>
          </p:cNvPicPr>
          <p:nvPr/>
        </p:nvPicPr>
        <p:blipFill>
          <a:blip r:embed="rId4"/>
          <a:stretch>
            <a:fillRect/>
          </a:stretch>
        </p:blipFill>
        <p:spPr>
          <a:xfrm>
            <a:off x="8462792" y="2583815"/>
            <a:ext cx="1012024" cy="1005927"/>
          </a:xfrm>
          <a:prstGeom prst="rect">
            <a:avLst/>
          </a:prstGeom>
        </p:spPr>
      </p:pic>
      <p:sp>
        <p:nvSpPr>
          <p:cNvPr id="9" name="TextBox 8">
            <a:extLst>
              <a:ext uri="{FF2B5EF4-FFF2-40B4-BE49-F238E27FC236}">
                <a16:creationId xmlns:a16="http://schemas.microsoft.com/office/drawing/2014/main" id="{6D52AD2F-934F-4E8B-ABEC-0C20E4CF56F1}"/>
              </a:ext>
            </a:extLst>
          </p:cNvPr>
          <p:cNvSpPr txBox="1"/>
          <p:nvPr/>
        </p:nvSpPr>
        <p:spPr>
          <a:xfrm>
            <a:off x="6885487" y="2864230"/>
            <a:ext cx="430306" cy="369332"/>
          </a:xfrm>
          <a:prstGeom prst="rect">
            <a:avLst/>
          </a:prstGeom>
          <a:noFill/>
        </p:spPr>
        <p:txBody>
          <a:bodyPr wrap="square" rtlCol="0">
            <a:spAutoFit/>
          </a:bodyPr>
          <a:lstStyle/>
          <a:p>
            <a:r>
              <a:rPr lang="en-US" dirty="0"/>
              <a:t>11</a:t>
            </a:r>
          </a:p>
        </p:txBody>
      </p:sp>
      <p:sp>
        <p:nvSpPr>
          <p:cNvPr id="15" name="TextBox 14">
            <a:extLst>
              <a:ext uri="{FF2B5EF4-FFF2-40B4-BE49-F238E27FC236}">
                <a16:creationId xmlns:a16="http://schemas.microsoft.com/office/drawing/2014/main" id="{7CAEC6B4-D33A-4D5C-B1B1-084DA730942C}"/>
              </a:ext>
            </a:extLst>
          </p:cNvPr>
          <p:cNvSpPr txBox="1"/>
          <p:nvPr/>
        </p:nvSpPr>
        <p:spPr>
          <a:xfrm>
            <a:off x="8742250" y="2864230"/>
            <a:ext cx="430306" cy="369332"/>
          </a:xfrm>
          <a:prstGeom prst="rect">
            <a:avLst/>
          </a:prstGeom>
          <a:noFill/>
        </p:spPr>
        <p:txBody>
          <a:bodyPr wrap="square" rtlCol="0">
            <a:spAutoFit/>
          </a:bodyPr>
          <a:lstStyle/>
          <a:p>
            <a:r>
              <a:rPr lang="en-US" dirty="0"/>
              <a:t>21</a:t>
            </a:r>
          </a:p>
        </p:txBody>
      </p:sp>
      <p:sp>
        <p:nvSpPr>
          <p:cNvPr id="16" name="TextBox 15">
            <a:extLst>
              <a:ext uri="{FF2B5EF4-FFF2-40B4-BE49-F238E27FC236}">
                <a16:creationId xmlns:a16="http://schemas.microsoft.com/office/drawing/2014/main" id="{AC8F785A-31B3-485F-944E-32A4E4CD6E4C}"/>
              </a:ext>
            </a:extLst>
          </p:cNvPr>
          <p:cNvSpPr txBox="1"/>
          <p:nvPr/>
        </p:nvSpPr>
        <p:spPr>
          <a:xfrm>
            <a:off x="9681454" y="2864230"/>
            <a:ext cx="430306" cy="369332"/>
          </a:xfrm>
          <a:prstGeom prst="rect">
            <a:avLst/>
          </a:prstGeom>
          <a:noFill/>
        </p:spPr>
        <p:txBody>
          <a:bodyPr wrap="square" rtlCol="0">
            <a:spAutoFit/>
          </a:bodyPr>
          <a:lstStyle/>
          <a:p>
            <a:pPr algn="ctr"/>
            <a:r>
              <a:rPr lang="en-US" dirty="0"/>
              <a:t>7</a:t>
            </a:r>
          </a:p>
        </p:txBody>
      </p:sp>
      <p:sp>
        <p:nvSpPr>
          <p:cNvPr id="17" name="TextBox 16">
            <a:extLst>
              <a:ext uri="{FF2B5EF4-FFF2-40B4-BE49-F238E27FC236}">
                <a16:creationId xmlns:a16="http://schemas.microsoft.com/office/drawing/2014/main" id="{B1CFBE43-9E78-45AD-99F6-A12AB8134C7A}"/>
              </a:ext>
            </a:extLst>
          </p:cNvPr>
          <p:cNvSpPr txBox="1"/>
          <p:nvPr/>
        </p:nvSpPr>
        <p:spPr>
          <a:xfrm>
            <a:off x="7825124" y="2864230"/>
            <a:ext cx="430306" cy="369332"/>
          </a:xfrm>
          <a:prstGeom prst="rect">
            <a:avLst/>
          </a:prstGeom>
          <a:noFill/>
        </p:spPr>
        <p:txBody>
          <a:bodyPr wrap="square" rtlCol="0">
            <a:spAutoFit/>
          </a:bodyPr>
          <a:lstStyle/>
          <a:p>
            <a:r>
              <a:rPr lang="en-US" dirty="0"/>
              <a:t>32</a:t>
            </a:r>
          </a:p>
        </p:txBody>
      </p:sp>
      <p:grpSp>
        <p:nvGrpSpPr>
          <p:cNvPr id="2" name="Group 1">
            <a:extLst>
              <a:ext uri="{FF2B5EF4-FFF2-40B4-BE49-F238E27FC236}">
                <a16:creationId xmlns:a16="http://schemas.microsoft.com/office/drawing/2014/main" id="{D30688DC-ECEC-4F23-B331-6B0E469A2B90}"/>
              </a:ext>
            </a:extLst>
          </p:cNvPr>
          <p:cNvGrpSpPr/>
          <p:nvPr/>
        </p:nvGrpSpPr>
        <p:grpSpPr>
          <a:xfrm>
            <a:off x="10341776" y="2583814"/>
            <a:ext cx="1012024" cy="1005927"/>
            <a:chOff x="10341776" y="2583814"/>
            <a:chExt cx="1012024" cy="1005927"/>
          </a:xfrm>
        </p:grpSpPr>
        <p:pic>
          <p:nvPicPr>
            <p:cNvPr id="5" name="Picture 4">
              <a:extLst>
                <a:ext uri="{FF2B5EF4-FFF2-40B4-BE49-F238E27FC236}">
                  <a16:creationId xmlns:a16="http://schemas.microsoft.com/office/drawing/2014/main" id="{619F6E5B-EA46-49DD-82D9-92BF6E927FDC}"/>
                </a:ext>
              </a:extLst>
            </p:cNvPr>
            <p:cNvPicPr>
              <a:picLocks noChangeAspect="1"/>
            </p:cNvPicPr>
            <p:nvPr/>
          </p:nvPicPr>
          <p:blipFill>
            <a:blip r:embed="rId4"/>
            <a:stretch>
              <a:fillRect/>
            </a:stretch>
          </p:blipFill>
          <p:spPr>
            <a:xfrm>
              <a:off x="10341776" y="2583814"/>
              <a:ext cx="1012024" cy="1005927"/>
            </a:xfrm>
            <a:prstGeom prst="rect">
              <a:avLst/>
            </a:prstGeom>
          </p:spPr>
        </p:pic>
        <p:sp>
          <p:nvSpPr>
            <p:cNvPr id="18" name="TextBox 17">
              <a:extLst>
                <a:ext uri="{FF2B5EF4-FFF2-40B4-BE49-F238E27FC236}">
                  <a16:creationId xmlns:a16="http://schemas.microsoft.com/office/drawing/2014/main" id="{4772070A-09D1-4883-99FB-931D6AB64242}"/>
                </a:ext>
              </a:extLst>
            </p:cNvPr>
            <p:cNvSpPr txBox="1"/>
            <p:nvPr/>
          </p:nvSpPr>
          <p:spPr>
            <a:xfrm>
              <a:off x="10668828" y="2864230"/>
              <a:ext cx="430306" cy="369332"/>
            </a:xfrm>
            <a:prstGeom prst="rect">
              <a:avLst/>
            </a:prstGeom>
            <a:noFill/>
          </p:spPr>
          <p:txBody>
            <a:bodyPr wrap="square" rtlCol="0">
              <a:spAutoFit/>
            </a:bodyPr>
            <a:lstStyle/>
            <a:p>
              <a:pPr algn="ctr"/>
              <a:r>
                <a:rPr lang="en-US" dirty="0"/>
                <a:t>29</a:t>
              </a:r>
            </a:p>
          </p:txBody>
        </p:sp>
      </p:grpSp>
    </p:spTree>
    <p:extLst>
      <p:ext uri="{BB962C8B-B14F-4D97-AF65-F5344CB8AC3E}">
        <p14:creationId xmlns:p14="http://schemas.microsoft.com/office/powerpoint/2010/main" val="1460022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BD49C10-B51A-4BE2-AE0E-6A3155A66508}"/>
                  </a:ext>
                </a:extLst>
              </p:cNvPr>
              <p:cNvSpPr>
                <a:spLocks noGrp="1"/>
              </p:cNvSpPr>
              <p:nvPr>
                <p:ph idx="1"/>
              </p:nvPr>
            </p:nvSpPr>
            <p:spPr>
              <a:xfrm>
                <a:off x="838200" y="436880"/>
                <a:ext cx="10515600" cy="6065520"/>
              </a:xfrm>
            </p:spPr>
            <p:txBody>
              <a:bodyPr>
                <a:normAutofit/>
              </a:bodyPr>
              <a:lstStyle/>
              <a:p>
                <a:pPr marL="457200" lvl="1" indent="0">
                  <a:buNone/>
                </a:pPr>
                <a:endParaRPr lang="en-US" dirty="0"/>
              </a:p>
              <a:p>
                <a:pPr marL="0" indent="0">
                  <a:buNone/>
                </a:pPr>
                <a:r>
                  <a:rPr lang="en-US" b="1" dirty="0"/>
                  <a:t>Example 1: </a:t>
                </a:r>
                <a:r>
                  <a:rPr lang="en-US" dirty="0"/>
                  <a:t>Five ping-pong balls are drawn from a set of 40 numbered ping-pong balls without replacement and where order matters. How many possible outcomes are there?</a:t>
                </a:r>
              </a:p>
              <a:p>
                <a:pPr marL="0" indent="0">
                  <a:buNone/>
                </a:pPr>
                <a:r>
                  <a:rPr lang="en-US" dirty="0"/>
                  <a:t>Consider the task of choosing the five balls in order. This is essentially a series of five tasks. </a:t>
                </a:r>
              </a:p>
              <a:p>
                <a:pPr marL="457200" lvl="1" indent="0">
                  <a:buNone/>
                </a:pPr>
                <a:r>
                  <a:rPr lang="en-US" sz="2000" dirty="0"/>
                  <a:t>Task 1: Draw a ball and set it aside. </a:t>
                </a:r>
              </a:p>
              <a:p>
                <a:pPr marL="457200" lvl="1" indent="0">
                  <a:buNone/>
                </a:pPr>
                <a:r>
                  <a:rPr lang="en-US" sz="2000" dirty="0"/>
                  <a:t>Task 2: Draw a second ball and set it aside.</a:t>
                </a:r>
              </a:p>
              <a:p>
                <a:pPr marL="457200" lvl="1" indent="0">
                  <a:buNone/>
                </a:pPr>
                <a:r>
                  <a:rPr lang="en-US" sz="2000" dirty="0"/>
                  <a:t>...</a:t>
                </a:r>
              </a:p>
              <a:p>
                <a:pPr marL="457200" lvl="1" indent="0">
                  <a:buNone/>
                </a:pPr>
                <a:r>
                  <a:rPr lang="en-US" sz="2000" dirty="0"/>
                  <a:t>Task 5: Draw a fifth ball and set it aside.</a:t>
                </a:r>
              </a:p>
              <a:p>
                <a:pPr marL="0" indent="0">
                  <a:buNone/>
                </a:pPr>
                <a:r>
                  <a:rPr lang="en-US" sz="2000" dirty="0"/>
                  <a:t>Task 1 has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1</m:t>
                        </m:r>
                      </m:sub>
                    </m:sSub>
                    <m:r>
                      <a:rPr lang="en-US" sz="2000" i="1">
                        <a:latin typeface="Cambria Math" panose="02040503050406030204" pitchFamily="18" charset="0"/>
                      </a:rPr>
                      <m:t>=40</m:t>
                    </m:r>
                  </m:oMath>
                </a14:m>
                <a:r>
                  <a:rPr lang="en-US" sz="2000" dirty="0"/>
                  <a:t> possible outcomes, the Task 2 has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2</m:t>
                        </m:r>
                      </m:sub>
                    </m:sSub>
                    <m:r>
                      <a:rPr lang="en-US" sz="2000" i="1">
                        <a:latin typeface="Cambria Math" panose="02040503050406030204" pitchFamily="18" charset="0"/>
                      </a:rPr>
                      <m:t>=39</m:t>
                    </m:r>
                  </m:oMath>
                </a14:m>
                <a:r>
                  <a:rPr lang="en-US" sz="2000" dirty="0"/>
                  <a:t> possible outcomes, etc. The number of outcomes of the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𝑡h</m:t>
                        </m:r>
                      </m:sup>
                    </m:sSup>
                  </m:oMath>
                </a14:m>
                <a:r>
                  <a:rPr lang="en-US" sz="2000" dirty="0"/>
                  <a:t> task does not depend on what has occurred in previous tasks. </a:t>
                </a:r>
              </a:p>
              <a:p>
                <a:pPr marL="0" indent="0">
                  <a:buNone/>
                </a:pPr>
                <a:r>
                  <a:rPr lang="en-US" sz="2000" dirty="0"/>
                  <a:t>From the product rule, there are </a:t>
                </a:r>
              </a:p>
              <a:p>
                <a:pPr marL="0" indent="0" algn="ctr">
                  <a:buNone/>
                </a:pPr>
                <a:r>
                  <a:rPr lang="en-US" sz="2000" dirty="0"/>
                  <a:t>40</a:t>
                </a:r>
                <a:r>
                  <a:rPr lang="en-US" sz="2000" dirty="0">
                    <a:latin typeface="Calibri" panose="020F0502020204030204" pitchFamily="34" charset="0"/>
                    <a:cs typeface="Calibri" panose="020F0502020204030204" pitchFamily="34" charset="0"/>
                  </a:rPr>
                  <a:t>∙39∙38∙37∙36 = 40!/35! = 40!/(40-5)!= </a:t>
                </a:r>
                <a:r>
                  <a:rPr lang="en-US" sz="2000" baseline="-25000" dirty="0">
                    <a:latin typeface="Calibri" panose="020F0502020204030204" pitchFamily="34" charset="0"/>
                    <a:cs typeface="Calibri" panose="020F0502020204030204" pitchFamily="34" charset="0"/>
                  </a:rPr>
                  <a:t>40</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 = </a:t>
                </a:r>
                <a:r>
                  <a:rPr lang="en-US" sz="2000" dirty="0"/>
                  <a:t>78,960,960 </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total possible outcomes. A large number!</a:t>
                </a:r>
                <a:endParaRPr lang="en-US" sz="2000" dirty="0"/>
              </a:p>
              <a:p>
                <a:pPr marL="0" indent="0">
                  <a:buNone/>
                </a:pPr>
                <a:endParaRPr lang="en-US" sz="2000" dirty="0"/>
              </a:p>
            </p:txBody>
          </p:sp>
        </mc:Choice>
        <mc:Fallback>
          <p:sp>
            <p:nvSpPr>
              <p:cNvPr id="3" name="Content Placeholder 2">
                <a:extLst>
                  <a:ext uri="{FF2B5EF4-FFF2-40B4-BE49-F238E27FC236}">
                    <a16:creationId xmlns:a16="http://schemas.microsoft.com/office/drawing/2014/main" id="{CBD49C10-B51A-4BE2-AE0E-6A3155A66508}"/>
                  </a:ext>
                </a:extLst>
              </p:cNvPr>
              <p:cNvSpPr>
                <a:spLocks noGrp="1" noRot="1" noChangeAspect="1" noMove="1" noResize="1" noEditPoints="1" noAdjustHandles="1" noChangeArrowheads="1" noChangeShapeType="1" noTextEdit="1"/>
              </p:cNvSpPr>
              <p:nvPr>
                <p:ph idx="1"/>
              </p:nvPr>
            </p:nvSpPr>
            <p:spPr>
              <a:xfrm>
                <a:off x="838200" y="436880"/>
                <a:ext cx="10515600" cy="6065520"/>
              </a:xfrm>
              <a:blipFill>
                <a:blip r:embed="rId2"/>
                <a:stretch>
                  <a:fillRect l="-1217" r="-986"/>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9EE58228-B276-4C16-864E-F608CEA3A933}"/>
              </a:ext>
            </a:extLst>
          </p:cNvPr>
          <p:cNvGrpSpPr/>
          <p:nvPr/>
        </p:nvGrpSpPr>
        <p:grpSpPr>
          <a:xfrm>
            <a:off x="6583808" y="2543175"/>
            <a:ext cx="4769992" cy="1046567"/>
            <a:chOff x="6583808" y="2543175"/>
            <a:chExt cx="4769992" cy="1046567"/>
          </a:xfrm>
        </p:grpSpPr>
        <p:pic>
          <p:nvPicPr>
            <p:cNvPr id="4" name="Picture 3">
              <a:extLst>
                <a:ext uri="{FF2B5EF4-FFF2-40B4-BE49-F238E27FC236}">
                  <a16:creationId xmlns:a16="http://schemas.microsoft.com/office/drawing/2014/main" id="{C1769329-F346-47B9-8A6B-2BE244EC45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445" y="2543175"/>
              <a:ext cx="1011443" cy="1011443"/>
            </a:xfrm>
            <a:prstGeom prst="rect">
              <a:avLst/>
            </a:prstGeom>
          </p:spPr>
        </p:pic>
        <p:pic>
          <p:nvPicPr>
            <p:cNvPr id="5" name="Picture 4">
              <a:extLst>
                <a:ext uri="{FF2B5EF4-FFF2-40B4-BE49-F238E27FC236}">
                  <a16:creationId xmlns:a16="http://schemas.microsoft.com/office/drawing/2014/main" id="{619F6E5B-EA46-49DD-82D9-92BF6E927FDC}"/>
                </a:ext>
              </a:extLst>
            </p:cNvPr>
            <p:cNvPicPr>
              <a:picLocks noChangeAspect="1"/>
            </p:cNvPicPr>
            <p:nvPr/>
          </p:nvPicPr>
          <p:blipFill>
            <a:blip r:embed="rId4"/>
            <a:stretch>
              <a:fillRect/>
            </a:stretch>
          </p:blipFill>
          <p:spPr>
            <a:xfrm>
              <a:off x="10341776" y="2583814"/>
              <a:ext cx="1012024" cy="1005927"/>
            </a:xfrm>
            <a:prstGeom prst="rect">
              <a:avLst/>
            </a:prstGeom>
          </p:spPr>
        </p:pic>
        <p:pic>
          <p:nvPicPr>
            <p:cNvPr id="6" name="Picture 5">
              <a:extLst>
                <a:ext uri="{FF2B5EF4-FFF2-40B4-BE49-F238E27FC236}">
                  <a16:creationId xmlns:a16="http://schemas.microsoft.com/office/drawing/2014/main" id="{B16B76E4-4E3E-44D9-BE7C-41761082481B}"/>
                </a:ext>
              </a:extLst>
            </p:cNvPr>
            <p:cNvPicPr>
              <a:picLocks noChangeAspect="1"/>
            </p:cNvPicPr>
            <p:nvPr/>
          </p:nvPicPr>
          <p:blipFill>
            <a:blip r:embed="rId4"/>
            <a:stretch>
              <a:fillRect/>
            </a:stretch>
          </p:blipFill>
          <p:spPr>
            <a:xfrm>
              <a:off x="6583808" y="2583815"/>
              <a:ext cx="1012024" cy="1005927"/>
            </a:xfrm>
            <a:prstGeom prst="rect">
              <a:avLst/>
            </a:prstGeom>
          </p:spPr>
        </p:pic>
        <p:pic>
          <p:nvPicPr>
            <p:cNvPr id="7" name="Picture 6">
              <a:extLst>
                <a:ext uri="{FF2B5EF4-FFF2-40B4-BE49-F238E27FC236}">
                  <a16:creationId xmlns:a16="http://schemas.microsoft.com/office/drawing/2014/main" id="{F4808A65-F61D-49F3-B19A-626B07281F76}"/>
                </a:ext>
              </a:extLst>
            </p:cNvPr>
            <p:cNvPicPr>
              <a:picLocks noChangeAspect="1"/>
            </p:cNvPicPr>
            <p:nvPr/>
          </p:nvPicPr>
          <p:blipFill>
            <a:blip r:embed="rId4"/>
            <a:stretch>
              <a:fillRect/>
            </a:stretch>
          </p:blipFill>
          <p:spPr>
            <a:xfrm>
              <a:off x="9402139" y="2548691"/>
              <a:ext cx="1012024" cy="1005927"/>
            </a:xfrm>
            <a:prstGeom prst="rect">
              <a:avLst/>
            </a:prstGeom>
          </p:spPr>
        </p:pic>
        <p:pic>
          <p:nvPicPr>
            <p:cNvPr id="8" name="Picture 7">
              <a:extLst>
                <a:ext uri="{FF2B5EF4-FFF2-40B4-BE49-F238E27FC236}">
                  <a16:creationId xmlns:a16="http://schemas.microsoft.com/office/drawing/2014/main" id="{F40875CE-9761-4E1D-BF57-AF51F5140D41}"/>
                </a:ext>
              </a:extLst>
            </p:cNvPr>
            <p:cNvPicPr>
              <a:picLocks noChangeAspect="1"/>
            </p:cNvPicPr>
            <p:nvPr/>
          </p:nvPicPr>
          <p:blipFill>
            <a:blip r:embed="rId4"/>
            <a:stretch>
              <a:fillRect/>
            </a:stretch>
          </p:blipFill>
          <p:spPr>
            <a:xfrm>
              <a:off x="8462792" y="2583815"/>
              <a:ext cx="1012024" cy="1005927"/>
            </a:xfrm>
            <a:prstGeom prst="rect">
              <a:avLst/>
            </a:prstGeom>
          </p:spPr>
        </p:pic>
        <p:sp>
          <p:nvSpPr>
            <p:cNvPr id="9" name="TextBox 8">
              <a:extLst>
                <a:ext uri="{FF2B5EF4-FFF2-40B4-BE49-F238E27FC236}">
                  <a16:creationId xmlns:a16="http://schemas.microsoft.com/office/drawing/2014/main" id="{6D52AD2F-934F-4E8B-ABEC-0C20E4CF56F1}"/>
                </a:ext>
              </a:extLst>
            </p:cNvPr>
            <p:cNvSpPr txBox="1"/>
            <p:nvPr/>
          </p:nvSpPr>
          <p:spPr>
            <a:xfrm>
              <a:off x="6885487" y="2864230"/>
              <a:ext cx="430306" cy="369332"/>
            </a:xfrm>
            <a:prstGeom prst="rect">
              <a:avLst/>
            </a:prstGeom>
            <a:noFill/>
          </p:spPr>
          <p:txBody>
            <a:bodyPr wrap="square" rtlCol="0">
              <a:spAutoFit/>
            </a:bodyPr>
            <a:lstStyle/>
            <a:p>
              <a:r>
                <a:rPr lang="en-US" dirty="0"/>
                <a:t>11</a:t>
              </a:r>
            </a:p>
          </p:txBody>
        </p:sp>
        <p:sp>
          <p:nvSpPr>
            <p:cNvPr id="15" name="TextBox 14">
              <a:extLst>
                <a:ext uri="{FF2B5EF4-FFF2-40B4-BE49-F238E27FC236}">
                  <a16:creationId xmlns:a16="http://schemas.microsoft.com/office/drawing/2014/main" id="{7CAEC6B4-D33A-4D5C-B1B1-084DA730942C}"/>
                </a:ext>
              </a:extLst>
            </p:cNvPr>
            <p:cNvSpPr txBox="1"/>
            <p:nvPr/>
          </p:nvSpPr>
          <p:spPr>
            <a:xfrm>
              <a:off x="8742250" y="2864230"/>
              <a:ext cx="430306" cy="369332"/>
            </a:xfrm>
            <a:prstGeom prst="rect">
              <a:avLst/>
            </a:prstGeom>
            <a:noFill/>
          </p:spPr>
          <p:txBody>
            <a:bodyPr wrap="square" rtlCol="0">
              <a:spAutoFit/>
            </a:bodyPr>
            <a:lstStyle/>
            <a:p>
              <a:r>
                <a:rPr lang="en-US" dirty="0"/>
                <a:t>21</a:t>
              </a:r>
            </a:p>
          </p:txBody>
        </p:sp>
        <p:sp>
          <p:nvSpPr>
            <p:cNvPr id="16" name="TextBox 15">
              <a:extLst>
                <a:ext uri="{FF2B5EF4-FFF2-40B4-BE49-F238E27FC236}">
                  <a16:creationId xmlns:a16="http://schemas.microsoft.com/office/drawing/2014/main" id="{AC8F785A-31B3-485F-944E-32A4E4CD6E4C}"/>
                </a:ext>
              </a:extLst>
            </p:cNvPr>
            <p:cNvSpPr txBox="1"/>
            <p:nvPr/>
          </p:nvSpPr>
          <p:spPr>
            <a:xfrm>
              <a:off x="9681454" y="2864230"/>
              <a:ext cx="430306" cy="369332"/>
            </a:xfrm>
            <a:prstGeom prst="rect">
              <a:avLst/>
            </a:prstGeom>
            <a:noFill/>
          </p:spPr>
          <p:txBody>
            <a:bodyPr wrap="square" rtlCol="0">
              <a:spAutoFit/>
            </a:bodyPr>
            <a:lstStyle/>
            <a:p>
              <a:pPr algn="ctr"/>
              <a:r>
                <a:rPr lang="en-US" dirty="0"/>
                <a:t>7</a:t>
              </a:r>
            </a:p>
          </p:txBody>
        </p:sp>
        <p:sp>
          <p:nvSpPr>
            <p:cNvPr id="17" name="TextBox 16">
              <a:extLst>
                <a:ext uri="{FF2B5EF4-FFF2-40B4-BE49-F238E27FC236}">
                  <a16:creationId xmlns:a16="http://schemas.microsoft.com/office/drawing/2014/main" id="{B1CFBE43-9E78-45AD-99F6-A12AB8134C7A}"/>
                </a:ext>
              </a:extLst>
            </p:cNvPr>
            <p:cNvSpPr txBox="1"/>
            <p:nvPr/>
          </p:nvSpPr>
          <p:spPr>
            <a:xfrm>
              <a:off x="7825124" y="2864230"/>
              <a:ext cx="430306" cy="369332"/>
            </a:xfrm>
            <a:prstGeom prst="rect">
              <a:avLst/>
            </a:prstGeom>
            <a:noFill/>
          </p:spPr>
          <p:txBody>
            <a:bodyPr wrap="square" rtlCol="0">
              <a:spAutoFit/>
            </a:bodyPr>
            <a:lstStyle/>
            <a:p>
              <a:r>
                <a:rPr lang="en-US" dirty="0"/>
                <a:t>32</a:t>
              </a:r>
            </a:p>
          </p:txBody>
        </p:sp>
        <p:sp>
          <p:nvSpPr>
            <p:cNvPr id="18" name="TextBox 17">
              <a:extLst>
                <a:ext uri="{FF2B5EF4-FFF2-40B4-BE49-F238E27FC236}">
                  <a16:creationId xmlns:a16="http://schemas.microsoft.com/office/drawing/2014/main" id="{4772070A-09D1-4883-99FB-931D6AB64242}"/>
                </a:ext>
              </a:extLst>
            </p:cNvPr>
            <p:cNvSpPr txBox="1"/>
            <p:nvPr/>
          </p:nvSpPr>
          <p:spPr>
            <a:xfrm>
              <a:off x="10668828" y="2864230"/>
              <a:ext cx="430306" cy="369332"/>
            </a:xfrm>
            <a:prstGeom prst="rect">
              <a:avLst/>
            </a:prstGeom>
            <a:noFill/>
          </p:spPr>
          <p:txBody>
            <a:bodyPr wrap="square" rtlCol="0">
              <a:spAutoFit/>
            </a:bodyPr>
            <a:lstStyle/>
            <a:p>
              <a:pPr algn="ctr"/>
              <a:r>
                <a:rPr lang="en-US" dirty="0"/>
                <a:t>29</a:t>
              </a:r>
            </a:p>
          </p:txBody>
        </p:sp>
      </p:grpSp>
    </p:spTree>
    <p:extLst>
      <p:ext uri="{BB962C8B-B14F-4D97-AF65-F5344CB8AC3E}">
        <p14:creationId xmlns:p14="http://schemas.microsoft.com/office/powerpoint/2010/main" val="820756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FB3AC4-18B1-4607-B1ED-35253DBB3D45}"/>
              </a:ext>
            </a:extLst>
          </p:cNvPr>
          <p:cNvSpPr>
            <a:spLocks noGrp="1"/>
          </p:cNvSpPr>
          <p:nvPr>
            <p:ph idx="1"/>
          </p:nvPr>
        </p:nvSpPr>
        <p:spPr>
          <a:xfrm>
            <a:off x="838200" y="1534161"/>
            <a:ext cx="10515600" cy="4206239"/>
          </a:xfrm>
        </p:spPr>
        <p:txBody>
          <a:bodyPr/>
          <a:lstStyle/>
          <a:p>
            <a:pPr marL="0" indent="0">
              <a:buNone/>
            </a:pPr>
            <a:r>
              <a:rPr lang="en-US" b="1" dirty="0"/>
              <a:t>Example 2: </a:t>
            </a:r>
            <a:r>
              <a:rPr lang="en-US" dirty="0"/>
              <a:t>Suppose we change the above a tiny bit. This time we draw five balls, but on each draw record what we drew, replace it, mix the balls up again, then repeat.</a:t>
            </a:r>
          </a:p>
          <a:p>
            <a:pPr marL="0" indent="0">
              <a:buNone/>
            </a:pPr>
            <a:endParaRPr lang="en-US" b="1" dirty="0"/>
          </a:p>
        </p:txBody>
      </p:sp>
    </p:spTree>
    <p:extLst>
      <p:ext uri="{BB962C8B-B14F-4D97-AF65-F5344CB8AC3E}">
        <p14:creationId xmlns:p14="http://schemas.microsoft.com/office/powerpoint/2010/main" val="3195871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FB3AC4-18B1-4607-B1ED-35253DBB3D45}"/>
                  </a:ext>
                </a:extLst>
              </p:cNvPr>
              <p:cNvSpPr>
                <a:spLocks noGrp="1"/>
              </p:cNvSpPr>
              <p:nvPr>
                <p:ph idx="1"/>
              </p:nvPr>
            </p:nvSpPr>
            <p:spPr>
              <a:xfrm>
                <a:off x="838200" y="1534161"/>
                <a:ext cx="10515600" cy="4206239"/>
              </a:xfrm>
            </p:spPr>
            <p:txBody>
              <a:bodyPr/>
              <a:lstStyle/>
              <a:p>
                <a:pPr marL="0" indent="0">
                  <a:buNone/>
                </a:pPr>
                <a:r>
                  <a:rPr lang="en-US" b="1" dirty="0"/>
                  <a:t>Example 2: </a:t>
                </a:r>
                <a:r>
                  <a:rPr lang="en-US" dirty="0"/>
                  <a:t>Suppose we change the above a tiny bit. This time we draw five balls, but on each draw record what we drew, replace it, mix the balls up again, then repeat.</a:t>
                </a:r>
              </a:p>
              <a:p>
                <a:pPr marL="0" indent="0">
                  <a:buNone/>
                </a:pPr>
                <a:r>
                  <a:rPr lang="en-US" dirty="0"/>
                  <a:t>In this case Task 1 has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a:rPr lang="en-US" i="1">
                        <a:latin typeface="Cambria Math" panose="02040503050406030204" pitchFamily="18" charset="0"/>
                      </a:rPr>
                      <m:t>=40</m:t>
                    </m:r>
                  </m:oMath>
                </a14:m>
                <a:r>
                  <a:rPr lang="en-US" dirty="0"/>
                  <a:t> possible outcomes, the Task 2 has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40</m:t>
                    </m:r>
                  </m:oMath>
                </a14:m>
                <a:r>
                  <a:rPr lang="en-US" dirty="0"/>
                  <a:t> possible outcomes, etc. The number of outcomes of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𝑡h</m:t>
                        </m:r>
                      </m:sup>
                    </m:sSup>
                  </m:oMath>
                </a14:m>
                <a:r>
                  <a:rPr lang="en-US" dirty="0"/>
                  <a:t> task does not depend on what has occurred in previous tasks. </a:t>
                </a:r>
              </a:p>
              <a:p>
                <a:pPr marL="0" indent="0">
                  <a:buNone/>
                </a:pPr>
                <a:endParaRPr lang="en-US" b="1" dirty="0"/>
              </a:p>
            </p:txBody>
          </p:sp>
        </mc:Choice>
        <mc:Fallback xmlns="">
          <p:sp>
            <p:nvSpPr>
              <p:cNvPr id="3" name="Content Placeholder 2">
                <a:extLst>
                  <a:ext uri="{FF2B5EF4-FFF2-40B4-BE49-F238E27FC236}">
                    <a16:creationId xmlns:a16="http://schemas.microsoft.com/office/drawing/2014/main" id="{53FB3AC4-18B1-4607-B1ED-35253DBB3D45}"/>
                  </a:ext>
                </a:extLst>
              </p:cNvPr>
              <p:cNvSpPr>
                <a:spLocks noGrp="1" noRot="1" noChangeAspect="1" noMove="1" noResize="1" noEditPoints="1" noAdjustHandles="1" noChangeArrowheads="1" noChangeShapeType="1" noTextEdit="1"/>
              </p:cNvSpPr>
              <p:nvPr>
                <p:ph idx="1"/>
              </p:nvPr>
            </p:nvSpPr>
            <p:spPr>
              <a:xfrm>
                <a:off x="838200" y="1534161"/>
                <a:ext cx="10515600" cy="4206239"/>
              </a:xfrm>
              <a:blipFill>
                <a:blip r:embed="rId2"/>
                <a:stretch>
                  <a:fillRect l="-1217" t="-2464" r="-812"/>
                </a:stretch>
              </a:blipFill>
            </p:spPr>
            <p:txBody>
              <a:bodyPr/>
              <a:lstStyle/>
              <a:p>
                <a:r>
                  <a:rPr lang="en-US">
                    <a:noFill/>
                  </a:rPr>
                  <a:t> </a:t>
                </a:r>
              </a:p>
            </p:txBody>
          </p:sp>
        </mc:Fallback>
      </mc:AlternateContent>
    </p:spTree>
    <p:extLst>
      <p:ext uri="{BB962C8B-B14F-4D97-AF65-F5344CB8AC3E}">
        <p14:creationId xmlns:p14="http://schemas.microsoft.com/office/powerpoint/2010/main" val="1889733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FB3AC4-18B1-4607-B1ED-35253DBB3D45}"/>
                  </a:ext>
                </a:extLst>
              </p:cNvPr>
              <p:cNvSpPr>
                <a:spLocks noGrp="1"/>
              </p:cNvSpPr>
              <p:nvPr>
                <p:ph idx="1"/>
              </p:nvPr>
            </p:nvSpPr>
            <p:spPr>
              <a:xfrm>
                <a:off x="838200" y="1534161"/>
                <a:ext cx="10515600" cy="4206239"/>
              </a:xfrm>
            </p:spPr>
            <p:txBody>
              <a:bodyPr/>
              <a:lstStyle/>
              <a:p>
                <a:pPr marL="0" indent="0">
                  <a:buNone/>
                </a:pPr>
                <a:r>
                  <a:rPr lang="en-US" b="1" dirty="0"/>
                  <a:t>Example 2: </a:t>
                </a:r>
                <a:r>
                  <a:rPr lang="en-US" dirty="0"/>
                  <a:t>Suppose we change the above a tiny bit. This time we draw five balls, but on each draw record what we drew, replace it, mix the balls up again, then repeat.</a:t>
                </a:r>
              </a:p>
              <a:p>
                <a:pPr marL="0" indent="0">
                  <a:buNone/>
                </a:pPr>
                <a:r>
                  <a:rPr lang="en-US" dirty="0"/>
                  <a:t>In this case Task 1 has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a:rPr lang="en-US" i="1">
                        <a:latin typeface="Cambria Math" panose="02040503050406030204" pitchFamily="18" charset="0"/>
                      </a:rPr>
                      <m:t>=40</m:t>
                    </m:r>
                  </m:oMath>
                </a14:m>
                <a:r>
                  <a:rPr lang="en-US" dirty="0"/>
                  <a:t> possible outcomes, the Task 2 has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40</m:t>
                    </m:r>
                  </m:oMath>
                </a14:m>
                <a:r>
                  <a:rPr lang="en-US" dirty="0"/>
                  <a:t> possible outcomes, etc. The number of outcomes of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𝑡h</m:t>
                        </m:r>
                      </m:sup>
                    </m:sSup>
                  </m:oMath>
                </a14:m>
                <a:r>
                  <a:rPr lang="en-US" dirty="0"/>
                  <a:t> task does not depend on what has occurred in previous tasks. </a:t>
                </a:r>
              </a:p>
              <a:p>
                <a:pPr marL="0" indent="0">
                  <a:buNone/>
                </a:pPr>
                <a:r>
                  <a:rPr lang="en-US" dirty="0"/>
                  <a:t>From the product rule, there are </a:t>
                </a:r>
              </a:p>
              <a:p>
                <a:pPr marL="0" indent="0" algn="ctr">
                  <a:buNone/>
                </a:pPr>
                <a:r>
                  <a:rPr lang="en-US" dirty="0"/>
                  <a:t>40</a:t>
                </a:r>
                <a:r>
                  <a:rPr lang="en-US" dirty="0">
                    <a:latin typeface="Calibri" panose="020F0502020204030204" pitchFamily="34" charset="0"/>
                    <a:cs typeface="Calibri" panose="020F0502020204030204" pitchFamily="34" charset="0"/>
                  </a:rPr>
                  <a:t>∙40∙40∙40∙40 = 40</a:t>
                </a:r>
                <a:r>
                  <a:rPr lang="en-US" baseline="30000" dirty="0">
                    <a:latin typeface="Calibri" panose="020F0502020204030204" pitchFamily="34" charset="0"/>
                    <a:cs typeface="Calibri" panose="020F0502020204030204" pitchFamily="34" charset="0"/>
                  </a:rPr>
                  <a:t>5</a:t>
                </a:r>
                <a:r>
                  <a:rPr lang="en-US" dirty="0">
                    <a:latin typeface="Calibri" panose="020F0502020204030204" pitchFamily="34" charset="0"/>
                    <a:cs typeface="Calibri" panose="020F0502020204030204" pitchFamily="34" charset="0"/>
                  </a:rPr>
                  <a:t> = </a:t>
                </a:r>
                <a:r>
                  <a:rPr lang="en-US" dirty="0"/>
                  <a:t>102,400,000</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total possible outcomes. A larger number!</a:t>
                </a:r>
                <a:endParaRPr lang="en-US" dirty="0"/>
              </a:p>
              <a:p>
                <a:pPr marL="0" indent="0">
                  <a:buNone/>
                </a:pPr>
                <a:endParaRPr lang="en-US" b="1" dirty="0"/>
              </a:p>
            </p:txBody>
          </p:sp>
        </mc:Choice>
        <mc:Fallback xmlns="">
          <p:sp>
            <p:nvSpPr>
              <p:cNvPr id="3" name="Content Placeholder 2">
                <a:extLst>
                  <a:ext uri="{FF2B5EF4-FFF2-40B4-BE49-F238E27FC236}">
                    <a16:creationId xmlns:a16="http://schemas.microsoft.com/office/drawing/2014/main" id="{53FB3AC4-18B1-4607-B1ED-35253DBB3D45}"/>
                  </a:ext>
                </a:extLst>
              </p:cNvPr>
              <p:cNvSpPr>
                <a:spLocks noGrp="1" noRot="1" noChangeAspect="1" noMove="1" noResize="1" noEditPoints="1" noAdjustHandles="1" noChangeArrowheads="1" noChangeShapeType="1" noTextEdit="1"/>
              </p:cNvSpPr>
              <p:nvPr>
                <p:ph idx="1"/>
              </p:nvPr>
            </p:nvSpPr>
            <p:spPr>
              <a:xfrm>
                <a:off x="838200" y="1534161"/>
                <a:ext cx="10515600" cy="4206239"/>
              </a:xfrm>
              <a:blipFill>
                <a:blip r:embed="rId2"/>
                <a:stretch>
                  <a:fillRect l="-1217" t="-2464" r="-812" b="-725"/>
                </a:stretch>
              </a:blipFill>
            </p:spPr>
            <p:txBody>
              <a:bodyPr/>
              <a:lstStyle/>
              <a:p>
                <a:r>
                  <a:rPr lang="en-US">
                    <a:noFill/>
                  </a:rPr>
                  <a:t> </a:t>
                </a:r>
              </a:p>
            </p:txBody>
          </p:sp>
        </mc:Fallback>
      </mc:AlternateContent>
    </p:spTree>
    <p:extLst>
      <p:ext uri="{BB962C8B-B14F-4D97-AF65-F5344CB8AC3E}">
        <p14:creationId xmlns:p14="http://schemas.microsoft.com/office/powerpoint/2010/main" val="744378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8598A-B57C-41C7-8568-26A3D1664564}"/>
              </a:ext>
            </a:extLst>
          </p:cNvPr>
          <p:cNvSpPr>
            <a:spLocks noGrp="1"/>
          </p:cNvSpPr>
          <p:nvPr>
            <p:ph idx="1"/>
          </p:nvPr>
        </p:nvSpPr>
        <p:spPr>
          <a:xfrm>
            <a:off x="838200" y="278780"/>
            <a:ext cx="10515600" cy="6317092"/>
          </a:xfrm>
        </p:spPr>
        <p:txBody>
          <a:bodyPr/>
          <a:lstStyle/>
          <a:p>
            <a:pPr marL="0" indent="0">
              <a:buNone/>
            </a:pPr>
            <a:r>
              <a:rPr lang="en-US" b="1" dirty="0"/>
              <a:t>Example 3: </a:t>
            </a:r>
            <a:r>
              <a:rPr lang="en-US" dirty="0"/>
              <a:t>As a twist on Example 1, suppose we draw five balls from a set of 40 numbered balls, without replacement. Now instead of asking how many ways to do this where order matters, we just ask, how many sets of five balls can we draw? </a:t>
            </a:r>
          </a:p>
          <a:p>
            <a:pPr marL="0" indent="0">
              <a:buNone/>
            </a:pPr>
            <a:r>
              <a:rPr lang="en-US" dirty="0"/>
              <a:t>Equivalently we might just reach in and grab five balls at once. How many sets of five balls might we grab?</a:t>
            </a:r>
          </a:p>
          <a:p>
            <a:pPr marL="0" indent="0">
              <a:buNone/>
            </a:pPr>
            <a:r>
              <a:rPr lang="en-US" dirty="0"/>
              <a:t>To be clear, suppose we select                               we might also select this                                and several other orderings of the same set of balls. How many orderings are there? </a:t>
            </a:r>
          </a:p>
          <a:p>
            <a:pPr marL="0" indent="0">
              <a:buNone/>
            </a:pPr>
            <a:r>
              <a:rPr lang="en-US" dirty="0"/>
              <a:t>This is yet another counting task. </a:t>
            </a:r>
          </a:p>
          <a:p>
            <a:pPr marL="457200" lvl="1" indent="0">
              <a:buNone/>
            </a:pPr>
            <a:endParaRPr lang="en-US" dirty="0"/>
          </a:p>
        </p:txBody>
      </p:sp>
      <p:pic>
        <p:nvPicPr>
          <p:cNvPr id="16" name="Picture 15">
            <a:extLst>
              <a:ext uri="{FF2B5EF4-FFF2-40B4-BE49-F238E27FC236}">
                <a16:creationId xmlns:a16="http://schemas.microsoft.com/office/drawing/2014/main" id="{0552C5C5-D409-48CE-A3FF-DE24BB9C3C2B}"/>
              </a:ext>
            </a:extLst>
          </p:cNvPr>
          <p:cNvPicPr>
            <a:picLocks noChangeAspect="1"/>
          </p:cNvPicPr>
          <p:nvPr/>
        </p:nvPicPr>
        <p:blipFill>
          <a:blip r:embed="rId2">
            <a:alphaModFix/>
          </a:blip>
          <a:stretch>
            <a:fillRect/>
          </a:stretch>
        </p:blipFill>
        <p:spPr>
          <a:xfrm>
            <a:off x="5295845" y="2832122"/>
            <a:ext cx="2420799" cy="506288"/>
          </a:xfrm>
          <a:prstGeom prst="rect">
            <a:avLst/>
          </a:prstGeom>
        </p:spPr>
      </p:pic>
      <p:pic>
        <p:nvPicPr>
          <p:cNvPr id="17" name="Picture 16">
            <a:extLst>
              <a:ext uri="{FF2B5EF4-FFF2-40B4-BE49-F238E27FC236}">
                <a16:creationId xmlns:a16="http://schemas.microsoft.com/office/drawing/2014/main" id="{DB3B3C16-DA80-4F84-9CC2-3452F31FF9B9}"/>
              </a:ext>
            </a:extLst>
          </p:cNvPr>
          <p:cNvPicPr>
            <a:picLocks noChangeAspect="1"/>
          </p:cNvPicPr>
          <p:nvPr/>
        </p:nvPicPr>
        <p:blipFill>
          <a:blip r:embed="rId3"/>
          <a:stretch>
            <a:fillRect/>
          </a:stretch>
        </p:blipFill>
        <p:spPr>
          <a:xfrm>
            <a:off x="1554249" y="3219301"/>
            <a:ext cx="2420800" cy="532452"/>
          </a:xfrm>
          <a:prstGeom prst="rect">
            <a:avLst/>
          </a:prstGeom>
        </p:spPr>
      </p:pic>
    </p:spTree>
    <p:extLst>
      <p:ext uri="{BB962C8B-B14F-4D97-AF65-F5344CB8AC3E}">
        <p14:creationId xmlns:p14="http://schemas.microsoft.com/office/powerpoint/2010/main" val="404350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8598A-B57C-41C7-8568-26A3D1664564}"/>
              </a:ext>
            </a:extLst>
          </p:cNvPr>
          <p:cNvSpPr>
            <a:spLocks noGrp="1"/>
          </p:cNvSpPr>
          <p:nvPr>
            <p:ph idx="1"/>
          </p:nvPr>
        </p:nvSpPr>
        <p:spPr>
          <a:xfrm>
            <a:off x="838200" y="278780"/>
            <a:ext cx="10515600" cy="6317092"/>
          </a:xfrm>
        </p:spPr>
        <p:txBody>
          <a:bodyPr/>
          <a:lstStyle/>
          <a:p>
            <a:pPr marL="0" indent="0">
              <a:buNone/>
            </a:pPr>
            <a:r>
              <a:rPr lang="en-US" b="1" dirty="0"/>
              <a:t>Example 3: </a:t>
            </a:r>
            <a:r>
              <a:rPr lang="en-US" dirty="0"/>
              <a:t>As a twist on Example 1, suppose we draw five balls from a set of 40 numbered balls, without replacement. Now instead of asking how many ways to do this where order matters, we just ask, how many sets of five balls can we draw? </a:t>
            </a:r>
          </a:p>
          <a:p>
            <a:pPr marL="0" indent="0">
              <a:buNone/>
            </a:pPr>
            <a:r>
              <a:rPr lang="en-US" dirty="0"/>
              <a:t>Equivalently we might just reach in and grab five balls at once. How many sets of five balls might we grab?</a:t>
            </a:r>
          </a:p>
          <a:p>
            <a:pPr marL="0" indent="0">
              <a:buNone/>
            </a:pPr>
            <a:r>
              <a:rPr lang="en-US" dirty="0"/>
              <a:t>To be clear, suppose we select                               we might also select this                                and several other orderings of the same set of balls. How many orderings are there? </a:t>
            </a:r>
          </a:p>
          <a:p>
            <a:pPr marL="0" indent="0">
              <a:buNone/>
            </a:pPr>
            <a:r>
              <a:rPr lang="en-US" dirty="0"/>
              <a:t>This is yet another counting task. </a:t>
            </a:r>
          </a:p>
          <a:p>
            <a:pPr marL="457200" lvl="1" indent="0">
              <a:buNone/>
            </a:pPr>
            <a:r>
              <a:rPr lang="en-US" dirty="0"/>
              <a:t>Task 1: How many ways are there to place the       ball? </a:t>
            </a:r>
          </a:p>
        </p:txBody>
      </p:sp>
      <p:pic>
        <p:nvPicPr>
          <p:cNvPr id="16" name="Picture 15">
            <a:extLst>
              <a:ext uri="{FF2B5EF4-FFF2-40B4-BE49-F238E27FC236}">
                <a16:creationId xmlns:a16="http://schemas.microsoft.com/office/drawing/2014/main" id="{0552C5C5-D409-48CE-A3FF-DE24BB9C3C2B}"/>
              </a:ext>
            </a:extLst>
          </p:cNvPr>
          <p:cNvPicPr>
            <a:picLocks noChangeAspect="1"/>
          </p:cNvPicPr>
          <p:nvPr/>
        </p:nvPicPr>
        <p:blipFill>
          <a:blip r:embed="rId2">
            <a:alphaModFix/>
          </a:blip>
          <a:stretch>
            <a:fillRect/>
          </a:stretch>
        </p:blipFill>
        <p:spPr>
          <a:xfrm>
            <a:off x="5295845" y="2832122"/>
            <a:ext cx="2420799" cy="506288"/>
          </a:xfrm>
          <a:prstGeom prst="rect">
            <a:avLst/>
          </a:prstGeom>
        </p:spPr>
      </p:pic>
      <p:pic>
        <p:nvPicPr>
          <p:cNvPr id="17" name="Picture 16">
            <a:extLst>
              <a:ext uri="{FF2B5EF4-FFF2-40B4-BE49-F238E27FC236}">
                <a16:creationId xmlns:a16="http://schemas.microsoft.com/office/drawing/2014/main" id="{DB3B3C16-DA80-4F84-9CC2-3452F31FF9B9}"/>
              </a:ext>
            </a:extLst>
          </p:cNvPr>
          <p:cNvPicPr>
            <a:picLocks noChangeAspect="1"/>
          </p:cNvPicPr>
          <p:nvPr/>
        </p:nvPicPr>
        <p:blipFill>
          <a:blip r:embed="rId3"/>
          <a:stretch>
            <a:fillRect/>
          </a:stretch>
        </p:blipFill>
        <p:spPr>
          <a:xfrm>
            <a:off x="1554249" y="3219301"/>
            <a:ext cx="2420800" cy="532452"/>
          </a:xfrm>
          <a:prstGeom prst="rect">
            <a:avLst/>
          </a:prstGeom>
        </p:spPr>
      </p:pic>
      <p:pic>
        <p:nvPicPr>
          <p:cNvPr id="18" name="Picture 17">
            <a:extLst>
              <a:ext uri="{FF2B5EF4-FFF2-40B4-BE49-F238E27FC236}">
                <a16:creationId xmlns:a16="http://schemas.microsoft.com/office/drawing/2014/main" id="{D2A63C00-1544-4AE1-8A71-5B62C176C10C}"/>
              </a:ext>
            </a:extLst>
          </p:cNvPr>
          <p:cNvPicPr>
            <a:picLocks noChangeAspect="1"/>
          </p:cNvPicPr>
          <p:nvPr/>
        </p:nvPicPr>
        <p:blipFill>
          <a:blip r:embed="rId4"/>
          <a:stretch>
            <a:fillRect/>
          </a:stretch>
        </p:blipFill>
        <p:spPr>
          <a:xfrm>
            <a:off x="7055964" y="4553589"/>
            <a:ext cx="410668" cy="408194"/>
          </a:xfrm>
          <a:prstGeom prst="rect">
            <a:avLst/>
          </a:prstGeom>
        </p:spPr>
      </p:pic>
    </p:spTree>
    <p:extLst>
      <p:ext uri="{BB962C8B-B14F-4D97-AF65-F5344CB8AC3E}">
        <p14:creationId xmlns:p14="http://schemas.microsoft.com/office/powerpoint/2010/main" val="1684374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8598A-B57C-41C7-8568-26A3D1664564}"/>
              </a:ext>
            </a:extLst>
          </p:cNvPr>
          <p:cNvSpPr>
            <a:spLocks noGrp="1"/>
          </p:cNvSpPr>
          <p:nvPr>
            <p:ph idx="1"/>
          </p:nvPr>
        </p:nvSpPr>
        <p:spPr>
          <a:xfrm>
            <a:off x="838200" y="278780"/>
            <a:ext cx="10515600" cy="6317092"/>
          </a:xfrm>
        </p:spPr>
        <p:txBody>
          <a:bodyPr/>
          <a:lstStyle/>
          <a:p>
            <a:pPr marL="0" indent="0">
              <a:buNone/>
            </a:pPr>
            <a:r>
              <a:rPr lang="en-US" b="1" dirty="0"/>
              <a:t>Example 3: </a:t>
            </a:r>
            <a:r>
              <a:rPr lang="en-US" dirty="0"/>
              <a:t>As a twist on Example 1, suppose we draw five balls from a set of 40 numbered balls, without replacement. Now instead of asking how many ways to do this where order matters, we just ask, how many sets of five balls can we draw? </a:t>
            </a:r>
          </a:p>
          <a:p>
            <a:pPr marL="0" indent="0">
              <a:buNone/>
            </a:pPr>
            <a:r>
              <a:rPr lang="en-US" dirty="0"/>
              <a:t>Equivalently we might just reach in and grab five balls at once. How many sets of five balls might we grab?</a:t>
            </a:r>
          </a:p>
          <a:p>
            <a:pPr marL="0" indent="0">
              <a:buNone/>
            </a:pPr>
            <a:r>
              <a:rPr lang="en-US" dirty="0"/>
              <a:t>To be clear, suppose we select                               we might also select this                                and several other orderings of the same set of balls. How many orderings are there? </a:t>
            </a:r>
          </a:p>
          <a:p>
            <a:pPr marL="0" indent="0">
              <a:buNone/>
            </a:pPr>
            <a:r>
              <a:rPr lang="en-US" dirty="0"/>
              <a:t>This is yet another counting task. </a:t>
            </a:r>
          </a:p>
          <a:p>
            <a:pPr marL="457200" lvl="1" indent="0">
              <a:buNone/>
            </a:pPr>
            <a:r>
              <a:rPr lang="en-US" dirty="0"/>
              <a:t>Task 1: How many ways are there to place the       ball? </a:t>
            </a:r>
            <a:r>
              <a:rPr lang="en-US" b="1" dirty="0"/>
              <a:t>Answer 5</a:t>
            </a:r>
          </a:p>
          <a:p>
            <a:pPr marL="457200" lvl="1" indent="0">
              <a:buNone/>
            </a:pPr>
            <a:endParaRPr lang="en-US" dirty="0"/>
          </a:p>
        </p:txBody>
      </p:sp>
      <p:pic>
        <p:nvPicPr>
          <p:cNvPr id="16" name="Picture 15">
            <a:extLst>
              <a:ext uri="{FF2B5EF4-FFF2-40B4-BE49-F238E27FC236}">
                <a16:creationId xmlns:a16="http://schemas.microsoft.com/office/drawing/2014/main" id="{0552C5C5-D409-48CE-A3FF-DE24BB9C3C2B}"/>
              </a:ext>
            </a:extLst>
          </p:cNvPr>
          <p:cNvPicPr>
            <a:picLocks noChangeAspect="1"/>
          </p:cNvPicPr>
          <p:nvPr/>
        </p:nvPicPr>
        <p:blipFill>
          <a:blip r:embed="rId2">
            <a:alphaModFix/>
          </a:blip>
          <a:stretch>
            <a:fillRect/>
          </a:stretch>
        </p:blipFill>
        <p:spPr>
          <a:xfrm>
            <a:off x="5295845" y="2832122"/>
            <a:ext cx="2420799" cy="506288"/>
          </a:xfrm>
          <a:prstGeom prst="rect">
            <a:avLst/>
          </a:prstGeom>
        </p:spPr>
      </p:pic>
      <p:pic>
        <p:nvPicPr>
          <p:cNvPr id="17" name="Picture 16">
            <a:extLst>
              <a:ext uri="{FF2B5EF4-FFF2-40B4-BE49-F238E27FC236}">
                <a16:creationId xmlns:a16="http://schemas.microsoft.com/office/drawing/2014/main" id="{DB3B3C16-DA80-4F84-9CC2-3452F31FF9B9}"/>
              </a:ext>
            </a:extLst>
          </p:cNvPr>
          <p:cNvPicPr>
            <a:picLocks noChangeAspect="1"/>
          </p:cNvPicPr>
          <p:nvPr/>
        </p:nvPicPr>
        <p:blipFill>
          <a:blip r:embed="rId3"/>
          <a:stretch>
            <a:fillRect/>
          </a:stretch>
        </p:blipFill>
        <p:spPr>
          <a:xfrm>
            <a:off x="1554249" y="3219301"/>
            <a:ext cx="2420800" cy="532452"/>
          </a:xfrm>
          <a:prstGeom prst="rect">
            <a:avLst/>
          </a:prstGeom>
        </p:spPr>
      </p:pic>
      <p:pic>
        <p:nvPicPr>
          <p:cNvPr id="18" name="Picture 17">
            <a:extLst>
              <a:ext uri="{FF2B5EF4-FFF2-40B4-BE49-F238E27FC236}">
                <a16:creationId xmlns:a16="http://schemas.microsoft.com/office/drawing/2014/main" id="{D2A63C00-1544-4AE1-8A71-5B62C176C10C}"/>
              </a:ext>
            </a:extLst>
          </p:cNvPr>
          <p:cNvPicPr>
            <a:picLocks noChangeAspect="1"/>
          </p:cNvPicPr>
          <p:nvPr/>
        </p:nvPicPr>
        <p:blipFill>
          <a:blip r:embed="rId4"/>
          <a:stretch>
            <a:fillRect/>
          </a:stretch>
        </p:blipFill>
        <p:spPr>
          <a:xfrm>
            <a:off x="7055964" y="4553589"/>
            <a:ext cx="410668" cy="408194"/>
          </a:xfrm>
          <a:prstGeom prst="rect">
            <a:avLst/>
          </a:prstGeom>
        </p:spPr>
      </p:pic>
    </p:spTree>
    <p:extLst>
      <p:ext uri="{BB962C8B-B14F-4D97-AF65-F5344CB8AC3E}">
        <p14:creationId xmlns:p14="http://schemas.microsoft.com/office/powerpoint/2010/main" val="628004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8598A-B57C-41C7-8568-26A3D1664564}"/>
              </a:ext>
            </a:extLst>
          </p:cNvPr>
          <p:cNvSpPr>
            <a:spLocks noGrp="1"/>
          </p:cNvSpPr>
          <p:nvPr>
            <p:ph idx="1"/>
          </p:nvPr>
        </p:nvSpPr>
        <p:spPr>
          <a:xfrm>
            <a:off x="838200" y="278780"/>
            <a:ext cx="10515600" cy="6317092"/>
          </a:xfrm>
        </p:spPr>
        <p:txBody>
          <a:bodyPr/>
          <a:lstStyle/>
          <a:p>
            <a:pPr marL="0" indent="0">
              <a:buNone/>
            </a:pPr>
            <a:r>
              <a:rPr lang="en-US" b="1" dirty="0"/>
              <a:t>Example 3: </a:t>
            </a:r>
            <a:r>
              <a:rPr lang="en-US" dirty="0"/>
              <a:t>As a twist on Example 1, suppose we draw five balls from a set of 40 numbered balls, without replacement. Now instead of asking how many ways to do this where order matters, we just ask, how many sets of five balls can we draw? </a:t>
            </a:r>
          </a:p>
          <a:p>
            <a:pPr marL="0" indent="0">
              <a:buNone/>
            </a:pPr>
            <a:r>
              <a:rPr lang="en-US" dirty="0"/>
              <a:t>Equivalently we might just reach in and grab five balls at once. How many sets of five balls might we grab?</a:t>
            </a:r>
          </a:p>
          <a:p>
            <a:pPr marL="0" indent="0">
              <a:buNone/>
            </a:pPr>
            <a:r>
              <a:rPr lang="en-US" dirty="0"/>
              <a:t>To be clear, suppose we select                               we might also select this                                and several other orderings of the same set of balls. How many orderings are there? </a:t>
            </a:r>
          </a:p>
          <a:p>
            <a:pPr marL="0" indent="0">
              <a:buNone/>
            </a:pPr>
            <a:r>
              <a:rPr lang="en-US" dirty="0"/>
              <a:t>This is yet another counting task. </a:t>
            </a:r>
          </a:p>
          <a:p>
            <a:pPr marL="457200" lvl="1" indent="0">
              <a:buNone/>
            </a:pPr>
            <a:r>
              <a:rPr lang="en-US" dirty="0"/>
              <a:t>Task 1: How many ways are there to place the       ball? Answer 5</a:t>
            </a:r>
          </a:p>
          <a:p>
            <a:pPr marL="457200" lvl="1" indent="0">
              <a:buNone/>
            </a:pPr>
            <a:r>
              <a:rPr lang="en-US" dirty="0"/>
              <a:t>Task 2: How many ways are there to place the       ball? </a:t>
            </a:r>
          </a:p>
        </p:txBody>
      </p:sp>
      <p:pic>
        <p:nvPicPr>
          <p:cNvPr id="16" name="Picture 15">
            <a:extLst>
              <a:ext uri="{FF2B5EF4-FFF2-40B4-BE49-F238E27FC236}">
                <a16:creationId xmlns:a16="http://schemas.microsoft.com/office/drawing/2014/main" id="{0552C5C5-D409-48CE-A3FF-DE24BB9C3C2B}"/>
              </a:ext>
            </a:extLst>
          </p:cNvPr>
          <p:cNvPicPr>
            <a:picLocks noChangeAspect="1"/>
          </p:cNvPicPr>
          <p:nvPr/>
        </p:nvPicPr>
        <p:blipFill>
          <a:blip r:embed="rId2">
            <a:alphaModFix/>
          </a:blip>
          <a:stretch>
            <a:fillRect/>
          </a:stretch>
        </p:blipFill>
        <p:spPr>
          <a:xfrm>
            <a:off x="5295845" y="2832122"/>
            <a:ext cx="2420799" cy="506288"/>
          </a:xfrm>
          <a:prstGeom prst="rect">
            <a:avLst/>
          </a:prstGeom>
        </p:spPr>
      </p:pic>
      <p:pic>
        <p:nvPicPr>
          <p:cNvPr id="17" name="Picture 16">
            <a:extLst>
              <a:ext uri="{FF2B5EF4-FFF2-40B4-BE49-F238E27FC236}">
                <a16:creationId xmlns:a16="http://schemas.microsoft.com/office/drawing/2014/main" id="{DB3B3C16-DA80-4F84-9CC2-3452F31FF9B9}"/>
              </a:ext>
            </a:extLst>
          </p:cNvPr>
          <p:cNvPicPr>
            <a:picLocks noChangeAspect="1"/>
          </p:cNvPicPr>
          <p:nvPr/>
        </p:nvPicPr>
        <p:blipFill>
          <a:blip r:embed="rId3"/>
          <a:stretch>
            <a:fillRect/>
          </a:stretch>
        </p:blipFill>
        <p:spPr>
          <a:xfrm>
            <a:off x="1554249" y="3219301"/>
            <a:ext cx="2420800" cy="532452"/>
          </a:xfrm>
          <a:prstGeom prst="rect">
            <a:avLst/>
          </a:prstGeom>
        </p:spPr>
      </p:pic>
      <p:pic>
        <p:nvPicPr>
          <p:cNvPr id="18" name="Picture 17">
            <a:extLst>
              <a:ext uri="{FF2B5EF4-FFF2-40B4-BE49-F238E27FC236}">
                <a16:creationId xmlns:a16="http://schemas.microsoft.com/office/drawing/2014/main" id="{D2A63C00-1544-4AE1-8A71-5B62C176C10C}"/>
              </a:ext>
            </a:extLst>
          </p:cNvPr>
          <p:cNvPicPr>
            <a:picLocks noChangeAspect="1"/>
          </p:cNvPicPr>
          <p:nvPr/>
        </p:nvPicPr>
        <p:blipFill>
          <a:blip r:embed="rId4"/>
          <a:stretch>
            <a:fillRect/>
          </a:stretch>
        </p:blipFill>
        <p:spPr>
          <a:xfrm>
            <a:off x="7055964" y="4553589"/>
            <a:ext cx="410668" cy="408194"/>
          </a:xfrm>
          <a:prstGeom prst="rect">
            <a:avLst/>
          </a:prstGeom>
        </p:spPr>
      </p:pic>
      <p:pic>
        <p:nvPicPr>
          <p:cNvPr id="19" name="Picture 18">
            <a:extLst>
              <a:ext uri="{FF2B5EF4-FFF2-40B4-BE49-F238E27FC236}">
                <a16:creationId xmlns:a16="http://schemas.microsoft.com/office/drawing/2014/main" id="{6EC0D4BA-45BC-4D2A-9D4F-38B38F196D40}"/>
              </a:ext>
            </a:extLst>
          </p:cNvPr>
          <p:cNvPicPr>
            <a:picLocks noChangeAspect="1"/>
          </p:cNvPicPr>
          <p:nvPr/>
        </p:nvPicPr>
        <p:blipFill>
          <a:blip r:embed="rId5"/>
          <a:stretch>
            <a:fillRect/>
          </a:stretch>
        </p:blipFill>
        <p:spPr>
          <a:xfrm>
            <a:off x="7055964" y="4961783"/>
            <a:ext cx="408193" cy="408193"/>
          </a:xfrm>
          <a:prstGeom prst="rect">
            <a:avLst/>
          </a:prstGeom>
        </p:spPr>
      </p:pic>
    </p:spTree>
    <p:extLst>
      <p:ext uri="{BB962C8B-B14F-4D97-AF65-F5344CB8AC3E}">
        <p14:creationId xmlns:p14="http://schemas.microsoft.com/office/powerpoint/2010/main" val="2789102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0C9A83-329A-461F-B715-92C19E843650}"/>
              </a:ext>
            </a:extLst>
          </p:cNvPr>
          <p:cNvSpPr txBox="1"/>
          <p:nvPr/>
        </p:nvSpPr>
        <p:spPr>
          <a:xfrm>
            <a:off x="548640" y="579120"/>
            <a:ext cx="7695055" cy="1200329"/>
          </a:xfrm>
          <a:prstGeom prst="rect">
            <a:avLst/>
          </a:prstGeom>
          <a:noFill/>
        </p:spPr>
        <p:txBody>
          <a:bodyPr wrap="none" rtlCol="0">
            <a:spAutoFit/>
          </a:bodyPr>
          <a:lstStyle/>
          <a:p>
            <a:r>
              <a:rPr lang="en-US" dirty="0"/>
              <a:t>Suppose a lunch consists of one sandwich, one side,  one drink, and one desert. </a:t>
            </a:r>
          </a:p>
          <a:p>
            <a:r>
              <a:rPr lang="en-US" dirty="0"/>
              <a:t>You have a choice of 4 types of sandwich, 4 sides, 3 drinks, and two desserts.</a:t>
            </a:r>
          </a:p>
          <a:p>
            <a:endParaRPr lang="en-US" dirty="0"/>
          </a:p>
          <a:p>
            <a:r>
              <a:rPr lang="en-US" dirty="0"/>
              <a:t>How many different lunch combinations are there?</a:t>
            </a:r>
          </a:p>
        </p:txBody>
      </p:sp>
      <p:pic>
        <p:nvPicPr>
          <p:cNvPr id="6" name="Picture 5" descr="A picture containing text&#10;&#10;Description automatically generated">
            <a:extLst>
              <a:ext uri="{FF2B5EF4-FFF2-40B4-BE49-F238E27FC236}">
                <a16:creationId xmlns:a16="http://schemas.microsoft.com/office/drawing/2014/main" id="{FDB3D743-117B-445B-BC89-A90EB3408D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14899" y="3510710"/>
            <a:ext cx="854075" cy="354824"/>
          </a:xfrm>
          <a:prstGeom prst="rect">
            <a:avLst/>
          </a:prstGeom>
        </p:spPr>
      </p:pic>
      <p:cxnSp>
        <p:nvCxnSpPr>
          <p:cNvPr id="11" name="Straight Connector 10">
            <a:extLst>
              <a:ext uri="{FF2B5EF4-FFF2-40B4-BE49-F238E27FC236}">
                <a16:creationId xmlns:a16="http://schemas.microsoft.com/office/drawing/2014/main" id="{99BF201D-3C5A-4EC4-9AC3-CDBE7719ED1D}"/>
              </a:ext>
            </a:extLst>
          </p:cNvPr>
          <p:cNvCxnSpPr>
            <a:cxnSpLocks/>
            <a:stCxn id="24" idx="6"/>
            <a:endCxn id="2056" idx="1"/>
          </p:cNvCxnSpPr>
          <p:nvPr/>
        </p:nvCxnSpPr>
        <p:spPr>
          <a:xfrm flipV="1">
            <a:off x="462279" y="2517716"/>
            <a:ext cx="1072569" cy="1702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DC5965-3AE6-4B0F-B21F-2A41A6A7918A}"/>
              </a:ext>
            </a:extLst>
          </p:cNvPr>
          <p:cNvCxnSpPr>
            <a:cxnSpLocks/>
            <a:stCxn id="24" idx="6"/>
            <a:endCxn id="2058" idx="1"/>
          </p:cNvCxnSpPr>
          <p:nvPr/>
        </p:nvCxnSpPr>
        <p:spPr>
          <a:xfrm>
            <a:off x="462279" y="4220149"/>
            <a:ext cx="1052620" cy="515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087227F-A302-413D-8CB0-484DCEED4B0E}"/>
              </a:ext>
            </a:extLst>
          </p:cNvPr>
          <p:cNvCxnSpPr>
            <a:cxnSpLocks/>
            <a:stCxn id="24" idx="6"/>
            <a:endCxn id="2060" idx="1"/>
          </p:cNvCxnSpPr>
          <p:nvPr/>
        </p:nvCxnSpPr>
        <p:spPr>
          <a:xfrm>
            <a:off x="462279" y="4220149"/>
            <a:ext cx="1052619" cy="1582907"/>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31C6F8E-2B01-4166-AA68-F3CE27D9B1C9}"/>
              </a:ext>
            </a:extLst>
          </p:cNvPr>
          <p:cNvSpPr/>
          <p:nvPr/>
        </p:nvSpPr>
        <p:spPr>
          <a:xfrm>
            <a:off x="416560" y="4173097"/>
            <a:ext cx="45719" cy="941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Coca Cola Drink Png Image - Coca Cola Cup Png, Transparent Png , Transparent  Png Image - PNGitem">
            <a:extLst>
              <a:ext uri="{FF2B5EF4-FFF2-40B4-BE49-F238E27FC236}">
                <a16:creationId xmlns:a16="http://schemas.microsoft.com/office/drawing/2014/main" id="{99F55148-BFC8-4580-993E-BEFEEE0B71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6445" y="1605316"/>
            <a:ext cx="722592" cy="85121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99282F64-313D-4302-84DF-7EB4F9C08CDA}"/>
              </a:ext>
            </a:extLst>
          </p:cNvPr>
          <p:cNvPicPr>
            <a:picLocks noChangeAspect="1"/>
          </p:cNvPicPr>
          <p:nvPr/>
        </p:nvPicPr>
        <p:blipFill>
          <a:blip r:embed="rId5"/>
          <a:stretch>
            <a:fillRect/>
          </a:stretch>
        </p:blipFill>
        <p:spPr>
          <a:xfrm>
            <a:off x="10538525" y="1511319"/>
            <a:ext cx="676715" cy="914479"/>
          </a:xfrm>
          <a:prstGeom prst="rect">
            <a:avLst/>
          </a:prstGeom>
        </p:spPr>
      </p:pic>
      <p:pic>
        <p:nvPicPr>
          <p:cNvPr id="2054" name="Picture 6" descr="Starbucks Cup | PNG All">
            <a:extLst>
              <a:ext uri="{FF2B5EF4-FFF2-40B4-BE49-F238E27FC236}">
                <a16:creationId xmlns:a16="http://schemas.microsoft.com/office/drawing/2014/main" id="{E0F9DC77-170F-49C5-8662-97BC8C5895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7750" y="1685524"/>
            <a:ext cx="722593" cy="7898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andwich Clip Art Free Clipart Panda Free Clipart Images | Food clipart,  Food, Summer sandwiches">
            <a:extLst>
              <a:ext uri="{FF2B5EF4-FFF2-40B4-BE49-F238E27FC236}">
                <a16:creationId xmlns:a16="http://schemas.microsoft.com/office/drawing/2014/main" id="{B22CE6A2-80A1-4F9C-8D66-5CB4B4FA81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4848" y="2278597"/>
            <a:ext cx="843281" cy="47823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ree Sandwich Cliparts, Download Free Clip Art, Free Clip Art on Clipart  Library">
            <a:extLst>
              <a:ext uri="{FF2B5EF4-FFF2-40B4-BE49-F238E27FC236}">
                <a16:creationId xmlns:a16="http://schemas.microsoft.com/office/drawing/2014/main" id="{923E2441-98B9-4C1B-A576-1BAFA855D5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4899" y="4397561"/>
            <a:ext cx="843281" cy="67529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andwich Clip Art Images | Clipart Panda - Free Clipart Images">
            <a:extLst>
              <a:ext uri="{FF2B5EF4-FFF2-40B4-BE49-F238E27FC236}">
                <a16:creationId xmlns:a16="http://schemas.microsoft.com/office/drawing/2014/main" id="{33758D6D-AC9E-496D-9C23-3FCE10C68C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4898" y="5604885"/>
            <a:ext cx="843281" cy="396342"/>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B6F0B51B-2552-4984-9862-26F965E2F49A}"/>
              </a:ext>
            </a:extLst>
          </p:cNvPr>
          <p:cNvCxnSpPr>
            <a:cxnSpLocks/>
            <a:stCxn id="24" idx="6"/>
            <a:endCxn id="6" idx="1"/>
          </p:cNvCxnSpPr>
          <p:nvPr/>
        </p:nvCxnSpPr>
        <p:spPr>
          <a:xfrm flipV="1">
            <a:off x="462279" y="3688122"/>
            <a:ext cx="1052620" cy="532027"/>
          </a:xfrm>
          <a:prstGeom prst="line">
            <a:avLst/>
          </a:prstGeom>
        </p:spPr>
        <p:style>
          <a:lnRef idx="1">
            <a:schemeClr val="accent1"/>
          </a:lnRef>
          <a:fillRef idx="0">
            <a:schemeClr val="accent1"/>
          </a:fillRef>
          <a:effectRef idx="0">
            <a:schemeClr val="accent1"/>
          </a:effectRef>
          <a:fontRef idx="minor">
            <a:schemeClr val="tx1"/>
          </a:fontRef>
        </p:style>
      </p:cxnSp>
      <p:pic>
        <p:nvPicPr>
          <p:cNvPr id="63" name="Picture 62">
            <a:extLst>
              <a:ext uri="{FF2B5EF4-FFF2-40B4-BE49-F238E27FC236}">
                <a16:creationId xmlns:a16="http://schemas.microsoft.com/office/drawing/2014/main" id="{48444B84-DC4A-4128-89A5-A5A68B0B1CC0}"/>
              </a:ext>
            </a:extLst>
          </p:cNvPr>
          <p:cNvPicPr>
            <a:picLocks noChangeAspect="1"/>
          </p:cNvPicPr>
          <p:nvPr/>
        </p:nvPicPr>
        <p:blipFill>
          <a:blip r:embed="rId10"/>
          <a:stretch>
            <a:fillRect/>
          </a:stretch>
        </p:blipFill>
        <p:spPr>
          <a:xfrm>
            <a:off x="2920574" y="2386208"/>
            <a:ext cx="868755" cy="602032"/>
          </a:xfrm>
          <a:prstGeom prst="rect">
            <a:avLst/>
          </a:prstGeom>
        </p:spPr>
      </p:pic>
      <p:pic>
        <p:nvPicPr>
          <p:cNvPr id="2048" name="Picture 2047">
            <a:extLst>
              <a:ext uri="{FF2B5EF4-FFF2-40B4-BE49-F238E27FC236}">
                <a16:creationId xmlns:a16="http://schemas.microsoft.com/office/drawing/2014/main" id="{A9FD7BD9-79E1-4948-8259-096651ECCE84}"/>
              </a:ext>
            </a:extLst>
          </p:cNvPr>
          <p:cNvPicPr>
            <a:picLocks noChangeAspect="1"/>
          </p:cNvPicPr>
          <p:nvPr/>
        </p:nvPicPr>
        <p:blipFill>
          <a:blip r:embed="rId11"/>
          <a:stretch>
            <a:fillRect/>
          </a:stretch>
        </p:blipFill>
        <p:spPr>
          <a:xfrm>
            <a:off x="2913982" y="3053932"/>
            <a:ext cx="845893" cy="541067"/>
          </a:xfrm>
          <a:prstGeom prst="rect">
            <a:avLst/>
          </a:prstGeom>
        </p:spPr>
      </p:pic>
      <p:pic>
        <p:nvPicPr>
          <p:cNvPr id="2049" name="Picture 2048">
            <a:extLst>
              <a:ext uri="{FF2B5EF4-FFF2-40B4-BE49-F238E27FC236}">
                <a16:creationId xmlns:a16="http://schemas.microsoft.com/office/drawing/2014/main" id="{EA2137C5-A971-4E8E-AB56-F181A4CDBDED}"/>
              </a:ext>
            </a:extLst>
          </p:cNvPr>
          <p:cNvPicPr>
            <a:picLocks noChangeAspect="1"/>
          </p:cNvPicPr>
          <p:nvPr/>
        </p:nvPicPr>
        <p:blipFill>
          <a:blip r:embed="rId12"/>
          <a:stretch>
            <a:fillRect/>
          </a:stretch>
        </p:blipFill>
        <p:spPr>
          <a:xfrm>
            <a:off x="2920574" y="3756616"/>
            <a:ext cx="1028789" cy="510584"/>
          </a:xfrm>
          <a:prstGeom prst="rect">
            <a:avLst/>
          </a:prstGeom>
        </p:spPr>
      </p:pic>
      <p:pic>
        <p:nvPicPr>
          <p:cNvPr id="2051" name="Picture 2050">
            <a:extLst>
              <a:ext uri="{FF2B5EF4-FFF2-40B4-BE49-F238E27FC236}">
                <a16:creationId xmlns:a16="http://schemas.microsoft.com/office/drawing/2014/main" id="{F3AF8C09-E1BB-4792-9299-E7934D25A518}"/>
              </a:ext>
            </a:extLst>
          </p:cNvPr>
          <p:cNvPicPr>
            <a:picLocks noChangeAspect="1"/>
          </p:cNvPicPr>
          <p:nvPr/>
        </p:nvPicPr>
        <p:blipFill>
          <a:blip r:embed="rId13"/>
          <a:stretch>
            <a:fillRect/>
          </a:stretch>
        </p:blipFill>
        <p:spPr>
          <a:xfrm>
            <a:off x="2913982" y="1783254"/>
            <a:ext cx="861135" cy="495343"/>
          </a:xfrm>
          <a:prstGeom prst="rect">
            <a:avLst/>
          </a:prstGeom>
        </p:spPr>
      </p:pic>
      <p:cxnSp>
        <p:nvCxnSpPr>
          <p:cNvPr id="2055" name="Straight Connector 2054">
            <a:extLst>
              <a:ext uri="{FF2B5EF4-FFF2-40B4-BE49-F238E27FC236}">
                <a16:creationId xmlns:a16="http://schemas.microsoft.com/office/drawing/2014/main" id="{87BCB129-7A62-44C4-9CE4-31D2DB673656}"/>
              </a:ext>
            </a:extLst>
          </p:cNvPr>
          <p:cNvCxnSpPr>
            <a:cxnSpLocks/>
            <a:stCxn id="2056" idx="3"/>
            <a:endCxn id="2051"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CE3FC01D-659B-4707-AFCB-D3EDA171BCCD}"/>
              </a:ext>
            </a:extLst>
          </p:cNvPr>
          <p:cNvCxnSpPr>
            <a:cxnSpLocks/>
            <a:stCxn id="2056" idx="3"/>
            <a:endCxn id="63"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E4586C71-4E87-4A51-BCF6-26261AC51EEC}"/>
              </a:ext>
            </a:extLst>
          </p:cNvPr>
          <p:cNvCxnSpPr>
            <a:stCxn id="2056" idx="3"/>
            <a:endCxn id="2056" idx="3"/>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B2AAD5A2-3E5F-44DA-911F-DF8094D12FFC}"/>
              </a:ext>
            </a:extLst>
          </p:cNvPr>
          <p:cNvCxnSpPr>
            <a:cxnSpLocks/>
            <a:stCxn id="2056" idx="3"/>
            <a:endCxn id="2048"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D693DB36-F922-489D-AEC9-27D6C93B9C87}"/>
              </a:ext>
            </a:extLst>
          </p:cNvPr>
          <p:cNvCxnSpPr>
            <a:cxnSpLocks/>
            <a:stCxn id="2056" idx="3"/>
            <a:endCxn id="2049"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pic>
        <p:nvPicPr>
          <p:cNvPr id="2071" name="Picture 2070">
            <a:extLst>
              <a:ext uri="{FF2B5EF4-FFF2-40B4-BE49-F238E27FC236}">
                <a16:creationId xmlns:a16="http://schemas.microsoft.com/office/drawing/2014/main" id="{BDAC309D-E1D7-45B6-9688-0CD180A185EE}"/>
              </a:ext>
            </a:extLst>
          </p:cNvPr>
          <p:cNvPicPr>
            <a:picLocks noChangeAspect="1"/>
          </p:cNvPicPr>
          <p:nvPr/>
        </p:nvPicPr>
        <p:blipFill>
          <a:blip r:embed="rId14"/>
          <a:stretch>
            <a:fillRect/>
          </a:stretch>
        </p:blipFill>
        <p:spPr>
          <a:xfrm>
            <a:off x="10662095" y="377178"/>
            <a:ext cx="841321" cy="475529"/>
          </a:xfrm>
          <a:prstGeom prst="rect">
            <a:avLst/>
          </a:prstGeom>
        </p:spPr>
      </p:pic>
      <p:pic>
        <p:nvPicPr>
          <p:cNvPr id="2072" name="Picture 2071">
            <a:extLst>
              <a:ext uri="{FF2B5EF4-FFF2-40B4-BE49-F238E27FC236}">
                <a16:creationId xmlns:a16="http://schemas.microsoft.com/office/drawing/2014/main" id="{C3B7E331-58F9-4AD0-9F48-2481FEEB3ABE}"/>
              </a:ext>
            </a:extLst>
          </p:cNvPr>
          <p:cNvPicPr>
            <a:picLocks noChangeAspect="1"/>
          </p:cNvPicPr>
          <p:nvPr/>
        </p:nvPicPr>
        <p:blipFill>
          <a:blip r:embed="rId15"/>
          <a:stretch>
            <a:fillRect/>
          </a:stretch>
        </p:blipFill>
        <p:spPr>
          <a:xfrm>
            <a:off x="9820774" y="419853"/>
            <a:ext cx="853514" cy="353599"/>
          </a:xfrm>
          <a:prstGeom prst="rect">
            <a:avLst/>
          </a:prstGeom>
        </p:spPr>
      </p:pic>
      <p:pic>
        <p:nvPicPr>
          <p:cNvPr id="2073" name="Picture 2072">
            <a:extLst>
              <a:ext uri="{FF2B5EF4-FFF2-40B4-BE49-F238E27FC236}">
                <a16:creationId xmlns:a16="http://schemas.microsoft.com/office/drawing/2014/main" id="{E60F962A-AC4B-491F-BB8C-92C90DD911FB}"/>
              </a:ext>
            </a:extLst>
          </p:cNvPr>
          <p:cNvPicPr>
            <a:picLocks noChangeAspect="1"/>
          </p:cNvPicPr>
          <p:nvPr/>
        </p:nvPicPr>
        <p:blipFill>
          <a:blip r:embed="rId16"/>
          <a:stretch>
            <a:fillRect/>
          </a:stretch>
        </p:blipFill>
        <p:spPr>
          <a:xfrm>
            <a:off x="8991646" y="236957"/>
            <a:ext cx="841321" cy="676715"/>
          </a:xfrm>
          <a:prstGeom prst="rect">
            <a:avLst/>
          </a:prstGeom>
        </p:spPr>
      </p:pic>
      <p:pic>
        <p:nvPicPr>
          <p:cNvPr id="2074" name="Picture 2073">
            <a:extLst>
              <a:ext uri="{FF2B5EF4-FFF2-40B4-BE49-F238E27FC236}">
                <a16:creationId xmlns:a16="http://schemas.microsoft.com/office/drawing/2014/main" id="{65F84A81-B54A-41CF-9951-4ADD5E1520EE}"/>
              </a:ext>
            </a:extLst>
          </p:cNvPr>
          <p:cNvPicPr>
            <a:picLocks noChangeAspect="1"/>
          </p:cNvPicPr>
          <p:nvPr/>
        </p:nvPicPr>
        <p:blipFill>
          <a:blip r:embed="rId17"/>
          <a:stretch>
            <a:fillRect/>
          </a:stretch>
        </p:blipFill>
        <p:spPr>
          <a:xfrm>
            <a:off x="8150325" y="377178"/>
            <a:ext cx="841321" cy="396274"/>
          </a:xfrm>
          <a:prstGeom prst="rect">
            <a:avLst/>
          </a:prstGeom>
        </p:spPr>
      </p:pic>
      <p:pic>
        <p:nvPicPr>
          <p:cNvPr id="2075" name="Picture 2074">
            <a:extLst>
              <a:ext uri="{FF2B5EF4-FFF2-40B4-BE49-F238E27FC236}">
                <a16:creationId xmlns:a16="http://schemas.microsoft.com/office/drawing/2014/main" id="{5BA48591-02A7-42DF-B69B-683065FCA048}"/>
              </a:ext>
            </a:extLst>
          </p:cNvPr>
          <p:cNvPicPr>
            <a:picLocks noChangeAspect="1"/>
          </p:cNvPicPr>
          <p:nvPr/>
        </p:nvPicPr>
        <p:blipFill>
          <a:blip r:embed="rId18"/>
          <a:stretch>
            <a:fillRect/>
          </a:stretch>
        </p:blipFill>
        <p:spPr>
          <a:xfrm>
            <a:off x="10783749" y="945756"/>
            <a:ext cx="859611" cy="493819"/>
          </a:xfrm>
          <a:prstGeom prst="rect">
            <a:avLst/>
          </a:prstGeom>
        </p:spPr>
      </p:pic>
      <p:pic>
        <p:nvPicPr>
          <p:cNvPr id="2076" name="Picture 2075">
            <a:extLst>
              <a:ext uri="{FF2B5EF4-FFF2-40B4-BE49-F238E27FC236}">
                <a16:creationId xmlns:a16="http://schemas.microsoft.com/office/drawing/2014/main" id="{DA8A828D-1B05-4638-AC48-D57E0C1F7869}"/>
              </a:ext>
            </a:extLst>
          </p:cNvPr>
          <p:cNvPicPr>
            <a:picLocks noChangeAspect="1"/>
          </p:cNvPicPr>
          <p:nvPr/>
        </p:nvPicPr>
        <p:blipFill>
          <a:blip r:embed="rId19"/>
          <a:stretch>
            <a:fillRect/>
          </a:stretch>
        </p:blipFill>
        <p:spPr>
          <a:xfrm>
            <a:off x="9966956" y="923420"/>
            <a:ext cx="871804" cy="603556"/>
          </a:xfrm>
          <a:prstGeom prst="rect">
            <a:avLst/>
          </a:prstGeom>
        </p:spPr>
      </p:pic>
      <p:pic>
        <p:nvPicPr>
          <p:cNvPr id="2077" name="Picture 2076">
            <a:extLst>
              <a:ext uri="{FF2B5EF4-FFF2-40B4-BE49-F238E27FC236}">
                <a16:creationId xmlns:a16="http://schemas.microsoft.com/office/drawing/2014/main" id="{20B0D9AE-575B-4CC6-A47A-B6D7AF64DE28}"/>
              </a:ext>
            </a:extLst>
          </p:cNvPr>
          <p:cNvPicPr>
            <a:picLocks noChangeAspect="1"/>
          </p:cNvPicPr>
          <p:nvPr/>
        </p:nvPicPr>
        <p:blipFill>
          <a:blip r:embed="rId20"/>
          <a:stretch>
            <a:fillRect/>
          </a:stretch>
        </p:blipFill>
        <p:spPr>
          <a:xfrm>
            <a:off x="8150325" y="945756"/>
            <a:ext cx="847417" cy="542591"/>
          </a:xfrm>
          <a:prstGeom prst="rect">
            <a:avLst/>
          </a:prstGeom>
        </p:spPr>
      </p:pic>
      <p:pic>
        <p:nvPicPr>
          <p:cNvPr id="2078" name="Picture 2077">
            <a:extLst>
              <a:ext uri="{FF2B5EF4-FFF2-40B4-BE49-F238E27FC236}">
                <a16:creationId xmlns:a16="http://schemas.microsoft.com/office/drawing/2014/main" id="{C4618474-B99B-48CC-9403-737BF91D6344}"/>
              </a:ext>
            </a:extLst>
          </p:cNvPr>
          <p:cNvPicPr>
            <a:picLocks noChangeAspect="1"/>
          </p:cNvPicPr>
          <p:nvPr/>
        </p:nvPicPr>
        <p:blipFill>
          <a:blip r:embed="rId21"/>
          <a:stretch>
            <a:fillRect/>
          </a:stretch>
        </p:blipFill>
        <p:spPr>
          <a:xfrm>
            <a:off x="8967126" y="963964"/>
            <a:ext cx="1030313" cy="512108"/>
          </a:xfrm>
          <a:prstGeom prst="rect">
            <a:avLst/>
          </a:prstGeom>
        </p:spPr>
      </p:pic>
      <p:pic>
        <p:nvPicPr>
          <p:cNvPr id="2079" name="Picture 14" descr="Free Dessert Food Cliparts, Download Free Clip Art, Free Clip Art on Clipart  Library">
            <a:extLst>
              <a:ext uri="{FF2B5EF4-FFF2-40B4-BE49-F238E27FC236}">
                <a16:creationId xmlns:a16="http://schemas.microsoft.com/office/drawing/2014/main" id="{37A04D7D-0909-435D-8F38-61E2BFF5DD4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636142" y="2517715"/>
            <a:ext cx="722594" cy="722594"/>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16" descr="Free Dessert Cliparts, Download Free Clip Art, Free Clip Art on Clipart  Library">
            <a:extLst>
              <a:ext uri="{FF2B5EF4-FFF2-40B4-BE49-F238E27FC236}">
                <a16:creationId xmlns:a16="http://schemas.microsoft.com/office/drawing/2014/main" id="{A779C54A-D836-4D66-9AFC-76907C2550FC}"/>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402858" y="2488802"/>
            <a:ext cx="535853" cy="62344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DF1BE2F3-D4EC-4ECA-AFD0-5AFDD60EEA81}"/>
              </a:ext>
            </a:extLst>
          </p:cNvPr>
          <p:cNvSpPr txBox="1"/>
          <p:nvPr/>
        </p:nvSpPr>
        <p:spPr>
          <a:xfrm>
            <a:off x="5303898" y="3156993"/>
            <a:ext cx="3445430" cy="646331"/>
          </a:xfrm>
          <a:prstGeom prst="rect">
            <a:avLst/>
          </a:prstGeom>
          <a:noFill/>
        </p:spPr>
        <p:txBody>
          <a:bodyPr wrap="none" rtlCol="0">
            <a:spAutoFit/>
          </a:bodyPr>
          <a:lstStyle/>
          <a:p>
            <a:r>
              <a:rPr lang="en-US" dirty="0"/>
              <a:t>For each choice of sandwich, there</a:t>
            </a:r>
          </a:p>
          <a:p>
            <a:r>
              <a:rPr lang="en-US" dirty="0"/>
              <a:t>are 4 ways to choose a side.</a:t>
            </a:r>
          </a:p>
        </p:txBody>
      </p:sp>
    </p:spTree>
    <p:extLst>
      <p:ext uri="{BB962C8B-B14F-4D97-AF65-F5344CB8AC3E}">
        <p14:creationId xmlns:p14="http://schemas.microsoft.com/office/powerpoint/2010/main" val="3646071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8598A-B57C-41C7-8568-26A3D1664564}"/>
              </a:ext>
            </a:extLst>
          </p:cNvPr>
          <p:cNvSpPr>
            <a:spLocks noGrp="1"/>
          </p:cNvSpPr>
          <p:nvPr>
            <p:ph idx="1"/>
          </p:nvPr>
        </p:nvSpPr>
        <p:spPr>
          <a:xfrm>
            <a:off x="838200" y="278780"/>
            <a:ext cx="10515600" cy="6317092"/>
          </a:xfrm>
        </p:spPr>
        <p:txBody>
          <a:bodyPr/>
          <a:lstStyle/>
          <a:p>
            <a:pPr marL="0" indent="0">
              <a:buNone/>
            </a:pPr>
            <a:r>
              <a:rPr lang="en-US" b="1" dirty="0"/>
              <a:t>Example 3: </a:t>
            </a:r>
            <a:r>
              <a:rPr lang="en-US" dirty="0"/>
              <a:t>As a twist on Example 1, suppose we draw five balls from a set of 40 numbered balls, without replacement. Now instead of asking how many ways to do this where order matters, we just ask, how many sets of five balls can we draw? </a:t>
            </a:r>
          </a:p>
          <a:p>
            <a:pPr marL="0" indent="0">
              <a:buNone/>
            </a:pPr>
            <a:r>
              <a:rPr lang="en-US" dirty="0"/>
              <a:t>Equivalently we might just reach in and grab five balls at once. How many sets of five balls might we grab?</a:t>
            </a:r>
          </a:p>
          <a:p>
            <a:pPr marL="0" indent="0">
              <a:buNone/>
            </a:pPr>
            <a:r>
              <a:rPr lang="en-US" dirty="0"/>
              <a:t>To be clear, suppose we select                               we might also select this                                and several other orderings of the same set of balls. How many orderings are there? </a:t>
            </a:r>
          </a:p>
          <a:p>
            <a:pPr marL="0" indent="0">
              <a:buNone/>
            </a:pPr>
            <a:r>
              <a:rPr lang="en-US" dirty="0"/>
              <a:t>This is yet another counting task. </a:t>
            </a:r>
          </a:p>
          <a:p>
            <a:pPr marL="457200" lvl="1" indent="0">
              <a:buNone/>
            </a:pPr>
            <a:r>
              <a:rPr lang="en-US" dirty="0"/>
              <a:t>Task 1: How many ways are there to place the       ball? Answer 5</a:t>
            </a:r>
          </a:p>
          <a:p>
            <a:pPr marL="457200" lvl="1" indent="0">
              <a:buNone/>
            </a:pPr>
            <a:r>
              <a:rPr lang="en-US" dirty="0"/>
              <a:t>Task 2: How many ways are there to place the       ball? </a:t>
            </a:r>
            <a:r>
              <a:rPr lang="en-US" b="1" dirty="0"/>
              <a:t>Answer 4</a:t>
            </a:r>
          </a:p>
          <a:p>
            <a:pPr marL="457200" lvl="1" indent="0">
              <a:buNone/>
            </a:pPr>
            <a:endParaRPr lang="en-US" dirty="0"/>
          </a:p>
        </p:txBody>
      </p:sp>
      <p:pic>
        <p:nvPicPr>
          <p:cNvPr id="16" name="Picture 15">
            <a:extLst>
              <a:ext uri="{FF2B5EF4-FFF2-40B4-BE49-F238E27FC236}">
                <a16:creationId xmlns:a16="http://schemas.microsoft.com/office/drawing/2014/main" id="{0552C5C5-D409-48CE-A3FF-DE24BB9C3C2B}"/>
              </a:ext>
            </a:extLst>
          </p:cNvPr>
          <p:cNvPicPr>
            <a:picLocks noChangeAspect="1"/>
          </p:cNvPicPr>
          <p:nvPr/>
        </p:nvPicPr>
        <p:blipFill>
          <a:blip r:embed="rId2">
            <a:alphaModFix/>
          </a:blip>
          <a:stretch>
            <a:fillRect/>
          </a:stretch>
        </p:blipFill>
        <p:spPr>
          <a:xfrm>
            <a:off x="5295845" y="2832122"/>
            <a:ext cx="2420799" cy="506288"/>
          </a:xfrm>
          <a:prstGeom prst="rect">
            <a:avLst/>
          </a:prstGeom>
        </p:spPr>
      </p:pic>
      <p:pic>
        <p:nvPicPr>
          <p:cNvPr id="17" name="Picture 16">
            <a:extLst>
              <a:ext uri="{FF2B5EF4-FFF2-40B4-BE49-F238E27FC236}">
                <a16:creationId xmlns:a16="http://schemas.microsoft.com/office/drawing/2014/main" id="{DB3B3C16-DA80-4F84-9CC2-3452F31FF9B9}"/>
              </a:ext>
            </a:extLst>
          </p:cNvPr>
          <p:cNvPicPr>
            <a:picLocks noChangeAspect="1"/>
          </p:cNvPicPr>
          <p:nvPr/>
        </p:nvPicPr>
        <p:blipFill>
          <a:blip r:embed="rId3"/>
          <a:stretch>
            <a:fillRect/>
          </a:stretch>
        </p:blipFill>
        <p:spPr>
          <a:xfrm>
            <a:off x="1554249" y="3219301"/>
            <a:ext cx="2420800" cy="532452"/>
          </a:xfrm>
          <a:prstGeom prst="rect">
            <a:avLst/>
          </a:prstGeom>
        </p:spPr>
      </p:pic>
      <p:pic>
        <p:nvPicPr>
          <p:cNvPr id="18" name="Picture 17">
            <a:extLst>
              <a:ext uri="{FF2B5EF4-FFF2-40B4-BE49-F238E27FC236}">
                <a16:creationId xmlns:a16="http://schemas.microsoft.com/office/drawing/2014/main" id="{D2A63C00-1544-4AE1-8A71-5B62C176C10C}"/>
              </a:ext>
            </a:extLst>
          </p:cNvPr>
          <p:cNvPicPr>
            <a:picLocks noChangeAspect="1"/>
          </p:cNvPicPr>
          <p:nvPr/>
        </p:nvPicPr>
        <p:blipFill>
          <a:blip r:embed="rId4"/>
          <a:stretch>
            <a:fillRect/>
          </a:stretch>
        </p:blipFill>
        <p:spPr>
          <a:xfrm>
            <a:off x="7055964" y="4553589"/>
            <a:ext cx="410668" cy="408194"/>
          </a:xfrm>
          <a:prstGeom prst="rect">
            <a:avLst/>
          </a:prstGeom>
        </p:spPr>
      </p:pic>
      <p:pic>
        <p:nvPicPr>
          <p:cNvPr id="19" name="Picture 18">
            <a:extLst>
              <a:ext uri="{FF2B5EF4-FFF2-40B4-BE49-F238E27FC236}">
                <a16:creationId xmlns:a16="http://schemas.microsoft.com/office/drawing/2014/main" id="{6EC0D4BA-45BC-4D2A-9D4F-38B38F196D40}"/>
              </a:ext>
            </a:extLst>
          </p:cNvPr>
          <p:cNvPicPr>
            <a:picLocks noChangeAspect="1"/>
          </p:cNvPicPr>
          <p:nvPr/>
        </p:nvPicPr>
        <p:blipFill>
          <a:blip r:embed="rId5"/>
          <a:stretch>
            <a:fillRect/>
          </a:stretch>
        </p:blipFill>
        <p:spPr>
          <a:xfrm>
            <a:off x="7055964" y="4961783"/>
            <a:ext cx="408193" cy="408193"/>
          </a:xfrm>
          <a:prstGeom prst="rect">
            <a:avLst/>
          </a:prstGeom>
        </p:spPr>
      </p:pic>
    </p:spTree>
    <p:extLst>
      <p:ext uri="{BB962C8B-B14F-4D97-AF65-F5344CB8AC3E}">
        <p14:creationId xmlns:p14="http://schemas.microsoft.com/office/powerpoint/2010/main" val="1175570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8598A-B57C-41C7-8568-26A3D1664564}"/>
              </a:ext>
            </a:extLst>
          </p:cNvPr>
          <p:cNvSpPr>
            <a:spLocks noGrp="1"/>
          </p:cNvSpPr>
          <p:nvPr>
            <p:ph idx="1"/>
          </p:nvPr>
        </p:nvSpPr>
        <p:spPr>
          <a:xfrm>
            <a:off x="838200" y="278780"/>
            <a:ext cx="10515600" cy="6317092"/>
          </a:xfrm>
        </p:spPr>
        <p:txBody>
          <a:bodyPr/>
          <a:lstStyle/>
          <a:p>
            <a:pPr marL="0" indent="0">
              <a:buNone/>
            </a:pPr>
            <a:r>
              <a:rPr lang="en-US" b="1" dirty="0"/>
              <a:t>Example 3: </a:t>
            </a:r>
            <a:r>
              <a:rPr lang="en-US" dirty="0"/>
              <a:t>As a twist on Example 1, suppose we draw five balls from a set of 40 numbered balls, without replacement. Now instead of asking how many ways to do this where order matters, we just ask, how many sets of five balls can we draw? </a:t>
            </a:r>
          </a:p>
          <a:p>
            <a:pPr marL="0" indent="0">
              <a:buNone/>
            </a:pPr>
            <a:r>
              <a:rPr lang="en-US" dirty="0"/>
              <a:t>Equivalently we might just reach in and grab five balls at once. How many sets of five balls might we grab?</a:t>
            </a:r>
          </a:p>
          <a:p>
            <a:pPr marL="0" indent="0">
              <a:buNone/>
            </a:pPr>
            <a:r>
              <a:rPr lang="en-US" dirty="0"/>
              <a:t>To be clear, suppose we select                               we might also select this                                and several other orderings of the same set of balls. How many orderings are there? </a:t>
            </a:r>
          </a:p>
          <a:p>
            <a:pPr marL="0" indent="0">
              <a:buNone/>
            </a:pPr>
            <a:r>
              <a:rPr lang="en-US" dirty="0"/>
              <a:t>This is yet another counting task. </a:t>
            </a:r>
          </a:p>
          <a:p>
            <a:pPr marL="457200" lvl="1" indent="0">
              <a:buNone/>
            </a:pPr>
            <a:r>
              <a:rPr lang="en-US" dirty="0"/>
              <a:t>Task 1: How many ways are there to place the       ball? Answer 5</a:t>
            </a:r>
          </a:p>
          <a:p>
            <a:pPr marL="457200" lvl="1" indent="0">
              <a:buNone/>
            </a:pPr>
            <a:r>
              <a:rPr lang="en-US" dirty="0"/>
              <a:t>Task 2: How many ways are there to place the       ball? Answer 4</a:t>
            </a:r>
          </a:p>
          <a:p>
            <a:pPr marL="457200" lvl="1" indent="0">
              <a:buNone/>
            </a:pPr>
            <a:r>
              <a:rPr lang="en-US" dirty="0"/>
              <a:t>Task 3: How many ways are there to place the       ball? </a:t>
            </a:r>
          </a:p>
        </p:txBody>
      </p:sp>
      <p:pic>
        <p:nvPicPr>
          <p:cNvPr id="16" name="Picture 15">
            <a:extLst>
              <a:ext uri="{FF2B5EF4-FFF2-40B4-BE49-F238E27FC236}">
                <a16:creationId xmlns:a16="http://schemas.microsoft.com/office/drawing/2014/main" id="{0552C5C5-D409-48CE-A3FF-DE24BB9C3C2B}"/>
              </a:ext>
            </a:extLst>
          </p:cNvPr>
          <p:cNvPicPr>
            <a:picLocks noChangeAspect="1"/>
          </p:cNvPicPr>
          <p:nvPr/>
        </p:nvPicPr>
        <p:blipFill>
          <a:blip r:embed="rId2">
            <a:alphaModFix/>
          </a:blip>
          <a:stretch>
            <a:fillRect/>
          </a:stretch>
        </p:blipFill>
        <p:spPr>
          <a:xfrm>
            <a:off x="5295845" y="2832122"/>
            <a:ext cx="2420799" cy="506288"/>
          </a:xfrm>
          <a:prstGeom prst="rect">
            <a:avLst/>
          </a:prstGeom>
        </p:spPr>
      </p:pic>
      <p:pic>
        <p:nvPicPr>
          <p:cNvPr id="17" name="Picture 16">
            <a:extLst>
              <a:ext uri="{FF2B5EF4-FFF2-40B4-BE49-F238E27FC236}">
                <a16:creationId xmlns:a16="http://schemas.microsoft.com/office/drawing/2014/main" id="{DB3B3C16-DA80-4F84-9CC2-3452F31FF9B9}"/>
              </a:ext>
            </a:extLst>
          </p:cNvPr>
          <p:cNvPicPr>
            <a:picLocks noChangeAspect="1"/>
          </p:cNvPicPr>
          <p:nvPr/>
        </p:nvPicPr>
        <p:blipFill>
          <a:blip r:embed="rId3"/>
          <a:stretch>
            <a:fillRect/>
          </a:stretch>
        </p:blipFill>
        <p:spPr>
          <a:xfrm>
            <a:off x="1554249" y="3219301"/>
            <a:ext cx="2420800" cy="532452"/>
          </a:xfrm>
          <a:prstGeom prst="rect">
            <a:avLst/>
          </a:prstGeom>
        </p:spPr>
      </p:pic>
      <p:pic>
        <p:nvPicPr>
          <p:cNvPr id="18" name="Picture 17">
            <a:extLst>
              <a:ext uri="{FF2B5EF4-FFF2-40B4-BE49-F238E27FC236}">
                <a16:creationId xmlns:a16="http://schemas.microsoft.com/office/drawing/2014/main" id="{D2A63C00-1544-4AE1-8A71-5B62C176C10C}"/>
              </a:ext>
            </a:extLst>
          </p:cNvPr>
          <p:cNvPicPr>
            <a:picLocks noChangeAspect="1"/>
          </p:cNvPicPr>
          <p:nvPr/>
        </p:nvPicPr>
        <p:blipFill>
          <a:blip r:embed="rId4"/>
          <a:stretch>
            <a:fillRect/>
          </a:stretch>
        </p:blipFill>
        <p:spPr>
          <a:xfrm>
            <a:off x="7055964" y="4553589"/>
            <a:ext cx="410668" cy="408194"/>
          </a:xfrm>
          <a:prstGeom prst="rect">
            <a:avLst/>
          </a:prstGeom>
        </p:spPr>
      </p:pic>
      <p:pic>
        <p:nvPicPr>
          <p:cNvPr id="19" name="Picture 18">
            <a:extLst>
              <a:ext uri="{FF2B5EF4-FFF2-40B4-BE49-F238E27FC236}">
                <a16:creationId xmlns:a16="http://schemas.microsoft.com/office/drawing/2014/main" id="{6EC0D4BA-45BC-4D2A-9D4F-38B38F196D40}"/>
              </a:ext>
            </a:extLst>
          </p:cNvPr>
          <p:cNvPicPr>
            <a:picLocks noChangeAspect="1"/>
          </p:cNvPicPr>
          <p:nvPr/>
        </p:nvPicPr>
        <p:blipFill>
          <a:blip r:embed="rId5"/>
          <a:stretch>
            <a:fillRect/>
          </a:stretch>
        </p:blipFill>
        <p:spPr>
          <a:xfrm>
            <a:off x="7055964" y="4961783"/>
            <a:ext cx="408193" cy="408193"/>
          </a:xfrm>
          <a:prstGeom prst="rect">
            <a:avLst/>
          </a:prstGeom>
        </p:spPr>
      </p:pic>
      <p:pic>
        <p:nvPicPr>
          <p:cNvPr id="20" name="Picture 19">
            <a:extLst>
              <a:ext uri="{FF2B5EF4-FFF2-40B4-BE49-F238E27FC236}">
                <a16:creationId xmlns:a16="http://schemas.microsoft.com/office/drawing/2014/main" id="{416A39B1-B227-4863-82B3-AEDF94BAA68F}"/>
              </a:ext>
            </a:extLst>
          </p:cNvPr>
          <p:cNvPicPr>
            <a:picLocks noChangeAspect="1"/>
          </p:cNvPicPr>
          <p:nvPr/>
        </p:nvPicPr>
        <p:blipFill>
          <a:blip r:embed="rId6"/>
          <a:stretch>
            <a:fillRect/>
          </a:stretch>
        </p:blipFill>
        <p:spPr>
          <a:xfrm>
            <a:off x="7053489" y="5369976"/>
            <a:ext cx="396284" cy="393897"/>
          </a:xfrm>
          <a:prstGeom prst="rect">
            <a:avLst/>
          </a:prstGeom>
        </p:spPr>
      </p:pic>
    </p:spTree>
    <p:extLst>
      <p:ext uri="{BB962C8B-B14F-4D97-AF65-F5344CB8AC3E}">
        <p14:creationId xmlns:p14="http://schemas.microsoft.com/office/powerpoint/2010/main" val="1854978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8598A-B57C-41C7-8568-26A3D1664564}"/>
              </a:ext>
            </a:extLst>
          </p:cNvPr>
          <p:cNvSpPr>
            <a:spLocks noGrp="1"/>
          </p:cNvSpPr>
          <p:nvPr>
            <p:ph idx="1"/>
          </p:nvPr>
        </p:nvSpPr>
        <p:spPr>
          <a:xfrm>
            <a:off x="838200" y="278780"/>
            <a:ext cx="10515600" cy="6317092"/>
          </a:xfrm>
        </p:spPr>
        <p:txBody>
          <a:bodyPr/>
          <a:lstStyle/>
          <a:p>
            <a:pPr marL="0" indent="0">
              <a:buNone/>
            </a:pPr>
            <a:r>
              <a:rPr lang="en-US" b="1" dirty="0"/>
              <a:t>Example 3: </a:t>
            </a:r>
            <a:r>
              <a:rPr lang="en-US" dirty="0"/>
              <a:t>As a twist on Example 1, suppose we draw five balls from a set of 40 numbered balls, without replacement. Now instead of asking how many ways to do this where order matters, we just ask, how many sets of five balls can we draw? </a:t>
            </a:r>
          </a:p>
          <a:p>
            <a:pPr marL="0" indent="0">
              <a:buNone/>
            </a:pPr>
            <a:r>
              <a:rPr lang="en-US" dirty="0"/>
              <a:t>Equivalently we might just reach in and grab five balls at once. How many sets of five balls might we grab?</a:t>
            </a:r>
          </a:p>
          <a:p>
            <a:pPr marL="0" indent="0">
              <a:buNone/>
            </a:pPr>
            <a:r>
              <a:rPr lang="en-US" dirty="0"/>
              <a:t>To be clear, suppose we select                               we might also select this                                and several other orderings of the same set of balls. How many orderings are there? </a:t>
            </a:r>
          </a:p>
          <a:p>
            <a:pPr marL="0" indent="0">
              <a:buNone/>
            </a:pPr>
            <a:r>
              <a:rPr lang="en-US" dirty="0"/>
              <a:t>This is yet another counting task. </a:t>
            </a:r>
          </a:p>
          <a:p>
            <a:pPr marL="457200" lvl="1" indent="0">
              <a:buNone/>
            </a:pPr>
            <a:r>
              <a:rPr lang="en-US" dirty="0"/>
              <a:t>Task 1: How many ways are there to place the       ball? Answer 5</a:t>
            </a:r>
          </a:p>
          <a:p>
            <a:pPr marL="457200" lvl="1" indent="0">
              <a:buNone/>
            </a:pPr>
            <a:r>
              <a:rPr lang="en-US" dirty="0"/>
              <a:t>Task 2: How many ways are there to place the       ball? Answer 4</a:t>
            </a:r>
          </a:p>
          <a:p>
            <a:pPr marL="457200" lvl="1" indent="0">
              <a:buNone/>
            </a:pPr>
            <a:r>
              <a:rPr lang="en-US" dirty="0"/>
              <a:t>Task 3: How many ways are there to place the       ball? </a:t>
            </a:r>
            <a:r>
              <a:rPr lang="en-US" b="1" dirty="0"/>
              <a:t>Answer 3</a:t>
            </a:r>
          </a:p>
          <a:p>
            <a:pPr marL="457200" lvl="1" indent="0">
              <a:buNone/>
            </a:pPr>
            <a:endParaRPr lang="en-US" dirty="0"/>
          </a:p>
        </p:txBody>
      </p:sp>
      <p:pic>
        <p:nvPicPr>
          <p:cNvPr id="16" name="Picture 15">
            <a:extLst>
              <a:ext uri="{FF2B5EF4-FFF2-40B4-BE49-F238E27FC236}">
                <a16:creationId xmlns:a16="http://schemas.microsoft.com/office/drawing/2014/main" id="{0552C5C5-D409-48CE-A3FF-DE24BB9C3C2B}"/>
              </a:ext>
            </a:extLst>
          </p:cNvPr>
          <p:cNvPicPr>
            <a:picLocks noChangeAspect="1"/>
          </p:cNvPicPr>
          <p:nvPr/>
        </p:nvPicPr>
        <p:blipFill>
          <a:blip r:embed="rId2">
            <a:alphaModFix/>
          </a:blip>
          <a:stretch>
            <a:fillRect/>
          </a:stretch>
        </p:blipFill>
        <p:spPr>
          <a:xfrm>
            <a:off x="5295845" y="2832122"/>
            <a:ext cx="2420799" cy="506288"/>
          </a:xfrm>
          <a:prstGeom prst="rect">
            <a:avLst/>
          </a:prstGeom>
        </p:spPr>
      </p:pic>
      <p:pic>
        <p:nvPicPr>
          <p:cNvPr id="17" name="Picture 16">
            <a:extLst>
              <a:ext uri="{FF2B5EF4-FFF2-40B4-BE49-F238E27FC236}">
                <a16:creationId xmlns:a16="http://schemas.microsoft.com/office/drawing/2014/main" id="{DB3B3C16-DA80-4F84-9CC2-3452F31FF9B9}"/>
              </a:ext>
            </a:extLst>
          </p:cNvPr>
          <p:cNvPicPr>
            <a:picLocks noChangeAspect="1"/>
          </p:cNvPicPr>
          <p:nvPr/>
        </p:nvPicPr>
        <p:blipFill>
          <a:blip r:embed="rId3"/>
          <a:stretch>
            <a:fillRect/>
          </a:stretch>
        </p:blipFill>
        <p:spPr>
          <a:xfrm>
            <a:off x="1554249" y="3219301"/>
            <a:ext cx="2420800" cy="532452"/>
          </a:xfrm>
          <a:prstGeom prst="rect">
            <a:avLst/>
          </a:prstGeom>
        </p:spPr>
      </p:pic>
      <p:pic>
        <p:nvPicPr>
          <p:cNvPr id="18" name="Picture 17">
            <a:extLst>
              <a:ext uri="{FF2B5EF4-FFF2-40B4-BE49-F238E27FC236}">
                <a16:creationId xmlns:a16="http://schemas.microsoft.com/office/drawing/2014/main" id="{D2A63C00-1544-4AE1-8A71-5B62C176C10C}"/>
              </a:ext>
            </a:extLst>
          </p:cNvPr>
          <p:cNvPicPr>
            <a:picLocks noChangeAspect="1"/>
          </p:cNvPicPr>
          <p:nvPr/>
        </p:nvPicPr>
        <p:blipFill>
          <a:blip r:embed="rId4"/>
          <a:stretch>
            <a:fillRect/>
          </a:stretch>
        </p:blipFill>
        <p:spPr>
          <a:xfrm>
            <a:off x="7055964" y="4553589"/>
            <a:ext cx="410668" cy="408194"/>
          </a:xfrm>
          <a:prstGeom prst="rect">
            <a:avLst/>
          </a:prstGeom>
        </p:spPr>
      </p:pic>
      <p:pic>
        <p:nvPicPr>
          <p:cNvPr id="19" name="Picture 18">
            <a:extLst>
              <a:ext uri="{FF2B5EF4-FFF2-40B4-BE49-F238E27FC236}">
                <a16:creationId xmlns:a16="http://schemas.microsoft.com/office/drawing/2014/main" id="{6EC0D4BA-45BC-4D2A-9D4F-38B38F196D40}"/>
              </a:ext>
            </a:extLst>
          </p:cNvPr>
          <p:cNvPicPr>
            <a:picLocks noChangeAspect="1"/>
          </p:cNvPicPr>
          <p:nvPr/>
        </p:nvPicPr>
        <p:blipFill>
          <a:blip r:embed="rId5"/>
          <a:stretch>
            <a:fillRect/>
          </a:stretch>
        </p:blipFill>
        <p:spPr>
          <a:xfrm>
            <a:off x="7055964" y="4961783"/>
            <a:ext cx="408193" cy="408193"/>
          </a:xfrm>
          <a:prstGeom prst="rect">
            <a:avLst/>
          </a:prstGeom>
        </p:spPr>
      </p:pic>
      <p:pic>
        <p:nvPicPr>
          <p:cNvPr id="20" name="Picture 19">
            <a:extLst>
              <a:ext uri="{FF2B5EF4-FFF2-40B4-BE49-F238E27FC236}">
                <a16:creationId xmlns:a16="http://schemas.microsoft.com/office/drawing/2014/main" id="{416A39B1-B227-4863-82B3-AEDF94BAA68F}"/>
              </a:ext>
            </a:extLst>
          </p:cNvPr>
          <p:cNvPicPr>
            <a:picLocks noChangeAspect="1"/>
          </p:cNvPicPr>
          <p:nvPr/>
        </p:nvPicPr>
        <p:blipFill>
          <a:blip r:embed="rId6"/>
          <a:stretch>
            <a:fillRect/>
          </a:stretch>
        </p:blipFill>
        <p:spPr>
          <a:xfrm>
            <a:off x="7053489" y="5369976"/>
            <a:ext cx="396284" cy="393897"/>
          </a:xfrm>
          <a:prstGeom prst="rect">
            <a:avLst/>
          </a:prstGeom>
        </p:spPr>
      </p:pic>
    </p:spTree>
    <p:extLst>
      <p:ext uri="{BB962C8B-B14F-4D97-AF65-F5344CB8AC3E}">
        <p14:creationId xmlns:p14="http://schemas.microsoft.com/office/powerpoint/2010/main" val="3720664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8598A-B57C-41C7-8568-26A3D1664564}"/>
              </a:ext>
            </a:extLst>
          </p:cNvPr>
          <p:cNvSpPr>
            <a:spLocks noGrp="1"/>
          </p:cNvSpPr>
          <p:nvPr>
            <p:ph idx="1"/>
          </p:nvPr>
        </p:nvSpPr>
        <p:spPr>
          <a:xfrm>
            <a:off x="838200" y="278780"/>
            <a:ext cx="10515600" cy="6317092"/>
          </a:xfrm>
        </p:spPr>
        <p:txBody>
          <a:bodyPr/>
          <a:lstStyle/>
          <a:p>
            <a:pPr marL="0" indent="0">
              <a:buNone/>
            </a:pPr>
            <a:r>
              <a:rPr lang="en-US" b="1" dirty="0"/>
              <a:t>Example 3: </a:t>
            </a:r>
            <a:r>
              <a:rPr lang="en-US" dirty="0"/>
              <a:t>As a twist on Example 1, suppose we draw five balls from a set of 40 numbered balls, without replacement. Now instead of asking how many ways to do this where order matters, we just ask, how many sets of five balls can we draw? </a:t>
            </a:r>
          </a:p>
          <a:p>
            <a:pPr marL="0" indent="0">
              <a:buNone/>
            </a:pPr>
            <a:r>
              <a:rPr lang="en-US" dirty="0"/>
              <a:t>Equivalently we might just reach in and grab five balls at once. How many sets of five balls might we grab?</a:t>
            </a:r>
          </a:p>
          <a:p>
            <a:pPr marL="0" indent="0">
              <a:buNone/>
            </a:pPr>
            <a:r>
              <a:rPr lang="en-US" dirty="0"/>
              <a:t>To be clear, suppose we select                               we might also select this                                and several other orderings of the same set of balls. How many orderings are there? </a:t>
            </a:r>
          </a:p>
          <a:p>
            <a:pPr marL="0" indent="0">
              <a:buNone/>
            </a:pPr>
            <a:r>
              <a:rPr lang="en-US" dirty="0"/>
              <a:t>This is yet another counting task. </a:t>
            </a:r>
          </a:p>
          <a:p>
            <a:pPr marL="457200" lvl="1" indent="0">
              <a:buNone/>
            </a:pPr>
            <a:r>
              <a:rPr lang="en-US" dirty="0"/>
              <a:t>Task 1: How many ways are there to place the       ball? Answer 5</a:t>
            </a:r>
          </a:p>
          <a:p>
            <a:pPr marL="457200" lvl="1" indent="0">
              <a:buNone/>
            </a:pPr>
            <a:r>
              <a:rPr lang="en-US" dirty="0"/>
              <a:t>Task 2: How many ways are there to place the       ball? Answer 4</a:t>
            </a:r>
          </a:p>
          <a:p>
            <a:pPr marL="457200" lvl="1" indent="0">
              <a:buNone/>
            </a:pPr>
            <a:r>
              <a:rPr lang="en-US" dirty="0"/>
              <a:t>Task 3: How many ways are there to place the       ball? Answer 3</a:t>
            </a:r>
          </a:p>
          <a:p>
            <a:pPr marL="457200" lvl="1" indent="0">
              <a:buNone/>
            </a:pPr>
            <a:r>
              <a:rPr lang="en-US" dirty="0"/>
              <a:t>Task 4: How many ways are there to place the       ball? </a:t>
            </a:r>
          </a:p>
        </p:txBody>
      </p:sp>
      <p:pic>
        <p:nvPicPr>
          <p:cNvPr id="16" name="Picture 15">
            <a:extLst>
              <a:ext uri="{FF2B5EF4-FFF2-40B4-BE49-F238E27FC236}">
                <a16:creationId xmlns:a16="http://schemas.microsoft.com/office/drawing/2014/main" id="{0552C5C5-D409-48CE-A3FF-DE24BB9C3C2B}"/>
              </a:ext>
            </a:extLst>
          </p:cNvPr>
          <p:cNvPicPr>
            <a:picLocks noChangeAspect="1"/>
          </p:cNvPicPr>
          <p:nvPr/>
        </p:nvPicPr>
        <p:blipFill>
          <a:blip r:embed="rId2">
            <a:alphaModFix/>
          </a:blip>
          <a:stretch>
            <a:fillRect/>
          </a:stretch>
        </p:blipFill>
        <p:spPr>
          <a:xfrm>
            <a:off x="5295845" y="2832122"/>
            <a:ext cx="2420799" cy="506288"/>
          </a:xfrm>
          <a:prstGeom prst="rect">
            <a:avLst/>
          </a:prstGeom>
        </p:spPr>
      </p:pic>
      <p:pic>
        <p:nvPicPr>
          <p:cNvPr id="17" name="Picture 16">
            <a:extLst>
              <a:ext uri="{FF2B5EF4-FFF2-40B4-BE49-F238E27FC236}">
                <a16:creationId xmlns:a16="http://schemas.microsoft.com/office/drawing/2014/main" id="{DB3B3C16-DA80-4F84-9CC2-3452F31FF9B9}"/>
              </a:ext>
            </a:extLst>
          </p:cNvPr>
          <p:cNvPicPr>
            <a:picLocks noChangeAspect="1"/>
          </p:cNvPicPr>
          <p:nvPr/>
        </p:nvPicPr>
        <p:blipFill>
          <a:blip r:embed="rId3"/>
          <a:stretch>
            <a:fillRect/>
          </a:stretch>
        </p:blipFill>
        <p:spPr>
          <a:xfrm>
            <a:off x="1554249" y="3219301"/>
            <a:ext cx="2420800" cy="532452"/>
          </a:xfrm>
          <a:prstGeom prst="rect">
            <a:avLst/>
          </a:prstGeom>
        </p:spPr>
      </p:pic>
      <p:pic>
        <p:nvPicPr>
          <p:cNvPr id="18" name="Picture 17">
            <a:extLst>
              <a:ext uri="{FF2B5EF4-FFF2-40B4-BE49-F238E27FC236}">
                <a16:creationId xmlns:a16="http://schemas.microsoft.com/office/drawing/2014/main" id="{D2A63C00-1544-4AE1-8A71-5B62C176C10C}"/>
              </a:ext>
            </a:extLst>
          </p:cNvPr>
          <p:cNvPicPr>
            <a:picLocks noChangeAspect="1"/>
          </p:cNvPicPr>
          <p:nvPr/>
        </p:nvPicPr>
        <p:blipFill>
          <a:blip r:embed="rId4"/>
          <a:stretch>
            <a:fillRect/>
          </a:stretch>
        </p:blipFill>
        <p:spPr>
          <a:xfrm>
            <a:off x="7055964" y="4553589"/>
            <a:ext cx="410668" cy="408194"/>
          </a:xfrm>
          <a:prstGeom prst="rect">
            <a:avLst/>
          </a:prstGeom>
        </p:spPr>
      </p:pic>
      <p:pic>
        <p:nvPicPr>
          <p:cNvPr id="19" name="Picture 18">
            <a:extLst>
              <a:ext uri="{FF2B5EF4-FFF2-40B4-BE49-F238E27FC236}">
                <a16:creationId xmlns:a16="http://schemas.microsoft.com/office/drawing/2014/main" id="{6EC0D4BA-45BC-4D2A-9D4F-38B38F196D40}"/>
              </a:ext>
            </a:extLst>
          </p:cNvPr>
          <p:cNvPicPr>
            <a:picLocks noChangeAspect="1"/>
          </p:cNvPicPr>
          <p:nvPr/>
        </p:nvPicPr>
        <p:blipFill>
          <a:blip r:embed="rId5"/>
          <a:stretch>
            <a:fillRect/>
          </a:stretch>
        </p:blipFill>
        <p:spPr>
          <a:xfrm>
            <a:off x="7055964" y="4961783"/>
            <a:ext cx="408193" cy="408193"/>
          </a:xfrm>
          <a:prstGeom prst="rect">
            <a:avLst/>
          </a:prstGeom>
        </p:spPr>
      </p:pic>
      <p:pic>
        <p:nvPicPr>
          <p:cNvPr id="20" name="Picture 19">
            <a:extLst>
              <a:ext uri="{FF2B5EF4-FFF2-40B4-BE49-F238E27FC236}">
                <a16:creationId xmlns:a16="http://schemas.microsoft.com/office/drawing/2014/main" id="{416A39B1-B227-4863-82B3-AEDF94BAA68F}"/>
              </a:ext>
            </a:extLst>
          </p:cNvPr>
          <p:cNvPicPr>
            <a:picLocks noChangeAspect="1"/>
          </p:cNvPicPr>
          <p:nvPr/>
        </p:nvPicPr>
        <p:blipFill>
          <a:blip r:embed="rId6"/>
          <a:stretch>
            <a:fillRect/>
          </a:stretch>
        </p:blipFill>
        <p:spPr>
          <a:xfrm>
            <a:off x="7053489" y="5369976"/>
            <a:ext cx="396284" cy="393897"/>
          </a:xfrm>
          <a:prstGeom prst="rect">
            <a:avLst/>
          </a:prstGeom>
        </p:spPr>
      </p:pic>
      <p:pic>
        <p:nvPicPr>
          <p:cNvPr id="21" name="Picture 20">
            <a:extLst>
              <a:ext uri="{FF2B5EF4-FFF2-40B4-BE49-F238E27FC236}">
                <a16:creationId xmlns:a16="http://schemas.microsoft.com/office/drawing/2014/main" id="{8F513CAF-F55D-4690-ABAB-776642859BF1}"/>
              </a:ext>
            </a:extLst>
          </p:cNvPr>
          <p:cNvPicPr>
            <a:picLocks noChangeAspect="1"/>
          </p:cNvPicPr>
          <p:nvPr/>
        </p:nvPicPr>
        <p:blipFill>
          <a:blip r:embed="rId7"/>
          <a:stretch>
            <a:fillRect/>
          </a:stretch>
        </p:blipFill>
        <p:spPr>
          <a:xfrm>
            <a:off x="7053489" y="5753932"/>
            <a:ext cx="420668" cy="418134"/>
          </a:xfrm>
          <a:prstGeom prst="rect">
            <a:avLst/>
          </a:prstGeom>
        </p:spPr>
      </p:pic>
    </p:spTree>
    <p:extLst>
      <p:ext uri="{BB962C8B-B14F-4D97-AF65-F5344CB8AC3E}">
        <p14:creationId xmlns:p14="http://schemas.microsoft.com/office/powerpoint/2010/main" val="3511338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8598A-B57C-41C7-8568-26A3D1664564}"/>
              </a:ext>
            </a:extLst>
          </p:cNvPr>
          <p:cNvSpPr>
            <a:spLocks noGrp="1"/>
          </p:cNvSpPr>
          <p:nvPr>
            <p:ph idx="1"/>
          </p:nvPr>
        </p:nvSpPr>
        <p:spPr>
          <a:xfrm>
            <a:off x="838200" y="278780"/>
            <a:ext cx="10515600" cy="6317092"/>
          </a:xfrm>
        </p:spPr>
        <p:txBody>
          <a:bodyPr/>
          <a:lstStyle/>
          <a:p>
            <a:pPr marL="0" indent="0">
              <a:buNone/>
            </a:pPr>
            <a:r>
              <a:rPr lang="en-US" b="1" dirty="0"/>
              <a:t>Example 3: </a:t>
            </a:r>
            <a:r>
              <a:rPr lang="en-US" dirty="0"/>
              <a:t>As a twist on Example 1, suppose we draw five balls from a set of 40 numbered balls, without replacement. Now instead of asking how many ways to do this where order matters, we just ask, how many sets of five balls can we draw? </a:t>
            </a:r>
          </a:p>
          <a:p>
            <a:pPr marL="0" indent="0">
              <a:buNone/>
            </a:pPr>
            <a:r>
              <a:rPr lang="en-US" dirty="0"/>
              <a:t>Equivalently we might just reach in and grab five balls at once. How many sets of five balls might we grab?</a:t>
            </a:r>
          </a:p>
          <a:p>
            <a:pPr marL="0" indent="0">
              <a:buNone/>
            </a:pPr>
            <a:r>
              <a:rPr lang="en-US" dirty="0"/>
              <a:t>To be clear, suppose we select                               we might also select this                                and several other orderings of the same set of balls. How many orderings are there? </a:t>
            </a:r>
          </a:p>
          <a:p>
            <a:pPr marL="0" indent="0">
              <a:buNone/>
            </a:pPr>
            <a:r>
              <a:rPr lang="en-US" dirty="0"/>
              <a:t>This is yet another counting task. </a:t>
            </a:r>
          </a:p>
          <a:p>
            <a:pPr marL="457200" lvl="1" indent="0">
              <a:buNone/>
            </a:pPr>
            <a:r>
              <a:rPr lang="en-US" dirty="0"/>
              <a:t>Task 1: How many ways are there to place the       ball? Answer 5</a:t>
            </a:r>
          </a:p>
          <a:p>
            <a:pPr marL="457200" lvl="1" indent="0">
              <a:buNone/>
            </a:pPr>
            <a:r>
              <a:rPr lang="en-US" dirty="0"/>
              <a:t>Task 2: How many ways are there to place the       ball? Answer 4</a:t>
            </a:r>
          </a:p>
          <a:p>
            <a:pPr marL="457200" lvl="1" indent="0">
              <a:buNone/>
            </a:pPr>
            <a:r>
              <a:rPr lang="en-US" dirty="0"/>
              <a:t>Task 3: How many ways are there to place the       ball? Answer 3</a:t>
            </a:r>
          </a:p>
          <a:p>
            <a:pPr marL="457200" lvl="1" indent="0">
              <a:buNone/>
            </a:pPr>
            <a:r>
              <a:rPr lang="en-US" dirty="0"/>
              <a:t>Task 4: How many ways are there to place the       ball? </a:t>
            </a:r>
            <a:r>
              <a:rPr lang="en-US" b="1" dirty="0"/>
              <a:t>Answer 2</a:t>
            </a:r>
          </a:p>
          <a:p>
            <a:pPr marL="457200" lvl="1" indent="0">
              <a:buNone/>
            </a:pPr>
            <a:endParaRPr lang="en-US" dirty="0"/>
          </a:p>
        </p:txBody>
      </p:sp>
      <p:pic>
        <p:nvPicPr>
          <p:cNvPr id="16" name="Picture 15">
            <a:extLst>
              <a:ext uri="{FF2B5EF4-FFF2-40B4-BE49-F238E27FC236}">
                <a16:creationId xmlns:a16="http://schemas.microsoft.com/office/drawing/2014/main" id="{0552C5C5-D409-48CE-A3FF-DE24BB9C3C2B}"/>
              </a:ext>
            </a:extLst>
          </p:cNvPr>
          <p:cNvPicPr>
            <a:picLocks noChangeAspect="1"/>
          </p:cNvPicPr>
          <p:nvPr/>
        </p:nvPicPr>
        <p:blipFill>
          <a:blip r:embed="rId2">
            <a:alphaModFix/>
          </a:blip>
          <a:stretch>
            <a:fillRect/>
          </a:stretch>
        </p:blipFill>
        <p:spPr>
          <a:xfrm>
            <a:off x="5295845" y="2832122"/>
            <a:ext cx="2420799" cy="506288"/>
          </a:xfrm>
          <a:prstGeom prst="rect">
            <a:avLst/>
          </a:prstGeom>
        </p:spPr>
      </p:pic>
      <p:pic>
        <p:nvPicPr>
          <p:cNvPr id="17" name="Picture 16">
            <a:extLst>
              <a:ext uri="{FF2B5EF4-FFF2-40B4-BE49-F238E27FC236}">
                <a16:creationId xmlns:a16="http://schemas.microsoft.com/office/drawing/2014/main" id="{DB3B3C16-DA80-4F84-9CC2-3452F31FF9B9}"/>
              </a:ext>
            </a:extLst>
          </p:cNvPr>
          <p:cNvPicPr>
            <a:picLocks noChangeAspect="1"/>
          </p:cNvPicPr>
          <p:nvPr/>
        </p:nvPicPr>
        <p:blipFill>
          <a:blip r:embed="rId3"/>
          <a:stretch>
            <a:fillRect/>
          </a:stretch>
        </p:blipFill>
        <p:spPr>
          <a:xfrm>
            <a:off x="1554249" y="3219301"/>
            <a:ext cx="2420800" cy="532452"/>
          </a:xfrm>
          <a:prstGeom prst="rect">
            <a:avLst/>
          </a:prstGeom>
        </p:spPr>
      </p:pic>
      <p:pic>
        <p:nvPicPr>
          <p:cNvPr id="18" name="Picture 17">
            <a:extLst>
              <a:ext uri="{FF2B5EF4-FFF2-40B4-BE49-F238E27FC236}">
                <a16:creationId xmlns:a16="http://schemas.microsoft.com/office/drawing/2014/main" id="{D2A63C00-1544-4AE1-8A71-5B62C176C10C}"/>
              </a:ext>
            </a:extLst>
          </p:cNvPr>
          <p:cNvPicPr>
            <a:picLocks noChangeAspect="1"/>
          </p:cNvPicPr>
          <p:nvPr/>
        </p:nvPicPr>
        <p:blipFill>
          <a:blip r:embed="rId4"/>
          <a:stretch>
            <a:fillRect/>
          </a:stretch>
        </p:blipFill>
        <p:spPr>
          <a:xfrm>
            <a:off x="7055964" y="4553589"/>
            <a:ext cx="410668" cy="408194"/>
          </a:xfrm>
          <a:prstGeom prst="rect">
            <a:avLst/>
          </a:prstGeom>
        </p:spPr>
      </p:pic>
      <p:pic>
        <p:nvPicPr>
          <p:cNvPr id="19" name="Picture 18">
            <a:extLst>
              <a:ext uri="{FF2B5EF4-FFF2-40B4-BE49-F238E27FC236}">
                <a16:creationId xmlns:a16="http://schemas.microsoft.com/office/drawing/2014/main" id="{6EC0D4BA-45BC-4D2A-9D4F-38B38F196D40}"/>
              </a:ext>
            </a:extLst>
          </p:cNvPr>
          <p:cNvPicPr>
            <a:picLocks noChangeAspect="1"/>
          </p:cNvPicPr>
          <p:nvPr/>
        </p:nvPicPr>
        <p:blipFill>
          <a:blip r:embed="rId5"/>
          <a:stretch>
            <a:fillRect/>
          </a:stretch>
        </p:blipFill>
        <p:spPr>
          <a:xfrm>
            <a:off x="7055964" y="4961783"/>
            <a:ext cx="408193" cy="408193"/>
          </a:xfrm>
          <a:prstGeom prst="rect">
            <a:avLst/>
          </a:prstGeom>
        </p:spPr>
      </p:pic>
      <p:pic>
        <p:nvPicPr>
          <p:cNvPr id="20" name="Picture 19">
            <a:extLst>
              <a:ext uri="{FF2B5EF4-FFF2-40B4-BE49-F238E27FC236}">
                <a16:creationId xmlns:a16="http://schemas.microsoft.com/office/drawing/2014/main" id="{416A39B1-B227-4863-82B3-AEDF94BAA68F}"/>
              </a:ext>
            </a:extLst>
          </p:cNvPr>
          <p:cNvPicPr>
            <a:picLocks noChangeAspect="1"/>
          </p:cNvPicPr>
          <p:nvPr/>
        </p:nvPicPr>
        <p:blipFill>
          <a:blip r:embed="rId6"/>
          <a:stretch>
            <a:fillRect/>
          </a:stretch>
        </p:blipFill>
        <p:spPr>
          <a:xfrm>
            <a:off x="7053489" y="5369976"/>
            <a:ext cx="396284" cy="393897"/>
          </a:xfrm>
          <a:prstGeom prst="rect">
            <a:avLst/>
          </a:prstGeom>
        </p:spPr>
      </p:pic>
      <p:pic>
        <p:nvPicPr>
          <p:cNvPr id="21" name="Picture 20">
            <a:extLst>
              <a:ext uri="{FF2B5EF4-FFF2-40B4-BE49-F238E27FC236}">
                <a16:creationId xmlns:a16="http://schemas.microsoft.com/office/drawing/2014/main" id="{8F513CAF-F55D-4690-ABAB-776642859BF1}"/>
              </a:ext>
            </a:extLst>
          </p:cNvPr>
          <p:cNvPicPr>
            <a:picLocks noChangeAspect="1"/>
          </p:cNvPicPr>
          <p:nvPr/>
        </p:nvPicPr>
        <p:blipFill>
          <a:blip r:embed="rId7"/>
          <a:stretch>
            <a:fillRect/>
          </a:stretch>
        </p:blipFill>
        <p:spPr>
          <a:xfrm>
            <a:off x="7053489" y="5753932"/>
            <a:ext cx="420668" cy="418134"/>
          </a:xfrm>
          <a:prstGeom prst="rect">
            <a:avLst/>
          </a:prstGeom>
        </p:spPr>
      </p:pic>
    </p:spTree>
    <p:extLst>
      <p:ext uri="{BB962C8B-B14F-4D97-AF65-F5344CB8AC3E}">
        <p14:creationId xmlns:p14="http://schemas.microsoft.com/office/powerpoint/2010/main" val="775023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8598A-B57C-41C7-8568-26A3D1664564}"/>
              </a:ext>
            </a:extLst>
          </p:cNvPr>
          <p:cNvSpPr>
            <a:spLocks noGrp="1"/>
          </p:cNvSpPr>
          <p:nvPr>
            <p:ph idx="1"/>
          </p:nvPr>
        </p:nvSpPr>
        <p:spPr>
          <a:xfrm>
            <a:off x="838200" y="278780"/>
            <a:ext cx="10515600" cy="6317092"/>
          </a:xfrm>
        </p:spPr>
        <p:txBody>
          <a:bodyPr/>
          <a:lstStyle/>
          <a:p>
            <a:pPr marL="0" indent="0">
              <a:buNone/>
            </a:pPr>
            <a:r>
              <a:rPr lang="en-US" b="1" dirty="0"/>
              <a:t>Example 3: </a:t>
            </a:r>
            <a:r>
              <a:rPr lang="en-US" dirty="0"/>
              <a:t>As a twist on Example 1, suppose we draw five balls from a set of 40 numbered balls, without replacement. Now instead of asking how many ways to do this where order matters, we just ask, how many sets of five balls can we draw? </a:t>
            </a:r>
          </a:p>
          <a:p>
            <a:pPr marL="0" indent="0">
              <a:buNone/>
            </a:pPr>
            <a:r>
              <a:rPr lang="en-US" dirty="0"/>
              <a:t>Equivalently we might just reach in and grab five balls at once. How many sets of five balls might we grab?</a:t>
            </a:r>
          </a:p>
          <a:p>
            <a:pPr marL="0" indent="0">
              <a:buNone/>
            </a:pPr>
            <a:r>
              <a:rPr lang="en-US" dirty="0"/>
              <a:t>To be clear, suppose we select                               we might also select this                                and several other orderings of the same set of balls. How many orderings are there? </a:t>
            </a:r>
          </a:p>
          <a:p>
            <a:pPr marL="0" indent="0">
              <a:buNone/>
            </a:pPr>
            <a:r>
              <a:rPr lang="en-US" dirty="0"/>
              <a:t>This is yet another counting task. </a:t>
            </a:r>
          </a:p>
          <a:p>
            <a:pPr marL="457200" lvl="1" indent="0">
              <a:buNone/>
            </a:pPr>
            <a:r>
              <a:rPr lang="en-US" dirty="0"/>
              <a:t>Task 1: How many ways are there to place the       ball? Answer 5</a:t>
            </a:r>
          </a:p>
          <a:p>
            <a:pPr marL="457200" lvl="1" indent="0">
              <a:buNone/>
            </a:pPr>
            <a:r>
              <a:rPr lang="en-US" dirty="0"/>
              <a:t>Task 2: How many ways are there to place the       ball? Answer 4</a:t>
            </a:r>
          </a:p>
          <a:p>
            <a:pPr marL="457200" lvl="1" indent="0">
              <a:buNone/>
            </a:pPr>
            <a:r>
              <a:rPr lang="en-US" dirty="0"/>
              <a:t>Task 3: How many ways are there to place the       ball? Answer 3</a:t>
            </a:r>
          </a:p>
          <a:p>
            <a:pPr marL="457200" lvl="1" indent="0">
              <a:buNone/>
            </a:pPr>
            <a:r>
              <a:rPr lang="en-US" dirty="0"/>
              <a:t>Task 4: How many ways are there to place the       ball? Answer 2</a:t>
            </a:r>
          </a:p>
          <a:p>
            <a:pPr marL="457200" lvl="1" indent="0">
              <a:buNone/>
            </a:pPr>
            <a:r>
              <a:rPr lang="en-US" dirty="0"/>
              <a:t>Task 5: How many ways are there to place the       ball? </a:t>
            </a:r>
          </a:p>
        </p:txBody>
      </p:sp>
      <p:pic>
        <p:nvPicPr>
          <p:cNvPr id="16" name="Picture 15">
            <a:extLst>
              <a:ext uri="{FF2B5EF4-FFF2-40B4-BE49-F238E27FC236}">
                <a16:creationId xmlns:a16="http://schemas.microsoft.com/office/drawing/2014/main" id="{0552C5C5-D409-48CE-A3FF-DE24BB9C3C2B}"/>
              </a:ext>
            </a:extLst>
          </p:cNvPr>
          <p:cNvPicPr>
            <a:picLocks noChangeAspect="1"/>
          </p:cNvPicPr>
          <p:nvPr/>
        </p:nvPicPr>
        <p:blipFill>
          <a:blip r:embed="rId2">
            <a:alphaModFix/>
          </a:blip>
          <a:stretch>
            <a:fillRect/>
          </a:stretch>
        </p:blipFill>
        <p:spPr>
          <a:xfrm>
            <a:off x="5295845" y="2832122"/>
            <a:ext cx="2420799" cy="506288"/>
          </a:xfrm>
          <a:prstGeom prst="rect">
            <a:avLst/>
          </a:prstGeom>
        </p:spPr>
      </p:pic>
      <p:pic>
        <p:nvPicPr>
          <p:cNvPr id="17" name="Picture 16">
            <a:extLst>
              <a:ext uri="{FF2B5EF4-FFF2-40B4-BE49-F238E27FC236}">
                <a16:creationId xmlns:a16="http://schemas.microsoft.com/office/drawing/2014/main" id="{DB3B3C16-DA80-4F84-9CC2-3452F31FF9B9}"/>
              </a:ext>
            </a:extLst>
          </p:cNvPr>
          <p:cNvPicPr>
            <a:picLocks noChangeAspect="1"/>
          </p:cNvPicPr>
          <p:nvPr/>
        </p:nvPicPr>
        <p:blipFill>
          <a:blip r:embed="rId3"/>
          <a:stretch>
            <a:fillRect/>
          </a:stretch>
        </p:blipFill>
        <p:spPr>
          <a:xfrm>
            <a:off x="1554249" y="3219301"/>
            <a:ext cx="2420800" cy="532452"/>
          </a:xfrm>
          <a:prstGeom prst="rect">
            <a:avLst/>
          </a:prstGeom>
        </p:spPr>
      </p:pic>
      <p:pic>
        <p:nvPicPr>
          <p:cNvPr id="18" name="Picture 17">
            <a:extLst>
              <a:ext uri="{FF2B5EF4-FFF2-40B4-BE49-F238E27FC236}">
                <a16:creationId xmlns:a16="http://schemas.microsoft.com/office/drawing/2014/main" id="{D2A63C00-1544-4AE1-8A71-5B62C176C10C}"/>
              </a:ext>
            </a:extLst>
          </p:cNvPr>
          <p:cNvPicPr>
            <a:picLocks noChangeAspect="1"/>
          </p:cNvPicPr>
          <p:nvPr/>
        </p:nvPicPr>
        <p:blipFill>
          <a:blip r:embed="rId4"/>
          <a:stretch>
            <a:fillRect/>
          </a:stretch>
        </p:blipFill>
        <p:spPr>
          <a:xfrm>
            <a:off x="7055964" y="4553589"/>
            <a:ext cx="410668" cy="408194"/>
          </a:xfrm>
          <a:prstGeom prst="rect">
            <a:avLst/>
          </a:prstGeom>
        </p:spPr>
      </p:pic>
      <p:pic>
        <p:nvPicPr>
          <p:cNvPr id="19" name="Picture 18">
            <a:extLst>
              <a:ext uri="{FF2B5EF4-FFF2-40B4-BE49-F238E27FC236}">
                <a16:creationId xmlns:a16="http://schemas.microsoft.com/office/drawing/2014/main" id="{6EC0D4BA-45BC-4D2A-9D4F-38B38F196D40}"/>
              </a:ext>
            </a:extLst>
          </p:cNvPr>
          <p:cNvPicPr>
            <a:picLocks noChangeAspect="1"/>
          </p:cNvPicPr>
          <p:nvPr/>
        </p:nvPicPr>
        <p:blipFill>
          <a:blip r:embed="rId5"/>
          <a:stretch>
            <a:fillRect/>
          </a:stretch>
        </p:blipFill>
        <p:spPr>
          <a:xfrm>
            <a:off x="7055964" y="4961783"/>
            <a:ext cx="408193" cy="408193"/>
          </a:xfrm>
          <a:prstGeom prst="rect">
            <a:avLst/>
          </a:prstGeom>
        </p:spPr>
      </p:pic>
      <p:pic>
        <p:nvPicPr>
          <p:cNvPr id="20" name="Picture 19">
            <a:extLst>
              <a:ext uri="{FF2B5EF4-FFF2-40B4-BE49-F238E27FC236}">
                <a16:creationId xmlns:a16="http://schemas.microsoft.com/office/drawing/2014/main" id="{416A39B1-B227-4863-82B3-AEDF94BAA68F}"/>
              </a:ext>
            </a:extLst>
          </p:cNvPr>
          <p:cNvPicPr>
            <a:picLocks noChangeAspect="1"/>
          </p:cNvPicPr>
          <p:nvPr/>
        </p:nvPicPr>
        <p:blipFill>
          <a:blip r:embed="rId6"/>
          <a:stretch>
            <a:fillRect/>
          </a:stretch>
        </p:blipFill>
        <p:spPr>
          <a:xfrm>
            <a:off x="7053489" y="5369976"/>
            <a:ext cx="396284" cy="393897"/>
          </a:xfrm>
          <a:prstGeom prst="rect">
            <a:avLst/>
          </a:prstGeom>
        </p:spPr>
      </p:pic>
      <p:pic>
        <p:nvPicPr>
          <p:cNvPr id="21" name="Picture 20">
            <a:extLst>
              <a:ext uri="{FF2B5EF4-FFF2-40B4-BE49-F238E27FC236}">
                <a16:creationId xmlns:a16="http://schemas.microsoft.com/office/drawing/2014/main" id="{8F513CAF-F55D-4690-ABAB-776642859BF1}"/>
              </a:ext>
            </a:extLst>
          </p:cNvPr>
          <p:cNvPicPr>
            <a:picLocks noChangeAspect="1"/>
          </p:cNvPicPr>
          <p:nvPr/>
        </p:nvPicPr>
        <p:blipFill>
          <a:blip r:embed="rId7"/>
          <a:stretch>
            <a:fillRect/>
          </a:stretch>
        </p:blipFill>
        <p:spPr>
          <a:xfrm>
            <a:off x="7053489" y="5753932"/>
            <a:ext cx="420668" cy="418134"/>
          </a:xfrm>
          <a:prstGeom prst="rect">
            <a:avLst/>
          </a:prstGeom>
        </p:spPr>
      </p:pic>
      <p:pic>
        <p:nvPicPr>
          <p:cNvPr id="24" name="Picture 23">
            <a:extLst>
              <a:ext uri="{FF2B5EF4-FFF2-40B4-BE49-F238E27FC236}">
                <a16:creationId xmlns:a16="http://schemas.microsoft.com/office/drawing/2014/main" id="{AAC0477D-E26E-487B-9EA6-01295848850B}"/>
              </a:ext>
            </a:extLst>
          </p:cNvPr>
          <p:cNvPicPr>
            <a:picLocks noChangeAspect="1"/>
          </p:cNvPicPr>
          <p:nvPr/>
        </p:nvPicPr>
        <p:blipFill>
          <a:blip r:embed="rId8"/>
          <a:stretch>
            <a:fillRect/>
          </a:stretch>
        </p:blipFill>
        <p:spPr>
          <a:xfrm>
            <a:off x="7053489" y="6134291"/>
            <a:ext cx="426843" cy="421731"/>
          </a:xfrm>
          <a:prstGeom prst="rect">
            <a:avLst/>
          </a:prstGeom>
        </p:spPr>
      </p:pic>
    </p:spTree>
    <p:extLst>
      <p:ext uri="{BB962C8B-B14F-4D97-AF65-F5344CB8AC3E}">
        <p14:creationId xmlns:p14="http://schemas.microsoft.com/office/powerpoint/2010/main" val="311910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8598A-B57C-41C7-8568-26A3D1664564}"/>
              </a:ext>
            </a:extLst>
          </p:cNvPr>
          <p:cNvSpPr>
            <a:spLocks noGrp="1"/>
          </p:cNvSpPr>
          <p:nvPr>
            <p:ph idx="1"/>
          </p:nvPr>
        </p:nvSpPr>
        <p:spPr>
          <a:xfrm>
            <a:off x="838200" y="278780"/>
            <a:ext cx="10515600" cy="6317092"/>
          </a:xfrm>
        </p:spPr>
        <p:txBody>
          <a:bodyPr/>
          <a:lstStyle/>
          <a:p>
            <a:pPr marL="0" indent="0">
              <a:buNone/>
            </a:pPr>
            <a:r>
              <a:rPr lang="en-US" b="1" dirty="0"/>
              <a:t>Example 3: </a:t>
            </a:r>
            <a:r>
              <a:rPr lang="en-US" dirty="0"/>
              <a:t>As a twist on Example 1, suppose we draw five balls from a set of 40 numbered balls, without replacement. Now instead of asking how many ways to do this where order matters, we just ask, how many sets of five balls can we draw? </a:t>
            </a:r>
          </a:p>
          <a:p>
            <a:pPr marL="0" indent="0">
              <a:buNone/>
            </a:pPr>
            <a:r>
              <a:rPr lang="en-US" dirty="0"/>
              <a:t>Equivalently we might just reach in and grab five balls at once. How many sets of five balls might we grab?</a:t>
            </a:r>
          </a:p>
          <a:p>
            <a:pPr marL="0" indent="0">
              <a:buNone/>
            </a:pPr>
            <a:r>
              <a:rPr lang="en-US" dirty="0"/>
              <a:t>To be clear, suppose we select                               we might also select this                                and several other orderings of the same set of balls. How many orderings are there? </a:t>
            </a:r>
          </a:p>
          <a:p>
            <a:pPr marL="0" indent="0">
              <a:buNone/>
            </a:pPr>
            <a:r>
              <a:rPr lang="en-US" dirty="0"/>
              <a:t>This is yet another counting task. </a:t>
            </a:r>
          </a:p>
          <a:p>
            <a:pPr marL="457200" lvl="1" indent="0">
              <a:buNone/>
            </a:pPr>
            <a:r>
              <a:rPr lang="en-US" dirty="0"/>
              <a:t>Task 1: How many ways are there to place the       ball? Answer 5</a:t>
            </a:r>
          </a:p>
          <a:p>
            <a:pPr marL="457200" lvl="1" indent="0">
              <a:buNone/>
            </a:pPr>
            <a:r>
              <a:rPr lang="en-US" dirty="0"/>
              <a:t>Task 2: How many ways are there to place the       ball? Answer 4</a:t>
            </a:r>
          </a:p>
          <a:p>
            <a:pPr marL="457200" lvl="1" indent="0">
              <a:buNone/>
            </a:pPr>
            <a:r>
              <a:rPr lang="en-US" dirty="0"/>
              <a:t>Task 3: How many ways are there to place the       ball? Answer 3</a:t>
            </a:r>
          </a:p>
          <a:p>
            <a:pPr marL="457200" lvl="1" indent="0">
              <a:buNone/>
            </a:pPr>
            <a:r>
              <a:rPr lang="en-US" dirty="0"/>
              <a:t>Task 4: How many ways are there to place the       ball? Answer 2</a:t>
            </a:r>
          </a:p>
          <a:p>
            <a:pPr marL="457200" lvl="1" indent="0">
              <a:buNone/>
            </a:pPr>
            <a:r>
              <a:rPr lang="en-US" dirty="0"/>
              <a:t>Task 5: How many ways are there to place the       ball? </a:t>
            </a:r>
            <a:r>
              <a:rPr lang="en-US" b="1" dirty="0"/>
              <a:t>Answer 1</a:t>
            </a:r>
          </a:p>
          <a:p>
            <a:pPr marL="457200" lvl="1" indent="0">
              <a:buNone/>
            </a:pPr>
            <a:endParaRPr lang="en-US" dirty="0"/>
          </a:p>
        </p:txBody>
      </p:sp>
      <p:pic>
        <p:nvPicPr>
          <p:cNvPr id="16" name="Picture 15">
            <a:extLst>
              <a:ext uri="{FF2B5EF4-FFF2-40B4-BE49-F238E27FC236}">
                <a16:creationId xmlns:a16="http://schemas.microsoft.com/office/drawing/2014/main" id="{0552C5C5-D409-48CE-A3FF-DE24BB9C3C2B}"/>
              </a:ext>
            </a:extLst>
          </p:cNvPr>
          <p:cNvPicPr>
            <a:picLocks noChangeAspect="1"/>
          </p:cNvPicPr>
          <p:nvPr/>
        </p:nvPicPr>
        <p:blipFill>
          <a:blip r:embed="rId2">
            <a:alphaModFix/>
          </a:blip>
          <a:stretch>
            <a:fillRect/>
          </a:stretch>
        </p:blipFill>
        <p:spPr>
          <a:xfrm>
            <a:off x="5295845" y="2832122"/>
            <a:ext cx="2420799" cy="506288"/>
          </a:xfrm>
          <a:prstGeom prst="rect">
            <a:avLst/>
          </a:prstGeom>
        </p:spPr>
      </p:pic>
      <p:pic>
        <p:nvPicPr>
          <p:cNvPr id="17" name="Picture 16">
            <a:extLst>
              <a:ext uri="{FF2B5EF4-FFF2-40B4-BE49-F238E27FC236}">
                <a16:creationId xmlns:a16="http://schemas.microsoft.com/office/drawing/2014/main" id="{DB3B3C16-DA80-4F84-9CC2-3452F31FF9B9}"/>
              </a:ext>
            </a:extLst>
          </p:cNvPr>
          <p:cNvPicPr>
            <a:picLocks noChangeAspect="1"/>
          </p:cNvPicPr>
          <p:nvPr/>
        </p:nvPicPr>
        <p:blipFill>
          <a:blip r:embed="rId3"/>
          <a:stretch>
            <a:fillRect/>
          </a:stretch>
        </p:blipFill>
        <p:spPr>
          <a:xfrm>
            <a:off x="1554249" y="3219301"/>
            <a:ext cx="2420800" cy="532452"/>
          </a:xfrm>
          <a:prstGeom prst="rect">
            <a:avLst/>
          </a:prstGeom>
        </p:spPr>
      </p:pic>
      <p:pic>
        <p:nvPicPr>
          <p:cNvPr id="18" name="Picture 17">
            <a:extLst>
              <a:ext uri="{FF2B5EF4-FFF2-40B4-BE49-F238E27FC236}">
                <a16:creationId xmlns:a16="http://schemas.microsoft.com/office/drawing/2014/main" id="{D2A63C00-1544-4AE1-8A71-5B62C176C10C}"/>
              </a:ext>
            </a:extLst>
          </p:cNvPr>
          <p:cNvPicPr>
            <a:picLocks noChangeAspect="1"/>
          </p:cNvPicPr>
          <p:nvPr/>
        </p:nvPicPr>
        <p:blipFill>
          <a:blip r:embed="rId4"/>
          <a:stretch>
            <a:fillRect/>
          </a:stretch>
        </p:blipFill>
        <p:spPr>
          <a:xfrm>
            <a:off x="7055964" y="4553589"/>
            <a:ext cx="410668" cy="408194"/>
          </a:xfrm>
          <a:prstGeom prst="rect">
            <a:avLst/>
          </a:prstGeom>
        </p:spPr>
      </p:pic>
      <p:pic>
        <p:nvPicPr>
          <p:cNvPr id="19" name="Picture 18">
            <a:extLst>
              <a:ext uri="{FF2B5EF4-FFF2-40B4-BE49-F238E27FC236}">
                <a16:creationId xmlns:a16="http://schemas.microsoft.com/office/drawing/2014/main" id="{6EC0D4BA-45BC-4D2A-9D4F-38B38F196D40}"/>
              </a:ext>
            </a:extLst>
          </p:cNvPr>
          <p:cNvPicPr>
            <a:picLocks noChangeAspect="1"/>
          </p:cNvPicPr>
          <p:nvPr/>
        </p:nvPicPr>
        <p:blipFill>
          <a:blip r:embed="rId5"/>
          <a:stretch>
            <a:fillRect/>
          </a:stretch>
        </p:blipFill>
        <p:spPr>
          <a:xfrm>
            <a:off x="7055964" y="4961783"/>
            <a:ext cx="408193" cy="408193"/>
          </a:xfrm>
          <a:prstGeom prst="rect">
            <a:avLst/>
          </a:prstGeom>
        </p:spPr>
      </p:pic>
      <p:pic>
        <p:nvPicPr>
          <p:cNvPr id="20" name="Picture 19">
            <a:extLst>
              <a:ext uri="{FF2B5EF4-FFF2-40B4-BE49-F238E27FC236}">
                <a16:creationId xmlns:a16="http://schemas.microsoft.com/office/drawing/2014/main" id="{416A39B1-B227-4863-82B3-AEDF94BAA68F}"/>
              </a:ext>
            </a:extLst>
          </p:cNvPr>
          <p:cNvPicPr>
            <a:picLocks noChangeAspect="1"/>
          </p:cNvPicPr>
          <p:nvPr/>
        </p:nvPicPr>
        <p:blipFill>
          <a:blip r:embed="rId6"/>
          <a:stretch>
            <a:fillRect/>
          </a:stretch>
        </p:blipFill>
        <p:spPr>
          <a:xfrm>
            <a:off x="7053489" y="5369976"/>
            <a:ext cx="396284" cy="393897"/>
          </a:xfrm>
          <a:prstGeom prst="rect">
            <a:avLst/>
          </a:prstGeom>
        </p:spPr>
      </p:pic>
      <p:pic>
        <p:nvPicPr>
          <p:cNvPr id="21" name="Picture 20">
            <a:extLst>
              <a:ext uri="{FF2B5EF4-FFF2-40B4-BE49-F238E27FC236}">
                <a16:creationId xmlns:a16="http://schemas.microsoft.com/office/drawing/2014/main" id="{8F513CAF-F55D-4690-ABAB-776642859BF1}"/>
              </a:ext>
            </a:extLst>
          </p:cNvPr>
          <p:cNvPicPr>
            <a:picLocks noChangeAspect="1"/>
          </p:cNvPicPr>
          <p:nvPr/>
        </p:nvPicPr>
        <p:blipFill>
          <a:blip r:embed="rId7"/>
          <a:stretch>
            <a:fillRect/>
          </a:stretch>
        </p:blipFill>
        <p:spPr>
          <a:xfrm>
            <a:off x="7053489" y="5753932"/>
            <a:ext cx="420668" cy="418134"/>
          </a:xfrm>
          <a:prstGeom prst="rect">
            <a:avLst/>
          </a:prstGeom>
        </p:spPr>
      </p:pic>
      <p:pic>
        <p:nvPicPr>
          <p:cNvPr id="24" name="Picture 23">
            <a:extLst>
              <a:ext uri="{FF2B5EF4-FFF2-40B4-BE49-F238E27FC236}">
                <a16:creationId xmlns:a16="http://schemas.microsoft.com/office/drawing/2014/main" id="{AAC0477D-E26E-487B-9EA6-01295848850B}"/>
              </a:ext>
            </a:extLst>
          </p:cNvPr>
          <p:cNvPicPr>
            <a:picLocks noChangeAspect="1"/>
          </p:cNvPicPr>
          <p:nvPr/>
        </p:nvPicPr>
        <p:blipFill>
          <a:blip r:embed="rId8"/>
          <a:stretch>
            <a:fillRect/>
          </a:stretch>
        </p:blipFill>
        <p:spPr>
          <a:xfrm>
            <a:off x="7053489" y="6134291"/>
            <a:ext cx="426843" cy="421731"/>
          </a:xfrm>
          <a:prstGeom prst="rect">
            <a:avLst/>
          </a:prstGeom>
        </p:spPr>
      </p:pic>
    </p:spTree>
    <p:extLst>
      <p:ext uri="{BB962C8B-B14F-4D97-AF65-F5344CB8AC3E}">
        <p14:creationId xmlns:p14="http://schemas.microsoft.com/office/powerpoint/2010/main" val="1110945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1DFF2-1DD1-4CC6-87D9-35FF13BD514C}"/>
              </a:ext>
            </a:extLst>
          </p:cNvPr>
          <p:cNvSpPr>
            <a:spLocks noGrp="1"/>
          </p:cNvSpPr>
          <p:nvPr>
            <p:ph idx="1"/>
          </p:nvPr>
        </p:nvSpPr>
        <p:spPr>
          <a:xfrm>
            <a:off x="838200" y="278780"/>
            <a:ext cx="10515600" cy="6300440"/>
          </a:xfrm>
        </p:spPr>
        <p:txBody>
          <a:bodyPr/>
          <a:lstStyle/>
          <a:p>
            <a:pPr marL="0" indent="0">
              <a:buNone/>
            </a:pPr>
            <a:r>
              <a:rPr lang="en-US" dirty="0"/>
              <a:t>Using the product rule again, there are </a:t>
            </a:r>
          </a:p>
          <a:p>
            <a:pPr marL="0" indent="0" algn="ctr">
              <a:buNone/>
            </a:pPr>
            <a:r>
              <a:rPr lang="en-US" dirty="0"/>
              <a:t>5∙4∙3∙2∙1 = 5!</a:t>
            </a:r>
          </a:p>
          <a:p>
            <a:pPr marL="0" indent="0">
              <a:buNone/>
            </a:pPr>
            <a:r>
              <a:rPr lang="en-US" dirty="0"/>
              <a:t>ways to select the specific set                              of five balls. </a:t>
            </a:r>
          </a:p>
          <a:p>
            <a:pPr marL="0" indent="0">
              <a:buNone/>
            </a:pPr>
            <a:endParaRPr lang="en-US" dirty="0"/>
          </a:p>
        </p:txBody>
      </p:sp>
      <p:pic>
        <p:nvPicPr>
          <p:cNvPr id="4" name="Picture 3">
            <a:extLst>
              <a:ext uri="{FF2B5EF4-FFF2-40B4-BE49-F238E27FC236}">
                <a16:creationId xmlns:a16="http://schemas.microsoft.com/office/drawing/2014/main" id="{60F59E7A-696D-4619-8D7E-2F268EFA2B41}"/>
              </a:ext>
            </a:extLst>
          </p:cNvPr>
          <p:cNvPicPr>
            <a:picLocks noChangeAspect="1"/>
          </p:cNvPicPr>
          <p:nvPr/>
        </p:nvPicPr>
        <p:blipFill>
          <a:blip r:embed="rId2"/>
          <a:stretch>
            <a:fillRect/>
          </a:stretch>
        </p:blipFill>
        <p:spPr>
          <a:xfrm>
            <a:off x="5202831" y="1274042"/>
            <a:ext cx="2420322" cy="506012"/>
          </a:xfrm>
          <a:prstGeom prst="rect">
            <a:avLst/>
          </a:prstGeom>
        </p:spPr>
      </p:pic>
    </p:spTree>
    <p:extLst>
      <p:ext uri="{BB962C8B-B14F-4D97-AF65-F5344CB8AC3E}">
        <p14:creationId xmlns:p14="http://schemas.microsoft.com/office/powerpoint/2010/main" val="21387488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1DFF2-1DD1-4CC6-87D9-35FF13BD514C}"/>
              </a:ext>
            </a:extLst>
          </p:cNvPr>
          <p:cNvSpPr>
            <a:spLocks noGrp="1"/>
          </p:cNvSpPr>
          <p:nvPr>
            <p:ph idx="1"/>
          </p:nvPr>
        </p:nvSpPr>
        <p:spPr>
          <a:xfrm>
            <a:off x="838200" y="278780"/>
            <a:ext cx="10515600" cy="6300440"/>
          </a:xfrm>
        </p:spPr>
        <p:txBody>
          <a:bodyPr/>
          <a:lstStyle/>
          <a:p>
            <a:pPr marL="0" indent="0">
              <a:buNone/>
            </a:pPr>
            <a:r>
              <a:rPr lang="en-US" dirty="0"/>
              <a:t>Using the product rule again, there are </a:t>
            </a:r>
          </a:p>
          <a:p>
            <a:pPr marL="0" indent="0" algn="ctr">
              <a:buNone/>
            </a:pPr>
            <a:r>
              <a:rPr lang="en-US" dirty="0"/>
              <a:t>5∙4∙3∙2∙1 = 5!</a:t>
            </a:r>
          </a:p>
          <a:p>
            <a:pPr marL="0" indent="0">
              <a:buNone/>
            </a:pPr>
            <a:r>
              <a:rPr lang="en-US" dirty="0"/>
              <a:t>ways to select the specific set                              of five balls. </a:t>
            </a:r>
          </a:p>
          <a:p>
            <a:pPr marL="0" indent="0">
              <a:buNone/>
            </a:pPr>
            <a:r>
              <a:rPr lang="en-US" dirty="0"/>
              <a:t>We knew from Example 1 that there are </a:t>
            </a:r>
            <a:r>
              <a:rPr lang="en-US" baseline="-25000" dirty="0"/>
              <a:t>40</a:t>
            </a:r>
            <a:r>
              <a:rPr lang="en-US" dirty="0"/>
              <a:t>P</a:t>
            </a:r>
            <a:r>
              <a:rPr lang="en-US" baseline="-25000" dirty="0"/>
              <a:t>5</a:t>
            </a:r>
            <a:r>
              <a:rPr lang="en-US" dirty="0"/>
              <a:t> = 40!/35! ways of selecting five balls where order matters.</a:t>
            </a:r>
          </a:p>
        </p:txBody>
      </p:sp>
      <p:pic>
        <p:nvPicPr>
          <p:cNvPr id="4" name="Picture 3">
            <a:extLst>
              <a:ext uri="{FF2B5EF4-FFF2-40B4-BE49-F238E27FC236}">
                <a16:creationId xmlns:a16="http://schemas.microsoft.com/office/drawing/2014/main" id="{60F59E7A-696D-4619-8D7E-2F268EFA2B41}"/>
              </a:ext>
            </a:extLst>
          </p:cNvPr>
          <p:cNvPicPr>
            <a:picLocks noChangeAspect="1"/>
          </p:cNvPicPr>
          <p:nvPr/>
        </p:nvPicPr>
        <p:blipFill>
          <a:blip r:embed="rId2"/>
          <a:stretch>
            <a:fillRect/>
          </a:stretch>
        </p:blipFill>
        <p:spPr>
          <a:xfrm>
            <a:off x="5202831" y="1274042"/>
            <a:ext cx="2420322" cy="506012"/>
          </a:xfrm>
          <a:prstGeom prst="rect">
            <a:avLst/>
          </a:prstGeom>
        </p:spPr>
      </p:pic>
    </p:spTree>
    <p:extLst>
      <p:ext uri="{BB962C8B-B14F-4D97-AF65-F5344CB8AC3E}">
        <p14:creationId xmlns:p14="http://schemas.microsoft.com/office/powerpoint/2010/main" val="17280698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1DFF2-1DD1-4CC6-87D9-35FF13BD514C}"/>
              </a:ext>
            </a:extLst>
          </p:cNvPr>
          <p:cNvSpPr>
            <a:spLocks noGrp="1"/>
          </p:cNvSpPr>
          <p:nvPr>
            <p:ph idx="1"/>
          </p:nvPr>
        </p:nvSpPr>
        <p:spPr>
          <a:xfrm>
            <a:off x="838200" y="278780"/>
            <a:ext cx="10515600" cy="6300440"/>
          </a:xfrm>
        </p:spPr>
        <p:txBody>
          <a:bodyPr/>
          <a:lstStyle/>
          <a:p>
            <a:pPr marL="0" indent="0">
              <a:buNone/>
            </a:pPr>
            <a:r>
              <a:rPr lang="en-US" dirty="0"/>
              <a:t>Using the product rule again, there are </a:t>
            </a:r>
          </a:p>
          <a:p>
            <a:pPr marL="0" indent="0" algn="ctr">
              <a:buNone/>
            </a:pPr>
            <a:r>
              <a:rPr lang="en-US" dirty="0"/>
              <a:t>5∙4∙3∙2∙1 = 5!</a:t>
            </a:r>
          </a:p>
          <a:p>
            <a:pPr marL="0" indent="0">
              <a:buNone/>
            </a:pPr>
            <a:r>
              <a:rPr lang="en-US" dirty="0"/>
              <a:t>ways to select the specific set                              of five balls. </a:t>
            </a:r>
          </a:p>
          <a:p>
            <a:pPr marL="0" indent="0">
              <a:buNone/>
            </a:pPr>
            <a:r>
              <a:rPr lang="en-US" dirty="0"/>
              <a:t>We knew from Example 1 that there are </a:t>
            </a:r>
            <a:r>
              <a:rPr lang="en-US" baseline="-25000" dirty="0"/>
              <a:t>40</a:t>
            </a:r>
            <a:r>
              <a:rPr lang="en-US" dirty="0"/>
              <a:t>P</a:t>
            </a:r>
            <a:r>
              <a:rPr lang="en-US" baseline="-25000" dirty="0"/>
              <a:t>5</a:t>
            </a:r>
            <a:r>
              <a:rPr lang="en-US" dirty="0"/>
              <a:t> = 40!/35! ways of selecting five balls where order matters.</a:t>
            </a:r>
          </a:p>
          <a:p>
            <a:pPr marL="0" indent="0">
              <a:buNone/>
            </a:pPr>
            <a:r>
              <a:rPr lang="en-US" dirty="0"/>
              <a:t>For each such choice there are 5! selections that correspond to the same set of five balls.</a:t>
            </a:r>
          </a:p>
        </p:txBody>
      </p:sp>
      <p:pic>
        <p:nvPicPr>
          <p:cNvPr id="4" name="Picture 3">
            <a:extLst>
              <a:ext uri="{FF2B5EF4-FFF2-40B4-BE49-F238E27FC236}">
                <a16:creationId xmlns:a16="http://schemas.microsoft.com/office/drawing/2014/main" id="{60F59E7A-696D-4619-8D7E-2F268EFA2B41}"/>
              </a:ext>
            </a:extLst>
          </p:cNvPr>
          <p:cNvPicPr>
            <a:picLocks noChangeAspect="1"/>
          </p:cNvPicPr>
          <p:nvPr/>
        </p:nvPicPr>
        <p:blipFill>
          <a:blip r:embed="rId2"/>
          <a:stretch>
            <a:fillRect/>
          </a:stretch>
        </p:blipFill>
        <p:spPr>
          <a:xfrm>
            <a:off x="5202831" y="1274042"/>
            <a:ext cx="2420322" cy="506012"/>
          </a:xfrm>
          <a:prstGeom prst="rect">
            <a:avLst/>
          </a:prstGeom>
        </p:spPr>
      </p:pic>
    </p:spTree>
    <p:extLst>
      <p:ext uri="{BB962C8B-B14F-4D97-AF65-F5344CB8AC3E}">
        <p14:creationId xmlns:p14="http://schemas.microsoft.com/office/powerpoint/2010/main" val="976169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0C9A83-329A-461F-B715-92C19E843650}"/>
              </a:ext>
            </a:extLst>
          </p:cNvPr>
          <p:cNvSpPr txBox="1"/>
          <p:nvPr/>
        </p:nvSpPr>
        <p:spPr>
          <a:xfrm>
            <a:off x="548640" y="579120"/>
            <a:ext cx="7695055" cy="1200329"/>
          </a:xfrm>
          <a:prstGeom prst="rect">
            <a:avLst/>
          </a:prstGeom>
          <a:noFill/>
        </p:spPr>
        <p:txBody>
          <a:bodyPr wrap="none" rtlCol="0">
            <a:spAutoFit/>
          </a:bodyPr>
          <a:lstStyle/>
          <a:p>
            <a:r>
              <a:rPr lang="en-US" dirty="0"/>
              <a:t>Suppose a lunch consists of one sandwich, one side,  one drink, and one desert. </a:t>
            </a:r>
          </a:p>
          <a:p>
            <a:r>
              <a:rPr lang="en-US" dirty="0"/>
              <a:t>You have a choice of 4 types of sandwich, 4 sides, 3 drinks, and two desserts.</a:t>
            </a:r>
          </a:p>
          <a:p>
            <a:endParaRPr lang="en-US" dirty="0"/>
          </a:p>
          <a:p>
            <a:r>
              <a:rPr lang="en-US" dirty="0"/>
              <a:t>How many different lunch combinations are there?</a:t>
            </a:r>
          </a:p>
        </p:txBody>
      </p:sp>
      <p:pic>
        <p:nvPicPr>
          <p:cNvPr id="6" name="Picture 5" descr="A picture containing text&#10;&#10;Description automatically generated">
            <a:extLst>
              <a:ext uri="{FF2B5EF4-FFF2-40B4-BE49-F238E27FC236}">
                <a16:creationId xmlns:a16="http://schemas.microsoft.com/office/drawing/2014/main" id="{FDB3D743-117B-445B-BC89-A90EB3408D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14899" y="3510710"/>
            <a:ext cx="854075" cy="354824"/>
          </a:xfrm>
          <a:prstGeom prst="rect">
            <a:avLst/>
          </a:prstGeom>
        </p:spPr>
      </p:pic>
      <p:cxnSp>
        <p:nvCxnSpPr>
          <p:cNvPr id="11" name="Straight Connector 10">
            <a:extLst>
              <a:ext uri="{FF2B5EF4-FFF2-40B4-BE49-F238E27FC236}">
                <a16:creationId xmlns:a16="http://schemas.microsoft.com/office/drawing/2014/main" id="{99BF201D-3C5A-4EC4-9AC3-CDBE7719ED1D}"/>
              </a:ext>
            </a:extLst>
          </p:cNvPr>
          <p:cNvCxnSpPr>
            <a:cxnSpLocks/>
            <a:stCxn id="24" idx="6"/>
            <a:endCxn id="2056" idx="1"/>
          </p:cNvCxnSpPr>
          <p:nvPr/>
        </p:nvCxnSpPr>
        <p:spPr>
          <a:xfrm flipV="1">
            <a:off x="462279" y="2517716"/>
            <a:ext cx="1072569" cy="1702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DC5965-3AE6-4B0F-B21F-2A41A6A7918A}"/>
              </a:ext>
            </a:extLst>
          </p:cNvPr>
          <p:cNvCxnSpPr>
            <a:cxnSpLocks/>
            <a:stCxn id="24" idx="6"/>
            <a:endCxn id="2058" idx="1"/>
          </p:cNvCxnSpPr>
          <p:nvPr/>
        </p:nvCxnSpPr>
        <p:spPr>
          <a:xfrm>
            <a:off x="462279" y="4220149"/>
            <a:ext cx="1052620" cy="515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087227F-A302-413D-8CB0-484DCEED4B0E}"/>
              </a:ext>
            </a:extLst>
          </p:cNvPr>
          <p:cNvCxnSpPr>
            <a:cxnSpLocks/>
            <a:stCxn id="24" idx="6"/>
            <a:endCxn id="2060" idx="1"/>
          </p:cNvCxnSpPr>
          <p:nvPr/>
        </p:nvCxnSpPr>
        <p:spPr>
          <a:xfrm>
            <a:off x="462279" y="4220149"/>
            <a:ext cx="1052619" cy="1582907"/>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31C6F8E-2B01-4166-AA68-F3CE27D9B1C9}"/>
              </a:ext>
            </a:extLst>
          </p:cNvPr>
          <p:cNvSpPr/>
          <p:nvPr/>
        </p:nvSpPr>
        <p:spPr>
          <a:xfrm>
            <a:off x="416560" y="4173097"/>
            <a:ext cx="45719" cy="941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Coca Cola Drink Png Image - Coca Cola Cup Png, Transparent Png , Transparent  Png Image - PNGitem">
            <a:extLst>
              <a:ext uri="{FF2B5EF4-FFF2-40B4-BE49-F238E27FC236}">
                <a16:creationId xmlns:a16="http://schemas.microsoft.com/office/drawing/2014/main" id="{99F55148-BFC8-4580-993E-BEFEEE0B71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6445" y="1605316"/>
            <a:ext cx="722592" cy="85121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99282F64-313D-4302-84DF-7EB4F9C08CDA}"/>
              </a:ext>
            </a:extLst>
          </p:cNvPr>
          <p:cNvPicPr>
            <a:picLocks noChangeAspect="1"/>
          </p:cNvPicPr>
          <p:nvPr/>
        </p:nvPicPr>
        <p:blipFill>
          <a:blip r:embed="rId5"/>
          <a:stretch>
            <a:fillRect/>
          </a:stretch>
        </p:blipFill>
        <p:spPr>
          <a:xfrm>
            <a:off x="10538525" y="1511319"/>
            <a:ext cx="676715" cy="914479"/>
          </a:xfrm>
          <a:prstGeom prst="rect">
            <a:avLst/>
          </a:prstGeom>
        </p:spPr>
      </p:pic>
      <p:pic>
        <p:nvPicPr>
          <p:cNvPr id="2054" name="Picture 6" descr="Starbucks Cup | PNG All">
            <a:extLst>
              <a:ext uri="{FF2B5EF4-FFF2-40B4-BE49-F238E27FC236}">
                <a16:creationId xmlns:a16="http://schemas.microsoft.com/office/drawing/2014/main" id="{E0F9DC77-170F-49C5-8662-97BC8C5895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7750" y="1685524"/>
            <a:ext cx="722593" cy="7898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andwich Clip Art Free Clipart Panda Free Clipart Images | Food clipart,  Food, Summer sandwiches">
            <a:extLst>
              <a:ext uri="{FF2B5EF4-FFF2-40B4-BE49-F238E27FC236}">
                <a16:creationId xmlns:a16="http://schemas.microsoft.com/office/drawing/2014/main" id="{B22CE6A2-80A1-4F9C-8D66-5CB4B4FA81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4848" y="2278597"/>
            <a:ext cx="843281" cy="47823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ree Sandwich Cliparts, Download Free Clip Art, Free Clip Art on Clipart  Library">
            <a:extLst>
              <a:ext uri="{FF2B5EF4-FFF2-40B4-BE49-F238E27FC236}">
                <a16:creationId xmlns:a16="http://schemas.microsoft.com/office/drawing/2014/main" id="{923E2441-98B9-4C1B-A576-1BAFA855D5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4899" y="4397561"/>
            <a:ext cx="843281" cy="67529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andwich Clip Art Images | Clipart Panda - Free Clipart Images">
            <a:extLst>
              <a:ext uri="{FF2B5EF4-FFF2-40B4-BE49-F238E27FC236}">
                <a16:creationId xmlns:a16="http://schemas.microsoft.com/office/drawing/2014/main" id="{33758D6D-AC9E-496D-9C23-3FCE10C68C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4898" y="5604885"/>
            <a:ext cx="843281" cy="396342"/>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B6F0B51B-2552-4984-9862-26F965E2F49A}"/>
              </a:ext>
            </a:extLst>
          </p:cNvPr>
          <p:cNvCxnSpPr>
            <a:cxnSpLocks/>
            <a:stCxn id="24" idx="6"/>
            <a:endCxn id="6" idx="1"/>
          </p:cNvCxnSpPr>
          <p:nvPr/>
        </p:nvCxnSpPr>
        <p:spPr>
          <a:xfrm flipV="1">
            <a:off x="462279" y="3688122"/>
            <a:ext cx="1052620" cy="532027"/>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452BDA6-61A8-464E-866F-A56C69E10D13}"/>
              </a:ext>
            </a:extLst>
          </p:cNvPr>
          <p:cNvGrpSpPr/>
          <p:nvPr/>
        </p:nvGrpSpPr>
        <p:grpSpPr>
          <a:xfrm>
            <a:off x="2334068" y="2166778"/>
            <a:ext cx="843281" cy="997291"/>
            <a:chOff x="2378129" y="1783254"/>
            <a:chExt cx="1571234" cy="2483946"/>
          </a:xfrm>
        </p:grpSpPr>
        <p:pic>
          <p:nvPicPr>
            <p:cNvPr id="63" name="Picture 62">
              <a:extLst>
                <a:ext uri="{FF2B5EF4-FFF2-40B4-BE49-F238E27FC236}">
                  <a16:creationId xmlns:a16="http://schemas.microsoft.com/office/drawing/2014/main" id="{48444B84-DC4A-4128-89A5-A5A68B0B1CC0}"/>
                </a:ext>
              </a:extLst>
            </p:cNvPr>
            <p:cNvPicPr>
              <a:picLocks noChangeAspect="1"/>
            </p:cNvPicPr>
            <p:nvPr/>
          </p:nvPicPr>
          <p:blipFill>
            <a:blip r:embed="rId10"/>
            <a:stretch>
              <a:fillRect/>
            </a:stretch>
          </p:blipFill>
          <p:spPr>
            <a:xfrm>
              <a:off x="2920574" y="2386208"/>
              <a:ext cx="868755" cy="602032"/>
            </a:xfrm>
            <a:prstGeom prst="rect">
              <a:avLst/>
            </a:prstGeom>
          </p:spPr>
        </p:pic>
        <p:pic>
          <p:nvPicPr>
            <p:cNvPr id="2048" name="Picture 2047">
              <a:extLst>
                <a:ext uri="{FF2B5EF4-FFF2-40B4-BE49-F238E27FC236}">
                  <a16:creationId xmlns:a16="http://schemas.microsoft.com/office/drawing/2014/main" id="{A9FD7BD9-79E1-4948-8259-096651ECCE84}"/>
                </a:ext>
              </a:extLst>
            </p:cNvPr>
            <p:cNvPicPr>
              <a:picLocks noChangeAspect="1"/>
            </p:cNvPicPr>
            <p:nvPr/>
          </p:nvPicPr>
          <p:blipFill>
            <a:blip r:embed="rId11"/>
            <a:stretch>
              <a:fillRect/>
            </a:stretch>
          </p:blipFill>
          <p:spPr>
            <a:xfrm>
              <a:off x="2913982" y="3053932"/>
              <a:ext cx="845893" cy="541067"/>
            </a:xfrm>
            <a:prstGeom prst="rect">
              <a:avLst/>
            </a:prstGeom>
          </p:spPr>
        </p:pic>
        <p:pic>
          <p:nvPicPr>
            <p:cNvPr id="2049" name="Picture 2048">
              <a:extLst>
                <a:ext uri="{FF2B5EF4-FFF2-40B4-BE49-F238E27FC236}">
                  <a16:creationId xmlns:a16="http://schemas.microsoft.com/office/drawing/2014/main" id="{EA2137C5-A971-4E8E-AB56-F181A4CDBDED}"/>
                </a:ext>
              </a:extLst>
            </p:cNvPr>
            <p:cNvPicPr>
              <a:picLocks noChangeAspect="1"/>
            </p:cNvPicPr>
            <p:nvPr/>
          </p:nvPicPr>
          <p:blipFill>
            <a:blip r:embed="rId12"/>
            <a:stretch>
              <a:fillRect/>
            </a:stretch>
          </p:blipFill>
          <p:spPr>
            <a:xfrm>
              <a:off x="2920574" y="3756616"/>
              <a:ext cx="1028789" cy="510584"/>
            </a:xfrm>
            <a:prstGeom prst="rect">
              <a:avLst/>
            </a:prstGeom>
          </p:spPr>
        </p:pic>
        <p:pic>
          <p:nvPicPr>
            <p:cNvPr id="2051" name="Picture 2050">
              <a:extLst>
                <a:ext uri="{FF2B5EF4-FFF2-40B4-BE49-F238E27FC236}">
                  <a16:creationId xmlns:a16="http://schemas.microsoft.com/office/drawing/2014/main" id="{F3AF8C09-E1BB-4792-9299-E7934D25A518}"/>
                </a:ext>
              </a:extLst>
            </p:cNvPr>
            <p:cNvPicPr>
              <a:picLocks noChangeAspect="1"/>
            </p:cNvPicPr>
            <p:nvPr/>
          </p:nvPicPr>
          <p:blipFill>
            <a:blip r:embed="rId13"/>
            <a:stretch>
              <a:fillRect/>
            </a:stretch>
          </p:blipFill>
          <p:spPr>
            <a:xfrm>
              <a:off x="2913982" y="1783254"/>
              <a:ext cx="861135" cy="495343"/>
            </a:xfrm>
            <a:prstGeom prst="rect">
              <a:avLst/>
            </a:prstGeom>
          </p:spPr>
        </p:pic>
        <p:cxnSp>
          <p:nvCxnSpPr>
            <p:cNvPr id="2055" name="Straight Connector 2054">
              <a:extLst>
                <a:ext uri="{FF2B5EF4-FFF2-40B4-BE49-F238E27FC236}">
                  <a16:creationId xmlns:a16="http://schemas.microsoft.com/office/drawing/2014/main" id="{87BCB129-7A62-44C4-9CE4-31D2DB673656}"/>
                </a:ext>
              </a:extLst>
            </p:cNvPr>
            <p:cNvCxnSpPr>
              <a:cxnSpLocks/>
              <a:stCxn id="2056" idx="3"/>
              <a:endCxn id="2051"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CE3FC01D-659B-4707-AFCB-D3EDA171BCCD}"/>
                </a:ext>
              </a:extLst>
            </p:cNvPr>
            <p:cNvCxnSpPr>
              <a:cxnSpLocks/>
              <a:stCxn id="2056" idx="3"/>
              <a:endCxn id="63"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E4586C71-4E87-4A51-BCF6-26261AC51EEC}"/>
                </a:ext>
              </a:extLst>
            </p:cNvPr>
            <p:cNvCxnSpPr>
              <a:stCxn id="2056" idx="3"/>
              <a:endCxn id="2056" idx="3"/>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B2AAD5A2-3E5F-44DA-911F-DF8094D12FFC}"/>
                </a:ext>
              </a:extLst>
            </p:cNvPr>
            <p:cNvCxnSpPr>
              <a:cxnSpLocks/>
              <a:stCxn id="2056" idx="3"/>
              <a:endCxn id="2048"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D693DB36-F922-489D-AEC9-27D6C93B9C87}"/>
                </a:ext>
              </a:extLst>
            </p:cNvPr>
            <p:cNvCxnSpPr>
              <a:cxnSpLocks/>
              <a:stCxn id="2056" idx="3"/>
              <a:endCxn id="2049"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2071" name="Picture 2070">
            <a:extLst>
              <a:ext uri="{FF2B5EF4-FFF2-40B4-BE49-F238E27FC236}">
                <a16:creationId xmlns:a16="http://schemas.microsoft.com/office/drawing/2014/main" id="{BDAC309D-E1D7-45B6-9688-0CD180A185EE}"/>
              </a:ext>
            </a:extLst>
          </p:cNvPr>
          <p:cNvPicPr>
            <a:picLocks noChangeAspect="1"/>
          </p:cNvPicPr>
          <p:nvPr/>
        </p:nvPicPr>
        <p:blipFill>
          <a:blip r:embed="rId14"/>
          <a:stretch>
            <a:fillRect/>
          </a:stretch>
        </p:blipFill>
        <p:spPr>
          <a:xfrm>
            <a:off x="10662095" y="377178"/>
            <a:ext cx="841321" cy="475529"/>
          </a:xfrm>
          <a:prstGeom prst="rect">
            <a:avLst/>
          </a:prstGeom>
        </p:spPr>
      </p:pic>
      <p:pic>
        <p:nvPicPr>
          <p:cNvPr id="2072" name="Picture 2071">
            <a:extLst>
              <a:ext uri="{FF2B5EF4-FFF2-40B4-BE49-F238E27FC236}">
                <a16:creationId xmlns:a16="http://schemas.microsoft.com/office/drawing/2014/main" id="{C3B7E331-58F9-4AD0-9F48-2481FEEB3ABE}"/>
              </a:ext>
            </a:extLst>
          </p:cNvPr>
          <p:cNvPicPr>
            <a:picLocks noChangeAspect="1"/>
          </p:cNvPicPr>
          <p:nvPr/>
        </p:nvPicPr>
        <p:blipFill>
          <a:blip r:embed="rId15"/>
          <a:stretch>
            <a:fillRect/>
          </a:stretch>
        </p:blipFill>
        <p:spPr>
          <a:xfrm>
            <a:off x="9820774" y="419853"/>
            <a:ext cx="853514" cy="353599"/>
          </a:xfrm>
          <a:prstGeom prst="rect">
            <a:avLst/>
          </a:prstGeom>
        </p:spPr>
      </p:pic>
      <p:pic>
        <p:nvPicPr>
          <p:cNvPr id="2073" name="Picture 2072">
            <a:extLst>
              <a:ext uri="{FF2B5EF4-FFF2-40B4-BE49-F238E27FC236}">
                <a16:creationId xmlns:a16="http://schemas.microsoft.com/office/drawing/2014/main" id="{E60F962A-AC4B-491F-BB8C-92C90DD911FB}"/>
              </a:ext>
            </a:extLst>
          </p:cNvPr>
          <p:cNvPicPr>
            <a:picLocks noChangeAspect="1"/>
          </p:cNvPicPr>
          <p:nvPr/>
        </p:nvPicPr>
        <p:blipFill>
          <a:blip r:embed="rId16"/>
          <a:stretch>
            <a:fillRect/>
          </a:stretch>
        </p:blipFill>
        <p:spPr>
          <a:xfrm>
            <a:off x="8991646" y="236957"/>
            <a:ext cx="841321" cy="676715"/>
          </a:xfrm>
          <a:prstGeom prst="rect">
            <a:avLst/>
          </a:prstGeom>
        </p:spPr>
      </p:pic>
      <p:pic>
        <p:nvPicPr>
          <p:cNvPr id="2074" name="Picture 2073">
            <a:extLst>
              <a:ext uri="{FF2B5EF4-FFF2-40B4-BE49-F238E27FC236}">
                <a16:creationId xmlns:a16="http://schemas.microsoft.com/office/drawing/2014/main" id="{65F84A81-B54A-41CF-9951-4ADD5E1520EE}"/>
              </a:ext>
            </a:extLst>
          </p:cNvPr>
          <p:cNvPicPr>
            <a:picLocks noChangeAspect="1"/>
          </p:cNvPicPr>
          <p:nvPr/>
        </p:nvPicPr>
        <p:blipFill>
          <a:blip r:embed="rId17"/>
          <a:stretch>
            <a:fillRect/>
          </a:stretch>
        </p:blipFill>
        <p:spPr>
          <a:xfrm>
            <a:off x="8150325" y="377178"/>
            <a:ext cx="841321" cy="396274"/>
          </a:xfrm>
          <a:prstGeom prst="rect">
            <a:avLst/>
          </a:prstGeom>
        </p:spPr>
      </p:pic>
      <p:pic>
        <p:nvPicPr>
          <p:cNvPr id="2075" name="Picture 2074">
            <a:extLst>
              <a:ext uri="{FF2B5EF4-FFF2-40B4-BE49-F238E27FC236}">
                <a16:creationId xmlns:a16="http://schemas.microsoft.com/office/drawing/2014/main" id="{5BA48591-02A7-42DF-B69B-683065FCA048}"/>
              </a:ext>
            </a:extLst>
          </p:cNvPr>
          <p:cNvPicPr>
            <a:picLocks noChangeAspect="1"/>
          </p:cNvPicPr>
          <p:nvPr/>
        </p:nvPicPr>
        <p:blipFill>
          <a:blip r:embed="rId18"/>
          <a:stretch>
            <a:fillRect/>
          </a:stretch>
        </p:blipFill>
        <p:spPr>
          <a:xfrm>
            <a:off x="10783749" y="945756"/>
            <a:ext cx="859611" cy="493819"/>
          </a:xfrm>
          <a:prstGeom prst="rect">
            <a:avLst/>
          </a:prstGeom>
        </p:spPr>
      </p:pic>
      <p:pic>
        <p:nvPicPr>
          <p:cNvPr id="2076" name="Picture 2075">
            <a:extLst>
              <a:ext uri="{FF2B5EF4-FFF2-40B4-BE49-F238E27FC236}">
                <a16:creationId xmlns:a16="http://schemas.microsoft.com/office/drawing/2014/main" id="{DA8A828D-1B05-4638-AC48-D57E0C1F7869}"/>
              </a:ext>
            </a:extLst>
          </p:cNvPr>
          <p:cNvPicPr>
            <a:picLocks noChangeAspect="1"/>
          </p:cNvPicPr>
          <p:nvPr/>
        </p:nvPicPr>
        <p:blipFill>
          <a:blip r:embed="rId19"/>
          <a:stretch>
            <a:fillRect/>
          </a:stretch>
        </p:blipFill>
        <p:spPr>
          <a:xfrm>
            <a:off x="9966956" y="923420"/>
            <a:ext cx="871804" cy="603556"/>
          </a:xfrm>
          <a:prstGeom prst="rect">
            <a:avLst/>
          </a:prstGeom>
        </p:spPr>
      </p:pic>
      <p:pic>
        <p:nvPicPr>
          <p:cNvPr id="2077" name="Picture 2076">
            <a:extLst>
              <a:ext uri="{FF2B5EF4-FFF2-40B4-BE49-F238E27FC236}">
                <a16:creationId xmlns:a16="http://schemas.microsoft.com/office/drawing/2014/main" id="{20B0D9AE-575B-4CC6-A47A-B6D7AF64DE28}"/>
              </a:ext>
            </a:extLst>
          </p:cNvPr>
          <p:cNvPicPr>
            <a:picLocks noChangeAspect="1"/>
          </p:cNvPicPr>
          <p:nvPr/>
        </p:nvPicPr>
        <p:blipFill>
          <a:blip r:embed="rId20"/>
          <a:stretch>
            <a:fillRect/>
          </a:stretch>
        </p:blipFill>
        <p:spPr>
          <a:xfrm>
            <a:off x="8150325" y="945756"/>
            <a:ext cx="847417" cy="542591"/>
          </a:xfrm>
          <a:prstGeom prst="rect">
            <a:avLst/>
          </a:prstGeom>
        </p:spPr>
      </p:pic>
      <p:pic>
        <p:nvPicPr>
          <p:cNvPr id="2078" name="Picture 2077">
            <a:extLst>
              <a:ext uri="{FF2B5EF4-FFF2-40B4-BE49-F238E27FC236}">
                <a16:creationId xmlns:a16="http://schemas.microsoft.com/office/drawing/2014/main" id="{C4618474-B99B-48CC-9403-737BF91D6344}"/>
              </a:ext>
            </a:extLst>
          </p:cNvPr>
          <p:cNvPicPr>
            <a:picLocks noChangeAspect="1"/>
          </p:cNvPicPr>
          <p:nvPr/>
        </p:nvPicPr>
        <p:blipFill>
          <a:blip r:embed="rId21"/>
          <a:stretch>
            <a:fillRect/>
          </a:stretch>
        </p:blipFill>
        <p:spPr>
          <a:xfrm>
            <a:off x="8967126" y="963964"/>
            <a:ext cx="1030313" cy="512108"/>
          </a:xfrm>
          <a:prstGeom prst="rect">
            <a:avLst/>
          </a:prstGeom>
        </p:spPr>
      </p:pic>
      <p:pic>
        <p:nvPicPr>
          <p:cNvPr id="2079" name="Picture 14" descr="Free Dessert Food Cliparts, Download Free Clip Art, Free Clip Art on Clipart  Library">
            <a:extLst>
              <a:ext uri="{FF2B5EF4-FFF2-40B4-BE49-F238E27FC236}">
                <a16:creationId xmlns:a16="http://schemas.microsoft.com/office/drawing/2014/main" id="{37A04D7D-0909-435D-8F38-61E2BFF5DD4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636142" y="2517715"/>
            <a:ext cx="722594" cy="722594"/>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16" descr="Free Dessert Cliparts, Download Free Clip Art, Free Clip Art on Clipart  Library">
            <a:extLst>
              <a:ext uri="{FF2B5EF4-FFF2-40B4-BE49-F238E27FC236}">
                <a16:creationId xmlns:a16="http://schemas.microsoft.com/office/drawing/2014/main" id="{A779C54A-D836-4D66-9AFC-76907C2550FC}"/>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402858" y="2488802"/>
            <a:ext cx="535853" cy="62344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a:extLst>
              <a:ext uri="{FF2B5EF4-FFF2-40B4-BE49-F238E27FC236}">
                <a16:creationId xmlns:a16="http://schemas.microsoft.com/office/drawing/2014/main" id="{D8A5453C-C12B-4ADD-9C72-FE9C0C94BDB3}"/>
              </a:ext>
            </a:extLst>
          </p:cNvPr>
          <p:cNvPicPr>
            <a:picLocks noChangeAspect="1"/>
          </p:cNvPicPr>
          <p:nvPr/>
        </p:nvPicPr>
        <p:blipFill>
          <a:blip r:embed="rId10"/>
          <a:stretch>
            <a:fillRect/>
          </a:stretch>
        </p:blipFill>
        <p:spPr>
          <a:xfrm>
            <a:off x="3385235" y="3207205"/>
            <a:ext cx="894661" cy="676452"/>
          </a:xfrm>
          <a:prstGeom prst="rect">
            <a:avLst/>
          </a:prstGeom>
        </p:spPr>
      </p:pic>
      <p:pic>
        <p:nvPicPr>
          <p:cNvPr id="38" name="Picture 37">
            <a:extLst>
              <a:ext uri="{FF2B5EF4-FFF2-40B4-BE49-F238E27FC236}">
                <a16:creationId xmlns:a16="http://schemas.microsoft.com/office/drawing/2014/main" id="{E9F4DFA9-7EA9-4901-81CC-C5DE6CB45E18}"/>
              </a:ext>
            </a:extLst>
          </p:cNvPr>
          <p:cNvPicPr>
            <a:picLocks noChangeAspect="1"/>
          </p:cNvPicPr>
          <p:nvPr/>
        </p:nvPicPr>
        <p:blipFill>
          <a:blip r:embed="rId11"/>
          <a:stretch>
            <a:fillRect/>
          </a:stretch>
        </p:blipFill>
        <p:spPr>
          <a:xfrm>
            <a:off x="3378446" y="3957465"/>
            <a:ext cx="871117" cy="607948"/>
          </a:xfrm>
          <a:prstGeom prst="rect">
            <a:avLst/>
          </a:prstGeom>
        </p:spPr>
      </p:pic>
      <p:pic>
        <p:nvPicPr>
          <p:cNvPr id="39" name="Picture 38">
            <a:extLst>
              <a:ext uri="{FF2B5EF4-FFF2-40B4-BE49-F238E27FC236}">
                <a16:creationId xmlns:a16="http://schemas.microsoft.com/office/drawing/2014/main" id="{91F53CB3-AC07-4855-BB28-2E1F69E338B9}"/>
              </a:ext>
            </a:extLst>
          </p:cNvPr>
          <p:cNvPicPr>
            <a:picLocks noChangeAspect="1"/>
          </p:cNvPicPr>
          <p:nvPr/>
        </p:nvPicPr>
        <p:blipFill>
          <a:blip r:embed="rId12"/>
          <a:stretch>
            <a:fillRect/>
          </a:stretch>
        </p:blipFill>
        <p:spPr>
          <a:xfrm>
            <a:off x="3385235" y="4747009"/>
            <a:ext cx="1059467" cy="573700"/>
          </a:xfrm>
          <a:prstGeom prst="rect">
            <a:avLst/>
          </a:prstGeom>
        </p:spPr>
      </p:pic>
      <p:pic>
        <p:nvPicPr>
          <p:cNvPr id="40" name="Picture 39">
            <a:extLst>
              <a:ext uri="{FF2B5EF4-FFF2-40B4-BE49-F238E27FC236}">
                <a16:creationId xmlns:a16="http://schemas.microsoft.com/office/drawing/2014/main" id="{E16B7B26-562C-45C5-91EF-335203EECA61}"/>
              </a:ext>
            </a:extLst>
          </p:cNvPr>
          <p:cNvPicPr>
            <a:picLocks noChangeAspect="1"/>
          </p:cNvPicPr>
          <p:nvPr/>
        </p:nvPicPr>
        <p:blipFill>
          <a:blip r:embed="rId13"/>
          <a:stretch>
            <a:fillRect/>
          </a:stretch>
        </p:blipFill>
        <p:spPr>
          <a:xfrm>
            <a:off x="3378446" y="2529717"/>
            <a:ext cx="886814" cy="556575"/>
          </a:xfrm>
          <a:prstGeom prst="rect">
            <a:avLst/>
          </a:prstGeom>
        </p:spPr>
      </p:pic>
      <p:cxnSp>
        <p:nvCxnSpPr>
          <p:cNvPr id="41" name="Straight Connector 40">
            <a:extLst>
              <a:ext uri="{FF2B5EF4-FFF2-40B4-BE49-F238E27FC236}">
                <a16:creationId xmlns:a16="http://schemas.microsoft.com/office/drawing/2014/main" id="{C044720A-8EFE-42B9-88D6-1E5F34B037CA}"/>
              </a:ext>
            </a:extLst>
          </p:cNvPr>
          <p:cNvCxnSpPr>
            <a:cxnSpLocks/>
            <a:stCxn id="6" idx="3"/>
            <a:endCxn id="40" idx="1"/>
          </p:cNvCxnSpPr>
          <p:nvPr/>
        </p:nvCxnSpPr>
        <p:spPr>
          <a:xfrm flipV="1">
            <a:off x="2368974" y="2808005"/>
            <a:ext cx="1009472" cy="880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5802D97-7BCD-4640-B8D7-DF237DBF4B65}"/>
              </a:ext>
            </a:extLst>
          </p:cNvPr>
          <p:cNvCxnSpPr>
            <a:cxnSpLocks/>
            <a:stCxn id="6" idx="3"/>
            <a:endCxn id="37" idx="1"/>
          </p:cNvCxnSpPr>
          <p:nvPr/>
        </p:nvCxnSpPr>
        <p:spPr>
          <a:xfrm flipV="1">
            <a:off x="2368974" y="3545431"/>
            <a:ext cx="1016261" cy="1426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75C4908-BCE6-4C38-8212-5B53AF251135}"/>
              </a:ext>
            </a:extLst>
          </p:cNvPr>
          <p:cNvCxnSpPr>
            <a:cxnSpLocks/>
            <a:stCxn id="6" idx="3"/>
            <a:endCxn id="6" idx="3"/>
          </p:cNvCxnSpPr>
          <p:nvPr/>
        </p:nvCxnSpPr>
        <p:spPr>
          <a:xfrm>
            <a:off x="2368974" y="368812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A92046B-2BB1-4F4C-BE99-0CBB6EF544F2}"/>
              </a:ext>
            </a:extLst>
          </p:cNvPr>
          <p:cNvCxnSpPr>
            <a:cxnSpLocks/>
            <a:stCxn id="6" idx="3"/>
            <a:endCxn id="38" idx="1"/>
          </p:cNvCxnSpPr>
          <p:nvPr/>
        </p:nvCxnSpPr>
        <p:spPr>
          <a:xfrm>
            <a:off x="2368974" y="3688122"/>
            <a:ext cx="1009472" cy="5733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B28CAC-F9E9-4CF4-B187-D0DDF10B2485}"/>
              </a:ext>
            </a:extLst>
          </p:cNvPr>
          <p:cNvCxnSpPr>
            <a:cxnSpLocks/>
            <a:stCxn id="6" idx="3"/>
            <a:endCxn id="39" idx="1"/>
          </p:cNvCxnSpPr>
          <p:nvPr/>
        </p:nvCxnSpPr>
        <p:spPr>
          <a:xfrm>
            <a:off x="2368974" y="3688122"/>
            <a:ext cx="1016261" cy="1345737"/>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A6A9AE9-7830-4F23-BD62-7A1E802F1AA7}"/>
              </a:ext>
            </a:extLst>
          </p:cNvPr>
          <p:cNvSpPr txBox="1"/>
          <p:nvPr/>
        </p:nvSpPr>
        <p:spPr>
          <a:xfrm>
            <a:off x="5303898" y="3156993"/>
            <a:ext cx="3445430" cy="646331"/>
          </a:xfrm>
          <a:prstGeom prst="rect">
            <a:avLst/>
          </a:prstGeom>
          <a:noFill/>
        </p:spPr>
        <p:txBody>
          <a:bodyPr wrap="none" rtlCol="0">
            <a:spAutoFit/>
          </a:bodyPr>
          <a:lstStyle/>
          <a:p>
            <a:r>
              <a:rPr lang="en-US" dirty="0"/>
              <a:t>For each choice of sandwich, there</a:t>
            </a:r>
          </a:p>
          <a:p>
            <a:r>
              <a:rPr lang="en-US" dirty="0"/>
              <a:t>are 4 ways to choose a side.</a:t>
            </a:r>
          </a:p>
        </p:txBody>
      </p:sp>
    </p:spTree>
    <p:extLst>
      <p:ext uri="{BB962C8B-B14F-4D97-AF65-F5344CB8AC3E}">
        <p14:creationId xmlns:p14="http://schemas.microsoft.com/office/powerpoint/2010/main" val="4107076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1DFF2-1DD1-4CC6-87D9-35FF13BD514C}"/>
              </a:ext>
            </a:extLst>
          </p:cNvPr>
          <p:cNvSpPr>
            <a:spLocks noGrp="1"/>
          </p:cNvSpPr>
          <p:nvPr>
            <p:ph idx="1"/>
          </p:nvPr>
        </p:nvSpPr>
        <p:spPr>
          <a:xfrm>
            <a:off x="838200" y="278780"/>
            <a:ext cx="10515600" cy="6300440"/>
          </a:xfrm>
        </p:spPr>
        <p:txBody>
          <a:bodyPr/>
          <a:lstStyle/>
          <a:p>
            <a:pPr marL="0" indent="0">
              <a:buNone/>
            </a:pPr>
            <a:r>
              <a:rPr lang="en-US" dirty="0"/>
              <a:t>Using the product rule again, there are </a:t>
            </a:r>
          </a:p>
          <a:p>
            <a:pPr marL="0" indent="0" algn="ctr">
              <a:buNone/>
            </a:pPr>
            <a:r>
              <a:rPr lang="en-US" dirty="0"/>
              <a:t>5∙4∙3∙2∙1 = 5!</a:t>
            </a:r>
          </a:p>
          <a:p>
            <a:pPr marL="0" indent="0">
              <a:buNone/>
            </a:pPr>
            <a:r>
              <a:rPr lang="en-US" dirty="0"/>
              <a:t>ways to select the specific set                              of five balls. </a:t>
            </a:r>
          </a:p>
          <a:p>
            <a:pPr marL="0" indent="0">
              <a:buNone/>
            </a:pPr>
            <a:r>
              <a:rPr lang="en-US" dirty="0"/>
              <a:t>We knew from Example 1 that there are </a:t>
            </a:r>
            <a:r>
              <a:rPr lang="en-US" baseline="-25000" dirty="0"/>
              <a:t>40</a:t>
            </a:r>
            <a:r>
              <a:rPr lang="en-US" dirty="0"/>
              <a:t>P</a:t>
            </a:r>
            <a:r>
              <a:rPr lang="en-US" baseline="-25000" dirty="0"/>
              <a:t>5</a:t>
            </a:r>
            <a:r>
              <a:rPr lang="en-US" dirty="0"/>
              <a:t> = 40!/35! ways of selecting five balls where order matters.</a:t>
            </a:r>
          </a:p>
          <a:p>
            <a:pPr marL="0" indent="0">
              <a:buNone/>
            </a:pPr>
            <a:r>
              <a:rPr lang="en-US" dirty="0"/>
              <a:t>For each such choice there are 5! selections that correspond to the same set of five balls.</a:t>
            </a:r>
          </a:p>
          <a:p>
            <a:pPr marL="0" indent="0">
              <a:buNone/>
            </a:pPr>
            <a:r>
              <a:rPr lang="en-US" dirty="0"/>
              <a:t>Putting these two together we see there are </a:t>
            </a:r>
          </a:p>
          <a:p>
            <a:pPr marL="0" indent="0" algn="ctr">
              <a:buNone/>
            </a:pPr>
            <a:r>
              <a:rPr lang="en-US" baseline="-25000" dirty="0"/>
              <a:t>40</a:t>
            </a:r>
            <a:r>
              <a:rPr lang="en-US" dirty="0"/>
              <a:t>C</a:t>
            </a:r>
            <a:r>
              <a:rPr lang="en-US" baseline="-25000" dirty="0"/>
              <a:t>5</a:t>
            </a:r>
            <a:r>
              <a:rPr lang="en-US" dirty="0"/>
              <a:t> = </a:t>
            </a:r>
            <a:r>
              <a:rPr lang="en-US" baseline="-25000" dirty="0"/>
              <a:t>40</a:t>
            </a:r>
            <a:r>
              <a:rPr lang="en-US" dirty="0"/>
              <a:t>P</a:t>
            </a:r>
            <a:r>
              <a:rPr lang="en-US" baseline="-25000" dirty="0"/>
              <a:t>5</a:t>
            </a:r>
            <a:r>
              <a:rPr lang="en-US" dirty="0"/>
              <a:t>/5! = (40!/35!)/5! = 40!/((40-5)!5!) = 658,008</a:t>
            </a:r>
          </a:p>
          <a:p>
            <a:pPr marL="0" indent="0">
              <a:buNone/>
            </a:pPr>
            <a:r>
              <a:rPr lang="en-US" dirty="0"/>
              <a:t>sets of five balls that can be chosen from a set of 40 balls.</a:t>
            </a:r>
          </a:p>
        </p:txBody>
      </p:sp>
      <p:pic>
        <p:nvPicPr>
          <p:cNvPr id="4" name="Picture 3">
            <a:extLst>
              <a:ext uri="{FF2B5EF4-FFF2-40B4-BE49-F238E27FC236}">
                <a16:creationId xmlns:a16="http://schemas.microsoft.com/office/drawing/2014/main" id="{60F59E7A-696D-4619-8D7E-2F268EFA2B41}"/>
              </a:ext>
            </a:extLst>
          </p:cNvPr>
          <p:cNvPicPr>
            <a:picLocks noChangeAspect="1"/>
          </p:cNvPicPr>
          <p:nvPr/>
        </p:nvPicPr>
        <p:blipFill>
          <a:blip r:embed="rId2"/>
          <a:stretch>
            <a:fillRect/>
          </a:stretch>
        </p:blipFill>
        <p:spPr>
          <a:xfrm>
            <a:off x="5202831" y="1274042"/>
            <a:ext cx="2420322" cy="506012"/>
          </a:xfrm>
          <a:prstGeom prst="rect">
            <a:avLst/>
          </a:prstGeom>
        </p:spPr>
      </p:pic>
    </p:spTree>
    <p:extLst>
      <p:ext uri="{BB962C8B-B14F-4D97-AF65-F5344CB8AC3E}">
        <p14:creationId xmlns:p14="http://schemas.microsoft.com/office/powerpoint/2010/main" val="25415877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5F3A5-DD4D-4703-95AC-01F40A105C44}"/>
              </a:ext>
            </a:extLst>
          </p:cNvPr>
          <p:cNvSpPr>
            <a:spLocks noGrp="1"/>
          </p:cNvSpPr>
          <p:nvPr>
            <p:ph idx="1"/>
          </p:nvPr>
        </p:nvSpPr>
        <p:spPr>
          <a:xfrm>
            <a:off x="838200" y="367990"/>
            <a:ext cx="10515600" cy="6066264"/>
          </a:xfrm>
        </p:spPr>
        <p:txBody>
          <a:bodyPr/>
          <a:lstStyle/>
          <a:p>
            <a:pPr marL="0" indent="0">
              <a:buNone/>
            </a:pPr>
            <a:r>
              <a:rPr lang="en-US" b="1" dirty="0"/>
              <a:t>Example 4: </a:t>
            </a:r>
            <a:r>
              <a:rPr lang="en-US" dirty="0"/>
              <a:t>Let’s do the same thing with example 2 that we did with Example 1. Suppose we draw five balls from a set of 40 numbered balls, where we replace the ball draw each time. How many sets of five balls can we draw, where order does not matter.</a:t>
            </a:r>
          </a:p>
        </p:txBody>
      </p:sp>
    </p:spTree>
    <p:extLst>
      <p:ext uri="{BB962C8B-B14F-4D97-AF65-F5344CB8AC3E}">
        <p14:creationId xmlns:p14="http://schemas.microsoft.com/office/powerpoint/2010/main" val="23408042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5F3A5-DD4D-4703-95AC-01F40A105C44}"/>
              </a:ext>
            </a:extLst>
          </p:cNvPr>
          <p:cNvSpPr>
            <a:spLocks noGrp="1"/>
          </p:cNvSpPr>
          <p:nvPr>
            <p:ph idx="1"/>
          </p:nvPr>
        </p:nvSpPr>
        <p:spPr>
          <a:xfrm>
            <a:off x="838200" y="367990"/>
            <a:ext cx="10515600" cy="6066264"/>
          </a:xfrm>
        </p:spPr>
        <p:txBody>
          <a:bodyPr/>
          <a:lstStyle/>
          <a:p>
            <a:pPr marL="0" indent="0">
              <a:buNone/>
            </a:pPr>
            <a:r>
              <a:rPr lang="en-US" b="1" dirty="0"/>
              <a:t>Example 4: </a:t>
            </a:r>
            <a:r>
              <a:rPr lang="en-US" dirty="0"/>
              <a:t>Let’s do the same thing with example 2 that we did with Example 1. Suppose we draw five balls from a set of 40 numbered balls, where we replace the ball draw each time. How many sets of five balls can we draw, where order does not matter.</a:t>
            </a:r>
          </a:p>
          <a:p>
            <a:pPr marL="0" indent="0">
              <a:buNone/>
            </a:pPr>
            <a:r>
              <a:rPr lang="en-US" dirty="0"/>
              <a:t>This counting involves a new trick, basically, suppose you have 40 numbered boxes or bins and you take five unnumbered balls and randomly toss them into the forty bins. Say you throw balls into box 4, 4, 17, 23, 23, this will be your set the order does not matter. </a:t>
            </a:r>
          </a:p>
        </p:txBody>
      </p:sp>
    </p:spTree>
    <p:extLst>
      <p:ext uri="{BB962C8B-B14F-4D97-AF65-F5344CB8AC3E}">
        <p14:creationId xmlns:p14="http://schemas.microsoft.com/office/powerpoint/2010/main" val="28494508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5F3A5-DD4D-4703-95AC-01F40A105C44}"/>
              </a:ext>
            </a:extLst>
          </p:cNvPr>
          <p:cNvSpPr>
            <a:spLocks noGrp="1"/>
          </p:cNvSpPr>
          <p:nvPr>
            <p:ph idx="1"/>
          </p:nvPr>
        </p:nvSpPr>
        <p:spPr>
          <a:xfrm>
            <a:off x="838200" y="367990"/>
            <a:ext cx="10515600" cy="6066264"/>
          </a:xfrm>
        </p:spPr>
        <p:txBody>
          <a:bodyPr/>
          <a:lstStyle/>
          <a:p>
            <a:pPr marL="0" indent="0">
              <a:buNone/>
            </a:pPr>
            <a:r>
              <a:rPr lang="en-US" b="1" dirty="0"/>
              <a:t>Example 4: </a:t>
            </a:r>
            <a:r>
              <a:rPr lang="en-US" dirty="0"/>
              <a:t>Let’s do the same thing with example 2 that we did with Example 1. Suppose we draw five balls from a set of 40 numbered balls, where we replace the ball draw each time. How many sets of five balls can we draw, where order does not matter.</a:t>
            </a:r>
          </a:p>
          <a:p>
            <a:pPr marL="0" indent="0">
              <a:buNone/>
            </a:pPr>
            <a:r>
              <a:rPr lang="en-US" dirty="0"/>
              <a:t>This counting involves a new trick, basically, suppose you have 40 numbered boxes or bins and you take five unnumbered balls and randomly toss them into the forty bins. Say you throw balls into box 4, 4, 17, 23, 23, this will be your set the order does not matter. </a:t>
            </a:r>
          </a:p>
          <a:p>
            <a:pPr marL="0" indent="0">
              <a:buNone/>
            </a:pPr>
            <a:r>
              <a:rPr lang="en-US" dirty="0"/>
              <a:t>Here is a way to count this put down 40 + 5 + 1 = 46 lines:</a:t>
            </a:r>
          </a:p>
          <a:p>
            <a:pPr marL="0" indent="0" algn="ctr">
              <a:buNone/>
            </a:pPr>
            <a:r>
              <a:rPr lang="en-US" sz="2400" b="1" dirty="0">
                <a:solidFill>
                  <a:srgbClr val="FF0000"/>
                </a:solidFill>
                <a:latin typeface="Courier New" panose="02070309020205020404" pitchFamily="49" charset="0"/>
                <a:ea typeface="DejaVu Sans Mono" panose="020B0609030804020204" pitchFamily="49" charset="0"/>
                <a:cs typeface="Courier New" panose="02070309020205020404" pitchFamily="49" charset="0"/>
              </a:rPr>
              <a:t>|</a:t>
            </a:r>
            <a:r>
              <a:rPr lang="en-US" sz="2400" b="1" dirty="0">
                <a:latin typeface="Courier New" panose="02070309020205020404" pitchFamily="49" charset="0"/>
                <a:ea typeface="DejaVu Sans Mono" panose="020B0609030804020204" pitchFamily="49" charset="0"/>
                <a:cs typeface="Courier New" panose="02070309020205020404" pitchFamily="49" charset="0"/>
              </a:rPr>
              <a:t>||||||||||||||||||||||||||||||||||||||||||||</a:t>
            </a:r>
            <a:r>
              <a:rPr lang="en-US" sz="2400" b="1" dirty="0">
                <a:solidFill>
                  <a:srgbClr val="FF0000"/>
                </a:solidFill>
                <a:latin typeface="Courier New" panose="02070309020205020404" pitchFamily="49" charset="0"/>
                <a:ea typeface="DejaVu Sans Mono" panose="020B0609030804020204" pitchFamily="49" charset="0"/>
                <a:cs typeface="Courier New" panose="02070309020205020404" pitchFamily="49" charset="0"/>
              </a:rPr>
              <a:t>|</a:t>
            </a:r>
          </a:p>
        </p:txBody>
      </p:sp>
    </p:spTree>
    <p:extLst>
      <p:ext uri="{BB962C8B-B14F-4D97-AF65-F5344CB8AC3E}">
        <p14:creationId xmlns:p14="http://schemas.microsoft.com/office/powerpoint/2010/main" val="26401677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5F3A5-DD4D-4703-95AC-01F40A105C44}"/>
              </a:ext>
            </a:extLst>
          </p:cNvPr>
          <p:cNvSpPr>
            <a:spLocks noGrp="1"/>
          </p:cNvSpPr>
          <p:nvPr>
            <p:ph idx="1"/>
          </p:nvPr>
        </p:nvSpPr>
        <p:spPr>
          <a:xfrm>
            <a:off x="838200" y="367990"/>
            <a:ext cx="10515600" cy="6066264"/>
          </a:xfrm>
        </p:spPr>
        <p:txBody>
          <a:bodyPr/>
          <a:lstStyle/>
          <a:p>
            <a:pPr marL="0" indent="0">
              <a:buNone/>
            </a:pPr>
            <a:r>
              <a:rPr lang="en-US" b="1" dirty="0"/>
              <a:t>Example 4: </a:t>
            </a:r>
            <a:r>
              <a:rPr lang="en-US" dirty="0"/>
              <a:t>Let’s do the same thing with example 2 that we did with Example 1. Suppose we draw five balls from a set of 40 numbered balls, where we replace the ball draw each time. How many sets of five balls can we draw, where order does not matter.</a:t>
            </a:r>
          </a:p>
          <a:p>
            <a:pPr marL="0" indent="0">
              <a:buNone/>
            </a:pPr>
            <a:r>
              <a:rPr lang="en-US" dirty="0"/>
              <a:t>This counting involves a new trick, basically, suppose you have 40 numbered boxes or bins and you take five unnumbered balls and randomly toss them into the forty bins. Say you throw balls into box 4, 4, 17, 23, 23, this will be your set the order does not matter. </a:t>
            </a:r>
          </a:p>
          <a:p>
            <a:pPr marL="0" indent="0">
              <a:buNone/>
            </a:pPr>
            <a:r>
              <a:rPr lang="en-US" dirty="0"/>
              <a:t>Here is a way to count this put down 40 + 5 + 1 = 46 lines:</a:t>
            </a:r>
          </a:p>
          <a:p>
            <a:pPr marL="0" indent="0" algn="ctr">
              <a:buNone/>
            </a:pPr>
            <a:r>
              <a:rPr lang="en-US" sz="2400" b="1" dirty="0">
                <a:solidFill>
                  <a:srgbClr val="FF0000"/>
                </a:solidFill>
                <a:latin typeface="Courier New" panose="02070309020205020404" pitchFamily="49" charset="0"/>
                <a:ea typeface="DejaVu Sans Mono" panose="020B0609030804020204" pitchFamily="49" charset="0"/>
                <a:cs typeface="Courier New" panose="02070309020205020404" pitchFamily="49" charset="0"/>
              </a:rPr>
              <a:t>|</a:t>
            </a:r>
            <a:r>
              <a:rPr lang="en-US" sz="2400" b="1" dirty="0">
                <a:latin typeface="Courier New" panose="02070309020205020404" pitchFamily="49" charset="0"/>
                <a:ea typeface="DejaVu Sans Mono" panose="020B0609030804020204" pitchFamily="49" charset="0"/>
                <a:cs typeface="Courier New" panose="02070309020205020404" pitchFamily="49" charset="0"/>
              </a:rPr>
              <a:t>|||</a:t>
            </a:r>
            <a:r>
              <a:rPr lang="en-US" sz="2400" b="1" dirty="0">
                <a:solidFill>
                  <a:schemeClr val="accent1">
                    <a:lumMod val="75000"/>
                  </a:schemeClr>
                </a:solidFill>
                <a:latin typeface="Courier New" panose="02070309020205020404" pitchFamily="49" charset="0"/>
                <a:ea typeface="DejaVu Sans Mono" panose="020B0609030804020204" pitchFamily="49" charset="0"/>
                <a:cs typeface="Courier New" panose="02070309020205020404" pitchFamily="49" charset="0"/>
              </a:rPr>
              <a:t>||</a:t>
            </a:r>
            <a:r>
              <a:rPr lang="en-US" sz="2400" b="1" dirty="0">
                <a:latin typeface="Courier New" panose="02070309020205020404" pitchFamily="49" charset="0"/>
                <a:ea typeface="DejaVu Sans Mono" panose="020B0609030804020204" pitchFamily="49" charset="0"/>
                <a:cs typeface="Courier New" panose="02070309020205020404" pitchFamily="49" charset="0"/>
              </a:rPr>
              <a:t>|||||||||||||</a:t>
            </a:r>
            <a:r>
              <a:rPr lang="en-US" sz="2400" b="1" dirty="0">
                <a:solidFill>
                  <a:schemeClr val="accent1">
                    <a:lumMod val="75000"/>
                  </a:schemeClr>
                </a:solidFill>
                <a:latin typeface="Courier New" panose="02070309020205020404" pitchFamily="49" charset="0"/>
                <a:ea typeface="DejaVu Sans Mono" panose="020B0609030804020204" pitchFamily="49" charset="0"/>
                <a:cs typeface="Courier New" panose="02070309020205020404" pitchFamily="49" charset="0"/>
              </a:rPr>
              <a:t>|</a:t>
            </a:r>
            <a:r>
              <a:rPr lang="en-US" sz="2400" b="1" dirty="0">
                <a:latin typeface="Courier New" panose="02070309020205020404" pitchFamily="49" charset="0"/>
                <a:ea typeface="DejaVu Sans Mono" panose="020B0609030804020204" pitchFamily="49" charset="0"/>
                <a:cs typeface="Courier New" panose="02070309020205020404" pitchFamily="49" charset="0"/>
              </a:rPr>
              <a:t>||||||</a:t>
            </a:r>
            <a:r>
              <a:rPr lang="en-US" sz="2400" b="1" dirty="0">
                <a:solidFill>
                  <a:schemeClr val="accent1">
                    <a:lumMod val="75000"/>
                  </a:schemeClr>
                </a:solidFill>
                <a:latin typeface="Courier New" panose="02070309020205020404" pitchFamily="49" charset="0"/>
                <a:ea typeface="DejaVu Sans Mono" panose="020B0609030804020204" pitchFamily="49" charset="0"/>
                <a:cs typeface="Courier New" panose="02070309020205020404" pitchFamily="49" charset="0"/>
              </a:rPr>
              <a:t>||</a:t>
            </a:r>
            <a:r>
              <a:rPr lang="en-US" sz="2400" b="1" dirty="0">
                <a:latin typeface="Courier New" panose="02070309020205020404" pitchFamily="49" charset="0"/>
                <a:ea typeface="DejaVu Sans Mono" panose="020B0609030804020204" pitchFamily="49" charset="0"/>
                <a:cs typeface="Courier New" panose="02070309020205020404" pitchFamily="49" charset="0"/>
              </a:rPr>
              <a:t>|||||||||||||||||</a:t>
            </a:r>
            <a:r>
              <a:rPr lang="en-US" sz="2400" b="1" dirty="0">
                <a:solidFill>
                  <a:srgbClr val="FF0000"/>
                </a:solidFill>
                <a:latin typeface="Courier New" panose="02070309020205020404" pitchFamily="49" charset="0"/>
                <a:ea typeface="DejaVu Sans Mono" panose="020B0609030804020204" pitchFamily="49" charset="0"/>
                <a:cs typeface="Courier New" panose="02070309020205020404" pitchFamily="49" charset="0"/>
              </a:rPr>
              <a:t>|</a:t>
            </a:r>
          </a:p>
          <a:p>
            <a:pPr marL="0" indent="0">
              <a:buNone/>
            </a:pPr>
            <a:r>
              <a:rPr lang="en-US" dirty="0"/>
              <a:t>Select 5 of the 44 lines not on the end, these will become the balls:</a:t>
            </a:r>
          </a:p>
        </p:txBody>
      </p:sp>
    </p:spTree>
    <p:extLst>
      <p:ext uri="{BB962C8B-B14F-4D97-AF65-F5344CB8AC3E}">
        <p14:creationId xmlns:p14="http://schemas.microsoft.com/office/powerpoint/2010/main" val="9492208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5F3A5-DD4D-4703-95AC-01F40A105C44}"/>
              </a:ext>
            </a:extLst>
          </p:cNvPr>
          <p:cNvSpPr>
            <a:spLocks noGrp="1"/>
          </p:cNvSpPr>
          <p:nvPr>
            <p:ph idx="1"/>
          </p:nvPr>
        </p:nvSpPr>
        <p:spPr>
          <a:xfrm>
            <a:off x="838200" y="367990"/>
            <a:ext cx="10515600" cy="6066264"/>
          </a:xfrm>
        </p:spPr>
        <p:txBody>
          <a:bodyPr/>
          <a:lstStyle/>
          <a:p>
            <a:pPr marL="0" indent="0">
              <a:buNone/>
            </a:pPr>
            <a:r>
              <a:rPr lang="en-US" b="1" dirty="0"/>
              <a:t>Example 4: </a:t>
            </a:r>
            <a:r>
              <a:rPr lang="en-US" dirty="0"/>
              <a:t>Let’s do the same thing with example 2 that we did with Example 1. Suppose we draw five balls from a set of 40 numbered balls, where we replace the ball draw each time. How many sets of five balls can we draw, where order does not matter.</a:t>
            </a:r>
          </a:p>
          <a:p>
            <a:pPr marL="0" indent="0">
              <a:buNone/>
            </a:pPr>
            <a:r>
              <a:rPr lang="en-US" dirty="0"/>
              <a:t>This counting involves a new trick, basically, suppose you have 40 numbered boxes or bins and you take five unnumbered balls and randomly toss them into the forty bins. Say you throw balls into box 4, 4, 17, 23, 23, this will be your set the order does not matter. </a:t>
            </a:r>
          </a:p>
          <a:p>
            <a:pPr marL="0" indent="0">
              <a:buNone/>
            </a:pPr>
            <a:r>
              <a:rPr lang="en-US" dirty="0"/>
              <a:t>Here is a way to count this put down 40 + 5 + 1 = 46 lines:</a:t>
            </a:r>
          </a:p>
          <a:p>
            <a:pPr marL="0" indent="0" algn="ctr">
              <a:buNone/>
            </a:pPr>
            <a:r>
              <a:rPr lang="en-US" sz="2400" b="1" dirty="0">
                <a:solidFill>
                  <a:srgbClr val="FF0000"/>
                </a:solidFill>
                <a:latin typeface="Courier New" panose="02070309020205020404" pitchFamily="49" charset="0"/>
                <a:ea typeface="DejaVu Sans Mono" panose="020B0609030804020204" pitchFamily="49" charset="0"/>
                <a:cs typeface="Courier New" panose="02070309020205020404" pitchFamily="49" charset="0"/>
              </a:rPr>
              <a:t>|</a:t>
            </a:r>
            <a:r>
              <a:rPr lang="en-US" sz="2400" b="1" dirty="0">
                <a:latin typeface="Courier New" panose="02070309020205020404" pitchFamily="49" charset="0"/>
                <a:ea typeface="DejaVu Sans Mono" panose="020B0609030804020204" pitchFamily="49" charset="0"/>
                <a:cs typeface="Courier New" panose="02070309020205020404" pitchFamily="49" charset="0"/>
              </a:rPr>
              <a:t>|||</a:t>
            </a:r>
            <a:r>
              <a:rPr lang="en-US" sz="2400" b="1" dirty="0">
                <a:solidFill>
                  <a:schemeClr val="accent1">
                    <a:lumMod val="75000"/>
                  </a:schemeClr>
                </a:solidFill>
                <a:latin typeface="Courier New" panose="02070309020205020404" pitchFamily="49" charset="0"/>
                <a:ea typeface="DejaVu Sans Mono" panose="020B0609030804020204" pitchFamily="49" charset="0"/>
                <a:cs typeface="Courier New" panose="02070309020205020404" pitchFamily="49" charset="0"/>
              </a:rPr>
              <a:t>||</a:t>
            </a:r>
            <a:r>
              <a:rPr lang="en-US" sz="2400" b="1" dirty="0">
                <a:latin typeface="Courier New" panose="02070309020205020404" pitchFamily="49" charset="0"/>
                <a:ea typeface="DejaVu Sans Mono" panose="020B0609030804020204" pitchFamily="49" charset="0"/>
                <a:cs typeface="Courier New" panose="02070309020205020404" pitchFamily="49" charset="0"/>
              </a:rPr>
              <a:t>|||||||||||||</a:t>
            </a:r>
            <a:r>
              <a:rPr lang="en-US" sz="2400" b="1" dirty="0">
                <a:solidFill>
                  <a:schemeClr val="accent1">
                    <a:lumMod val="75000"/>
                  </a:schemeClr>
                </a:solidFill>
                <a:latin typeface="Courier New" panose="02070309020205020404" pitchFamily="49" charset="0"/>
                <a:ea typeface="DejaVu Sans Mono" panose="020B0609030804020204" pitchFamily="49" charset="0"/>
                <a:cs typeface="Courier New" panose="02070309020205020404" pitchFamily="49" charset="0"/>
              </a:rPr>
              <a:t>|</a:t>
            </a:r>
            <a:r>
              <a:rPr lang="en-US" sz="2400" b="1" dirty="0">
                <a:latin typeface="Courier New" panose="02070309020205020404" pitchFamily="49" charset="0"/>
                <a:ea typeface="DejaVu Sans Mono" panose="020B0609030804020204" pitchFamily="49" charset="0"/>
                <a:cs typeface="Courier New" panose="02070309020205020404" pitchFamily="49" charset="0"/>
              </a:rPr>
              <a:t>||||||</a:t>
            </a:r>
            <a:r>
              <a:rPr lang="en-US" sz="2400" b="1" dirty="0">
                <a:solidFill>
                  <a:schemeClr val="accent1">
                    <a:lumMod val="75000"/>
                  </a:schemeClr>
                </a:solidFill>
                <a:latin typeface="Courier New" panose="02070309020205020404" pitchFamily="49" charset="0"/>
                <a:ea typeface="DejaVu Sans Mono" panose="020B0609030804020204" pitchFamily="49" charset="0"/>
                <a:cs typeface="Courier New" panose="02070309020205020404" pitchFamily="49" charset="0"/>
              </a:rPr>
              <a:t>||</a:t>
            </a:r>
            <a:r>
              <a:rPr lang="en-US" sz="2400" b="1" dirty="0">
                <a:latin typeface="Courier New" panose="02070309020205020404" pitchFamily="49" charset="0"/>
                <a:ea typeface="DejaVu Sans Mono" panose="020B0609030804020204" pitchFamily="49" charset="0"/>
                <a:cs typeface="Courier New" panose="02070309020205020404" pitchFamily="49" charset="0"/>
              </a:rPr>
              <a:t>|||||||||||||||||</a:t>
            </a:r>
            <a:r>
              <a:rPr lang="en-US" sz="2400" b="1" dirty="0">
                <a:solidFill>
                  <a:srgbClr val="FF0000"/>
                </a:solidFill>
                <a:latin typeface="Courier New" panose="02070309020205020404" pitchFamily="49" charset="0"/>
                <a:ea typeface="DejaVu Sans Mono" panose="020B0609030804020204" pitchFamily="49" charset="0"/>
                <a:cs typeface="Courier New" panose="02070309020205020404" pitchFamily="49" charset="0"/>
              </a:rPr>
              <a:t>|</a:t>
            </a:r>
          </a:p>
          <a:p>
            <a:pPr marL="0" indent="0">
              <a:buNone/>
            </a:pPr>
            <a:r>
              <a:rPr lang="en-US" dirty="0"/>
              <a:t>Select 5 of the 44 lines not on the end, these will become the balls:</a:t>
            </a:r>
          </a:p>
          <a:p>
            <a:pPr marL="0" indent="0" algn="ctr">
              <a:buNone/>
            </a:pPr>
            <a:r>
              <a:rPr lang="en-US" b="1" dirty="0"/>
              <a:t> </a:t>
            </a:r>
            <a:r>
              <a:rPr lang="en-US" sz="2400" b="1" dirty="0">
                <a:solidFill>
                  <a:srgbClr val="FF0000"/>
                </a:solidFill>
                <a:latin typeface="Courier New" panose="02070309020205020404" pitchFamily="49" charset="0"/>
                <a:ea typeface="DejaVu Sans Mono" panose="020B0609030804020204" pitchFamily="49" charset="0"/>
                <a:cs typeface="Courier New" panose="02070309020205020404" pitchFamily="49" charset="0"/>
              </a:rPr>
              <a:t>|</a:t>
            </a:r>
            <a:r>
              <a:rPr lang="en-US" sz="2400" b="1" dirty="0">
                <a:latin typeface="Courier New" panose="02070309020205020404" pitchFamily="49" charset="0"/>
                <a:ea typeface="DejaVu Sans Mono" panose="020B0609030804020204" pitchFamily="49" charset="0"/>
                <a:cs typeface="Courier New" panose="02070309020205020404" pitchFamily="49" charset="0"/>
              </a:rPr>
              <a:t>|||</a:t>
            </a:r>
            <a:r>
              <a:rPr lang="en-US" sz="2400" b="1" dirty="0">
                <a:solidFill>
                  <a:schemeClr val="accent1">
                    <a:lumMod val="75000"/>
                  </a:schemeClr>
                </a:solidFill>
                <a:latin typeface="Courier New" panose="02070309020205020404" pitchFamily="49" charset="0"/>
                <a:ea typeface="DejaVu Sans Mono" panose="020B0609030804020204" pitchFamily="49" charset="0"/>
                <a:cs typeface="Courier New" panose="02070309020205020404" pitchFamily="49" charset="0"/>
              </a:rPr>
              <a:t>OO</a:t>
            </a:r>
            <a:r>
              <a:rPr lang="en-US" sz="2400" b="1" dirty="0">
                <a:latin typeface="Courier New" panose="02070309020205020404" pitchFamily="49" charset="0"/>
                <a:ea typeface="DejaVu Sans Mono" panose="020B0609030804020204" pitchFamily="49" charset="0"/>
                <a:cs typeface="Courier New" panose="02070309020205020404" pitchFamily="49" charset="0"/>
              </a:rPr>
              <a:t>|||||||||||||</a:t>
            </a:r>
            <a:r>
              <a:rPr lang="en-US" sz="2400" b="1" dirty="0">
                <a:solidFill>
                  <a:schemeClr val="accent1">
                    <a:lumMod val="75000"/>
                  </a:schemeClr>
                </a:solidFill>
                <a:latin typeface="Courier New" panose="02070309020205020404" pitchFamily="49" charset="0"/>
                <a:ea typeface="DejaVu Sans Mono" panose="020B0609030804020204" pitchFamily="49" charset="0"/>
                <a:cs typeface="Courier New" panose="02070309020205020404" pitchFamily="49" charset="0"/>
              </a:rPr>
              <a:t>O</a:t>
            </a:r>
            <a:r>
              <a:rPr lang="en-US" sz="2400" b="1" dirty="0">
                <a:latin typeface="Courier New" panose="02070309020205020404" pitchFamily="49" charset="0"/>
                <a:ea typeface="DejaVu Sans Mono" panose="020B0609030804020204" pitchFamily="49" charset="0"/>
                <a:cs typeface="Courier New" panose="02070309020205020404" pitchFamily="49" charset="0"/>
              </a:rPr>
              <a:t>||||||</a:t>
            </a:r>
            <a:r>
              <a:rPr lang="en-US" sz="2400" b="1" dirty="0">
                <a:solidFill>
                  <a:schemeClr val="accent1">
                    <a:lumMod val="75000"/>
                  </a:schemeClr>
                </a:solidFill>
                <a:latin typeface="Courier New" panose="02070309020205020404" pitchFamily="49" charset="0"/>
                <a:ea typeface="DejaVu Sans Mono" panose="020B0609030804020204" pitchFamily="49" charset="0"/>
                <a:cs typeface="Courier New" panose="02070309020205020404" pitchFamily="49" charset="0"/>
              </a:rPr>
              <a:t>OO</a:t>
            </a:r>
            <a:r>
              <a:rPr lang="en-US" sz="2400" b="1" dirty="0">
                <a:latin typeface="Courier New" panose="02070309020205020404" pitchFamily="49" charset="0"/>
                <a:ea typeface="DejaVu Sans Mono" panose="020B0609030804020204" pitchFamily="49" charset="0"/>
                <a:cs typeface="Courier New" panose="02070309020205020404" pitchFamily="49" charset="0"/>
              </a:rPr>
              <a:t>|||||||||||||||||</a:t>
            </a:r>
            <a:r>
              <a:rPr lang="en-US" sz="2400" b="1" dirty="0">
                <a:solidFill>
                  <a:srgbClr val="FF0000"/>
                </a:solidFill>
                <a:latin typeface="Courier New" panose="02070309020205020404" pitchFamily="49" charset="0"/>
                <a:ea typeface="DejaVu Sans Mono" panose="020B0609030804020204" pitchFamily="49" charset="0"/>
                <a:cs typeface="Courier New" panose="02070309020205020404" pitchFamily="49" charset="0"/>
              </a:rPr>
              <a:t>|</a:t>
            </a:r>
          </a:p>
        </p:txBody>
      </p:sp>
    </p:spTree>
    <p:extLst>
      <p:ext uri="{BB962C8B-B14F-4D97-AF65-F5344CB8AC3E}">
        <p14:creationId xmlns:p14="http://schemas.microsoft.com/office/powerpoint/2010/main" val="21245747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5F3A5-DD4D-4703-95AC-01F40A105C44}"/>
              </a:ext>
            </a:extLst>
          </p:cNvPr>
          <p:cNvSpPr>
            <a:spLocks noGrp="1"/>
          </p:cNvSpPr>
          <p:nvPr>
            <p:ph idx="1"/>
          </p:nvPr>
        </p:nvSpPr>
        <p:spPr>
          <a:xfrm>
            <a:off x="838200" y="367990"/>
            <a:ext cx="10515600" cy="6066264"/>
          </a:xfrm>
        </p:spPr>
        <p:txBody>
          <a:bodyPr/>
          <a:lstStyle/>
          <a:p>
            <a:pPr marL="0" indent="0">
              <a:buNone/>
            </a:pPr>
            <a:r>
              <a:rPr lang="en-US" b="1" dirty="0"/>
              <a:t>Example 4: </a:t>
            </a:r>
            <a:r>
              <a:rPr lang="en-US" dirty="0"/>
              <a:t>Let’s do the same thing with example 2 that we did with Example 1. Suppose we draw five balls from a set of 40 numbered balls, where we replace the ball draw each time. How many sets of five balls can we draw, where order does not matter.</a:t>
            </a:r>
          </a:p>
          <a:p>
            <a:pPr marL="0" indent="0">
              <a:buNone/>
            </a:pPr>
            <a:r>
              <a:rPr lang="en-US" dirty="0"/>
              <a:t>This counting involves a new trick, basically, suppose you have 40 numbered boxes or bins, and you take five unnumbered balls and randomly toss them into the forty bins. Say you throw balls into box 4, 4, 17, 23, 23, this will be your set the order does not matter. </a:t>
            </a:r>
          </a:p>
          <a:p>
            <a:pPr marL="0" indent="0">
              <a:buNone/>
            </a:pPr>
            <a:r>
              <a:rPr lang="en-US" dirty="0"/>
              <a:t>Here is a way to count this put down 40 + 5 + 1 = 46 lines:</a:t>
            </a:r>
          </a:p>
          <a:p>
            <a:pPr marL="0" indent="0" algn="ctr">
              <a:buNone/>
            </a:pPr>
            <a:r>
              <a:rPr lang="en-US" sz="2400" b="1" dirty="0">
                <a:solidFill>
                  <a:srgbClr val="FF0000"/>
                </a:solidFill>
                <a:latin typeface="Courier New" panose="02070309020205020404" pitchFamily="49" charset="0"/>
                <a:ea typeface="DejaVu Sans Mono" panose="020B0609030804020204" pitchFamily="49" charset="0"/>
                <a:cs typeface="Courier New" panose="02070309020205020404" pitchFamily="49" charset="0"/>
              </a:rPr>
              <a:t>|</a:t>
            </a:r>
            <a:r>
              <a:rPr lang="en-US" sz="2400" b="1" dirty="0">
                <a:latin typeface="Courier New" panose="02070309020205020404" pitchFamily="49" charset="0"/>
                <a:ea typeface="DejaVu Sans Mono" panose="020B0609030804020204" pitchFamily="49" charset="0"/>
                <a:cs typeface="Courier New" panose="02070309020205020404" pitchFamily="49" charset="0"/>
              </a:rPr>
              <a:t>|||</a:t>
            </a:r>
            <a:r>
              <a:rPr lang="en-US" sz="2400" b="1" dirty="0">
                <a:solidFill>
                  <a:schemeClr val="accent1">
                    <a:lumMod val="75000"/>
                  </a:schemeClr>
                </a:solidFill>
                <a:latin typeface="Courier New" panose="02070309020205020404" pitchFamily="49" charset="0"/>
                <a:ea typeface="DejaVu Sans Mono" panose="020B0609030804020204" pitchFamily="49" charset="0"/>
                <a:cs typeface="Courier New" panose="02070309020205020404" pitchFamily="49" charset="0"/>
              </a:rPr>
              <a:t>||</a:t>
            </a:r>
            <a:r>
              <a:rPr lang="en-US" sz="2400" b="1" dirty="0">
                <a:latin typeface="Courier New" panose="02070309020205020404" pitchFamily="49" charset="0"/>
                <a:ea typeface="DejaVu Sans Mono" panose="020B0609030804020204" pitchFamily="49" charset="0"/>
                <a:cs typeface="Courier New" panose="02070309020205020404" pitchFamily="49" charset="0"/>
              </a:rPr>
              <a:t>|||||||||||||</a:t>
            </a:r>
            <a:r>
              <a:rPr lang="en-US" sz="2400" b="1" dirty="0">
                <a:solidFill>
                  <a:schemeClr val="accent1">
                    <a:lumMod val="75000"/>
                  </a:schemeClr>
                </a:solidFill>
                <a:latin typeface="Courier New" panose="02070309020205020404" pitchFamily="49" charset="0"/>
                <a:ea typeface="DejaVu Sans Mono" panose="020B0609030804020204" pitchFamily="49" charset="0"/>
                <a:cs typeface="Courier New" panose="02070309020205020404" pitchFamily="49" charset="0"/>
              </a:rPr>
              <a:t>|</a:t>
            </a:r>
            <a:r>
              <a:rPr lang="en-US" sz="2400" b="1" dirty="0">
                <a:latin typeface="Courier New" panose="02070309020205020404" pitchFamily="49" charset="0"/>
                <a:ea typeface="DejaVu Sans Mono" panose="020B0609030804020204" pitchFamily="49" charset="0"/>
                <a:cs typeface="Courier New" panose="02070309020205020404" pitchFamily="49" charset="0"/>
              </a:rPr>
              <a:t>||||||</a:t>
            </a:r>
            <a:r>
              <a:rPr lang="en-US" sz="2400" b="1" dirty="0">
                <a:solidFill>
                  <a:schemeClr val="accent1">
                    <a:lumMod val="75000"/>
                  </a:schemeClr>
                </a:solidFill>
                <a:latin typeface="Courier New" panose="02070309020205020404" pitchFamily="49" charset="0"/>
                <a:ea typeface="DejaVu Sans Mono" panose="020B0609030804020204" pitchFamily="49" charset="0"/>
                <a:cs typeface="Courier New" panose="02070309020205020404" pitchFamily="49" charset="0"/>
              </a:rPr>
              <a:t>||</a:t>
            </a:r>
            <a:r>
              <a:rPr lang="en-US" sz="2400" b="1" dirty="0">
                <a:latin typeface="Courier New" panose="02070309020205020404" pitchFamily="49" charset="0"/>
                <a:ea typeface="DejaVu Sans Mono" panose="020B0609030804020204" pitchFamily="49" charset="0"/>
                <a:cs typeface="Courier New" panose="02070309020205020404" pitchFamily="49" charset="0"/>
              </a:rPr>
              <a:t>|||||||||||||||||</a:t>
            </a:r>
            <a:r>
              <a:rPr lang="en-US" sz="2400" b="1" dirty="0">
                <a:solidFill>
                  <a:srgbClr val="FF0000"/>
                </a:solidFill>
                <a:latin typeface="Courier New" panose="02070309020205020404" pitchFamily="49" charset="0"/>
                <a:ea typeface="DejaVu Sans Mono" panose="020B0609030804020204" pitchFamily="49" charset="0"/>
                <a:cs typeface="Courier New" panose="02070309020205020404" pitchFamily="49" charset="0"/>
              </a:rPr>
              <a:t>|</a:t>
            </a:r>
          </a:p>
          <a:p>
            <a:pPr marL="0" indent="0">
              <a:buNone/>
            </a:pPr>
            <a:r>
              <a:rPr lang="en-US" dirty="0"/>
              <a:t>Select 5 of the 44 lines not on the end, these will become the balls:</a:t>
            </a:r>
          </a:p>
          <a:p>
            <a:pPr marL="0" indent="0" algn="ctr">
              <a:buNone/>
            </a:pPr>
            <a:r>
              <a:rPr lang="en-US" b="1" dirty="0"/>
              <a:t> </a:t>
            </a:r>
            <a:r>
              <a:rPr lang="en-US" sz="2400" b="1" dirty="0">
                <a:solidFill>
                  <a:srgbClr val="FF0000"/>
                </a:solidFill>
                <a:latin typeface="Courier New" panose="02070309020205020404" pitchFamily="49" charset="0"/>
                <a:ea typeface="DejaVu Sans Mono" panose="020B0609030804020204" pitchFamily="49" charset="0"/>
                <a:cs typeface="Courier New" panose="02070309020205020404" pitchFamily="49" charset="0"/>
              </a:rPr>
              <a:t>|</a:t>
            </a:r>
            <a:r>
              <a:rPr lang="en-US" sz="2400" b="1" dirty="0">
                <a:latin typeface="Courier New" panose="02070309020205020404" pitchFamily="49" charset="0"/>
                <a:ea typeface="DejaVu Sans Mono" panose="020B0609030804020204" pitchFamily="49" charset="0"/>
                <a:cs typeface="Courier New" panose="02070309020205020404" pitchFamily="49" charset="0"/>
              </a:rPr>
              <a:t>|||</a:t>
            </a:r>
            <a:r>
              <a:rPr lang="en-US" sz="2400" b="1" dirty="0">
                <a:solidFill>
                  <a:schemeClr val="accent1">
                    <a:lumMod val="75000"/>
                  </a:schemeClr>
                </a:solidFill>
                <a:latin typeface="Courier New" panose="02070309020205020404" pitchFamily="49" charset="0"/>
                <a:ea typeface="DejaVu Sans Mono" panose="020B0609030804020204" pitchFamily="49" charset="0"/>
                <a:cs typeface="Courier New" panose="02070309020205020404" pitchFamily="49" charset="0"/>
              </a:rPr>
              <a:t>OO</a:t>
            </a:r>
            <a:r>
              <a:rPr lang="en-US" sz="2400" b="1" dirty="0">
                <a:latin typeface="Courier New" panose="02070309020205020404" pitchFamily="49" charset="0"/>
                <a:ea typeface="DejaVu Sans Mono" panose="020B0609030804020204" pitchFamily="49" charset="0"/>
                <a:cs typeface="Courier New" panose="02070309020205020404" pitchFamily="49" charset="0"/>
              </a:rPr>
              <a:t>|||||||||||||</a:t>
            </a:r>
            <a:r>
              <a:rPr lang="en-US" sz="2400" b="1" dirty="0">
                <a:solidFill>
                  <a:schemeClr val="accent1">
                    <a:lumMod val="75000"/>
                  </a:schemeClr>
                </a:solidFill>
                <a:latin typeface="Courier New" panose="02070309020205020404" pitchFamily="49" charset="0"/>
                <a:ea typeface="DejaVu Sans Mono" panose="020B0609030804020204" pitchFamily="49" charset="0"/>
                <a:cs typeface="Courier New" panose="02070309020205020404" pitchFamily="49" charset="0"/>
              </a:rPr>
              <a:t>O</a:t>
            </a:r>
            <a:r>
              <a:rPr lang="en-US" sz="2400" b="1" dirty="0">
                <a:latin typeface="Courier New" panose="02070309020205020404" pitchFamily="49" charset="0"/>
                <a:ea typeface="DejaVu Sans Mono" panose="020B0609030804020204" pitchFamily="49" charset="0"/>
                <a:cs typeface="Courier New" panose="02070309020205020404" pitchFamily="49" charset="0"/>
              </a:rPr>
              <a:t>||||||</a:t>
            </a:r>
            <a:r>
              <a:rPr lang="en-US" sz="2400" b="1" dirty="0">
                <a:solidFill>
                  <a:schemeClr val="accent1">
                    <a:lumMod val="75000"/>
                  </a:schemeClr>
                </a:solidFill>
                <a:latin typeface="Courier New" panose="02070309020205020404" pitchFamily="49" charset="0"/>
                <a:ea typeface="DejaVu Sans Mono" panose="020B0609030804020204" pitchFamily="49" charset="0"/>
                <a:cs typeface="Courier New" panose="02070309020205020404" pitchFamily="49" charset="0"/>
              </a:rPr>
              <a:t>OO</a:t>
            </a:r>
            <a:r>
              <a:rPr lang="en-US" sz="2400" b="1" dirty="0">
                <a:latin typeface="Courier New" panose="02070309020205020404" pitchFamily="49" charset="0"/>
                <a:ea typeface="DejaVu Sans Mono" panose="020B0609030804020204" pitchFamily="49" charset="0"/>
                <a:cs typeface="Courier New" panose="02070309020205020404" pitchFamily="49" charset="0"/>
              </a:rPr>
              <a:t>|||||||||||||||||</a:t>
            </a:r>
            <a:r>
              <a:rPr lang="en-US" sz="2400" b="1" dirty="0">
                <a:solidFill>
                  <a:srgbClr val="FF0000"/>
                </a:solidFill>
                <a:latin typeface="Courier New" panose="02070309020205020404" pitchFamily="49" charset="0"/>
                <a:ea typeface="DejaVu Sans Mono" panose="020B0609030804020204" pitchFamily="49" charset="0"/>
                <a:cs typeface="Courier New" panose="02070309020205020404" pitchFamily="49" charset="0"/>
              </a:rPr>
              <a:t>|</a:t>
            </a:r>
          </a:p>
          <a:p>
            <a:pPr marL="0" indent="0">
              <a:buNone/>
            </a:pPr>
            <a:r>
              <a:rPr lang="en-US" dirty="0">
                <a:ea typeface="DejaVu Sans Mono" panose="020B0609030804020204" pitchFamily="49" charset="0"/>
                <a:cs typeface="Courier New" panose="02070309020205020404" pitchFamily="49" charset="0"/>
              </a:rPr>
              <a:t>There are </a:t>
            </a:r>
            <a:r>
              <a:rPr lang="en-US" baseline="-25000" dirty="0">
                <a:ea typeface="DejaVu Sans Mono" panose="020B0609030804020204" pitchFamily="49" charset="0"/>
                <a:cs typeface="Courier New" panose="02070309020205020404" pitchFamily="49" charset="0"/>
              </a:rPr>
              <a:t>44</a:t>
            </a:r>
            <a:r>
              <a:rPr lang="en-US" dirty="0">
                <a:ea typeface="DejaVu Sans Mono" panose="020B0609030804020204" pitchFamily="49" charset="0"/>
                <a:cs typeface="Courier New" panose="02070309020205020404" pitchFamily="49" charset="0"/>
              </a:rPr>
              <a:t>C</a:t>
            </a:r>
            <a:r>
              <a:rPr lang="en-US" baseline="-25000" dirty="0">
                <a:ea typeface="DejaVu Sans Mono" panose="020B0609030804020204" pitchFamily="49" charset="0"/>
                <a:cs typeface="Courier New" panose="02070309020205020404" pitchFamily="49" charset="0"/>
              </a:rPr>
              <a:t>5</a:t>
            </a:r>
            <a:r>
              <a:rPr lang="en-US" dirty="0">
                <a:ea typeface="DejaVu Sans Mono" panose="020B0609030804020204" pitchFamily="49" charset="0"/>
                <a:cs typeface="Courier New" panose="02070309020205020404" pitchFamily="49" charset="0"/>
              </a:rPr>
              <a:t> = 44!/(39!5!) = </a:t>
            </a:r>
            <a:r>
              <a:rPr lang="en-US" dirty="0">
                <a:latin typeface="arial" panose="020B0604020202020204" pitchFamily="34" charset="0"/>
              </a:rPr>
              <a:t>1,086,008 such sets.</a:t>
            </a:r>
            <a:endParaRPr lang="en-US" dirty="0">
              <a:ea typeface="DejaVu Sans Mono" panose="020B0609030804020204" pitchFamily="49" charset="0"/>
              <a:cs typeface="Courier New" panose="02070309020205020404" pitchFamily="49" charset="0"/>
            </a:endParaRPr>
          </a:p>
        </p:txBody>
      </p:sp>
    </p:spTree>
    <p:extLst>
      <p:ext uri="{BB962C8B-B14F-4D97-AF65-F5344CB8AC3E}">
        <p14:creationId xmlns:p14="http://schemas.microsoft.com/office/powerpoint/2010/main" val="36045881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7AA4-2C9E-4D03-B746-D5623A400D15}"/>
              </a:ext>
            </a:extLst>
          </p:cNvPr>
          <p:cNvSpPr>
            <a:spLocks noGrp="1"/>
          </p:cNvSpPr>
          <p:nvPr>
            <p:ph type="title"/>
          </p:nvPr>
        </p:nvSpPr>
        <p:spPr>
          <a:xfrm>
            <a:off x="838200" y="365126"/>
            <a:ext cx="10515600" cy="961870"/>
          </a:xfrm>
        </p:spPr>
        <p:txBody>
          <a:bodyPr>
            <a:normAutofit/>
          </a:bodyPr>
          <a:lstStyle/>
          <a:p>
            <a:pPr algn="ctr"/>
            <a:r>
              <a:rPr lang="en-US" sz="3600" b="1" dirty="0"/>
              <a:t>General Rules Corresponding to the four examples</a:t>
            </a:r>
          </a:p>
        </p:txBody>
      </p:sp>
      <p:sp>
        <p:nvSpPr>
          <p:cNvPr id="3" name="Content Placeholder 2">
            <a:extLst>
              <a:ext uri="{FF2B5EF4-FFF2-40B4-BE49-F238E27FC236}">
                <a16:creationId xmlns:a16="http://schemas.microsoft.com/office/drawing/2014/main" id="{7E46BD90-0293-497A-B7E5-62521C9E1721}"/>
              </a:ext>
            </a:extLst>
          </p:cNvPr>
          <p:cNvSpPr>
            <a:spLocks noGrp="1"/>
          </p:cNvSpPr>
          <p:nvPr>
            <p:ph idx="1"/>
          </p:nvPr>
        </p:nvSpPr>
        <p:spPr>
          <a:xfrm>
            <a:off x="838200" y="1326994"/>
            <a:ext cx="10515600" cy="5165879"/>
          </a:xfrm>
        </p:spPr>
        <p:txBody>
          <a:bodyPr>
            <a:normAutofit/>
          </a:bodyPr>
          <a:lstStyle/>
          <a:p>
            <a:pPr marL="0" indent="0">
              <a:buNone/>
            </a:pPr>
            <a:r>
              <a:rPr lang="en-US" sz="2200" b="1" dirty="0"/>
              <a:t>Permutation without replacement:</a:t>
            </a:r>
            <a:r>
              <a:rPr lang="en-US" sz="2200" dirty="0"/>
              <a:t> Select m items from a set of n distinct items without replacement and where order matters.</a:t>
            </a:r>
          </a:p>
          <a:p>
            <a:pPr marL="0" indent="0" algn="ctr">
              <a:buNone/>
            </a:pPr>
            <a:r>
              <a:rPr lang="en-US" sz="2200" baseline="-25000" dirty="0" err="1"/>
              <a:t>n</a:t>
            </a:r>
            <a:r>
              <a:rPr lang="en-US" sz="2200" dirty="0" err="1"/>
              <a:t>P</a:t>
            </a:r>
            <a:r>
              <a:rPr lang="en-US" sz="2200" baseline="-25000" dirty="0" err="1"/>
              <a:t>m</a:t>
            </a:r>
            <a:r>
              <a:rPr lang="en-US" sz="2200" dirty="0"/>
              <a:t> = n!/(n-m)!</a:t>
            </a:r>
          </a:p>
        </p:txBody>
      </p:sp>
    </p:spTree>
    <p:extLst>
      <p:ext uri="{BB962C8B-B14F-4D97-AF65-F5344CB8AC3E}">
        <p14:creationId xmlns:p14="http://schemas.microsoft.com/office/powerpoint/2010/main" val="1304462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7AA4-2C9E-4D03-B746-D5623A400D15}"/>
              </a:ext>
            </a:extLst>
          </p:cNvPr>
          <p:cNvSpPr>
            <a:spLocks noGrp="1"/>
          </p:cNvSpPr>
          <p:nvPr>
            <p:ph type="title"/>
          </p:nvPr>
        </p:nvSpPr>
        <p:spPr>
          <a:xfrm>
            <a:off x="838200" y="365126"/>
            <a:ext cx="10515600" cy="961870"/>
          </a:xfrm>
        </p:spPr>
        <p:txBody>
          <a:bodyPr>
            <a:normAutofit/>
          </a:bodyPr>
          <a:lstStyle/>
          <a:p>
            <a:pPr algn="ctr"/>
            <a:r>
              <a:rPr lang="en-US" sz="3600" b="1" dirty="0"/>
              <a:t>General Rules Corresponding to the four examples</a:t>
            </a:r>
          </a:p>
        </p:txBody>
      </p:sp>
      <p:sp>
        <p:nvSpPr>
          <p:cNvPr id="3" name="Content Placeholder 2">
            <a:extLst>
              <a:ext uri="{FF2B5EF4-FFF2-40B4-BE49-F238E27FC236}">
                <a16:creationId xmlns:a16="http://schemas.microsoft.com/office/drawing/2014/main" id="{7E46BD90-0293-497A-B7E5-62521C9E1721}"/>
              </a:ext>
            </a:extLst>
          </p:cNvPr>
          <p:cNvSpPr>
            <a:spLocks noGrp="1"/>
          </p:cNvSpPr>
          <p:nvPr>
            <p:ph idx="1"/>
          </p:nvPr>
        </p:nvSpPr>
        <p:spPr>
          <a:xfrm>
            <a:off x="838200" y="1326994"/>
            <a:ext cx="10515600" cy="5165879"/>
          </a:xfrm>
        </p:spPr>
        <p:txBody>
          <a:bodyPr>
            <a:normAutofit/>
          </a:bodyPr>
          <a:lstStyle/>
          <a:p>
            <a:pPr marL="0" indent="0">
              <a:buNone/>
            </a:pPr>
            <a:r>
              <a:rPr lang="en-US" sz="2200" b="1" dirty="0"/>
              <a:t>Permutation without replacement:</a:t>
            </a:r>
            <a:r>
              <a:rPr lang="en-US" sz="2200" dirty="0"/>
              <a:t> Select m items from a set of n distinct items without replacement and where order matters.</a:t>
            </a:r>
          </a:p>
          <a:p>
            <a:pPr marL="0" indent="0" algn="ctr">
              <a:buNone/>
            </a:pPr>
            <a:r>
              <a:rPr lang="en-US" sz="2200" baseline="-25000" dirty="0" err="1"/>
              <a:t>n</a:t>
            </a:r>
            <a:r>
              <a:rPr lang="en-US" sz="2200" dirty="0" err="1"/>
              <a:t>P</a:t>
            </a:r>
            <a:r>
              <a:rPr lang="en-US" sz="2200" baseline="-25000" dirty="0" err="1"/>
              <a:t>m</a:t>
            </a:r>
            <a:r>
              <a:rPr lang="en-US" sz="2200" dirty="0"/>
              <a:t> = n!/(n-m)!</a:t>
            </a:r>
          </a:p>
          <a:p>
            <a:pPr marL="0" indent="0">
              <a:buNone/>
            </a:pPr>
            <a:r>
              <a:rPr lang="en-US" sz="2200" b="1" dirty="0"/>
              <a:t>Permutation with replacement: </a:t>
            </a:r>
            <a:r>
              <a:rPr lang="en-US" sz="2200" dirty="0"/>
              <a:t>Select m items from a set of n items with replacement where order matters.</a:t>
            </a:r>
          </a:p>
          <a:p>
            <a:pPr marL="0" indent="0" algn="ctr">
              <a:buNone/>
            </a:pPr>
            <a:r>
              <a:rPr lang="en-US" sz="2200" dirty="0"/>
              <a:t>n</a:t>
            </a:r>
            <a:r>
              <a:rPr lang="en-US" sz="2200" baseline="30000" dirty="0"/>
              <a:t>m</a:t>
            </a:r>
          </a:p>
        </p:txBody>
      </p:sp>
    </p:spTree>
    <p:extLst>
      <p:ext uri="{BB962C8B-B14F-4D97-AF65-F5344CB8AC3E}">
        <p14:creationId xmlns:p14="http://schemas.microsoft.com/office/powerpoint/2010/main" val="29302643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7AA4-2C9E-4D03-B746-D5623A400D15}"/>
              </a:ext>
            </a:extLst>
          </p:cNvPr>
          <p:cNvSpPr>
            <a:spLocks noGrp="1"/>
          </p:cNvSpPr>
          <p:nvPr>
            <p:ph type="title"/>
          </p:nvPr>
        </p:nvSpPr>
        <p:spPr>
          <a:xfrm>
            <a:off x="838200" y="365126"/>
            <a:ext cx="10515600" cy="961870"/>
          </a:xfrm>
        </p:spPr>
        <p:txBody>
          <a:bodyPr>
            <a:normAutofit/>
          </a:bodyPr>
          <a:lstStyle/>
          <a:p>
            <a:pPr algn="ctr"/>
            <a:r>
              <a:rPr lang="en-US" sz="3600" b="1" dirty="0"/>
              <a:t>General Rules Corresponding to the four examples</a:t>
            </a:r>
          </a:p>
        </p:txBody>
      </p:sp>
      <p:sp>
        <p:nvSpPr>
          <p:cNvPr id="3" name="Content Placeholder 2">
            <a:extLst>
              <a:ext uri="{FF2B5EF4-FFF2-40B4-BE49-F238E27FC236}">
                <a16:creationId xmlns:a16="http://schemas.microsoft.com/office/drawing/2014/main" id="{7E46BD90-0293-497A-B7E5-62521C9E1721}"/>
              </a:ext>
            </a:extLst>
          </p:cNvPr>
          <p:cNvSpPr>
            <a:spLocks noGrp="1"/>
          </p:cNvSpPr>
          <p:nvPr>
            <p:ph idx="1"/>
          </p:nvPr>
        </p:nvSpPr>
        <p:spPr>
          <a:xfrm>
            <a:off x="838200" y="1326994"/>
            <a:ext cx="10515600" cy="5165879"/>
          </a:xfrm>
        </p:spPr>
        <p:txBody>
          <a:bodyPr>
            <a:normAutofit/>
          </a:bodyPr>
          <a:lstStyle/>
          <a:p>
            <a:pPr marL="0" indent="0">
              <a:buNone/>
            </a:pPr>
            <a:r>
              <a:rPr lang="en-US" sz="2200" b="1" dirty="0"/>
              <a:t>Permutation without replacement:</a:t>
            </a:r>
            <a:r>
              <a:rPr lang="en-US" sz="2200" dirty="0"/>
              <a:t> Select m items from a set of n distinct items without replacement and where order matters.</a:t>
            </a:r>
          </a:p>
          <a:p>
            <a:pPr marL="0" indent="0" algn="ctr">
              <a:buNone/>
            </a:pPr>
            <a:r>
              <a:rPr lang="en-US" sz="2200" baseline="-25000" dirty="0" err="1"/>
              <a:t>n</a:t>
            </a:r>
            <a:r>
              <a:rPr lang="en-US" sz="2200" dirty="0" err="1"/>
              <a:t>P</a:t>
            </a:r>
            <a:r>
              <a:rPr lang="en-US" sz="2200" baseline="-25000" dirty="0" err="1"/>
              <a:t>m</a:t>
            </a:r>
            <a:r>
              <a:rPr lang="en-US" sz="2200" dirty="0"/>
              <a:t> = n!/(n-m)!</a:t>
            </a:r>
          </a:p>
          <a:p>
            <a:pPr marL="0" indent="0">
              <a:buNone/>
            </a:pPr>
            <a:r>
              <a:rPr lang="en-US" sz="2200" b="1" dirty="0"/>
              <a:t>Permutation with replacement: </a:t>
            </a:r>
            <a:r>
              <a:rPr lang="en-US" sz="2200" dirty="0"/>
              <a:t>Select m items from a set of n items with replacement where order matters.</a:t>
            </a:r>
          </a:p>
          <a:p>
            <a:pPr marL="0" indent="0" algn="ctr">
              <a:buNone/>
            </a:pPr>
            <a:r>
              <a:rPr lang="en-US" sz="2200" dirty="0"/>
              <a:t>n</a:t>
            </a:r>
            <a:r>
              <a:rPr lang="en-US" sz="2200" baseline="30000" dirty="0"/>
              <a:t>m</a:t>
            </a:r>
          </a:p>
          <a:p>
            <a:pPr marL="0" indent="0">
              <a:buNone/>
            </a:pPr>
            <a:r>
              <a:rPr lang="en-US" sz="2200" b="1" dirty="0"/>
              <a:t>Combination without replacement: </a:t>
            </a:r>
            <a:r>
              <a:rPr lang="en-US" sz="2200" dirty="0"/>
              <a:t>Select m items from a set of n items without replacement where order does not matter. Equivalently, select a subset of m elements from a set of n elements.</a:t>
            </a:r>
          </a:p>
          <a:p>
            <a:pPr marL="0" indent="0" algn="ctr">
              <a:buNone/>
            </a:pPr>
            <a:r>
              <a:rPr lang="en-US" sz="2200" baseline="-25000" dirty="0" err="1"/>
              <a:t>n</a:t>
            </a:r>
            <a:r>
              <a:rPr lang="en-US" sz="2200" dirty="0" err="1"/>
              <a:t>C</a:t>
            </a:r>
            <a:r>
              <a:rPr lang="en-US" sz="2200" baseline="-25000" dirty="0" err="1"/>
              <a:t>m</a:t>
            </a:r>
            <a:r>
              <a:rPr lang="en-US" sz="2200" dirty="0"/>
              <a:t> = </a:t>
            </a:r>
            <a:r>
              <a:rPr lang="en-US" sz="2200" baseline="-25000" dirty="0" err="1"/>
              <a:t>n</a:t>
            </a:r>
            <a:r>
              <a:rPr lang="en-US" sz="2200" dirty="0" err="1"/>
              <a:t>P</a:t>
            </a:r>
            <a:r>
              <a:rPr lang="en-US" sz="2200" baseline="-25000" dirty="0" err="1"/>
              <a:t>m</a:t>
            </a:r>
            <a:r>
              <a:rPr lang="en-US" sz="2200" dirty="0"/>
              <a:t>/m! = n!/((n-m)!m!)</a:t>
            </a:r>
          </a:p>
          <a:p>
            <a:pPr marL="0" indent="0">
              <a:buNone/>
            </a:pPr>
            <a:endParaRPr lang="en-US" sz="2400" b="1" dirty="0"/>
          </a:p>
        </p:txBody>
      </p:sp>
    </p:spTree>
    <p:extLst>
      <p:ext uri="{BB962C8B-B14F-4D97-AF65-F5344CB8AC3E}">
        <p14:creationId xmlns:p14="http://schemas.microsoft.com/office/powerpoint/2010/main" val="763722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0C9A83-329A-461F-B715-92C19E843650}"/>
              </a:ext>
            </a:extLst>
          </p:cNvPr>
          <p:cNvSpPr txBox="1"/>
          <p:nvPr/>
        </p:nvSpPr>
        <p:spPr>
          <a:xfrm>
            <a:off x="548640" y="579120"/>
            <a:ext cx="7695055" cy="1200329"/>
          </a:xfrm>
          <a:prstGeom prst="rect">
            <a:avLst/>
          </a:prstGeom>
          <a:noFill/>
        </p:spPr>
        <p:txBody>
          <a:bodyPr wrap="none" rtlCol="0">
            <a:spAutoFit/>
          </a:bodyPr>
          <a:lstStyle/>
          <a:p>
            <a:r>
              <a:rPr lang="en-US" dirty="0"/>
              <a:t>Suppose a lunch consists of one sandwich, one side,  one drink, and one desert. </a:t>
            </a:r>
          </a:p>
          <a:p>
            <a:r>
              <a:rPr lang="en-US" dirty="0"/>
              <a:t>You have a choice of 4 types of sandwich, 4 sides, 3 drinks, and two desserts.</a:t>
            </a:r>
          </a:p>
          <a:p>
            <a:endParaRPr lang="en-US" dirty="0"/>
          </a:p>
          <a:p>
            <a:r>
              <a:rPr lang="en-US" dirty="0"/>
              <a:t>How many different lunch combinations are there?</a:t>
            </a:r>
          </a:p>
        </p:txBody>
      </p:sp>
      <p:pic>
        <p:nvPicPr>
          <p:cNvPr id="6" name="Picture 5" descr="A picture containing text&#10;&#10;Description automatically generated">
            <a:extLst>
              <a:ext uri="{FF2B5EF4-FFF2-40B4-BE49-F238E27FC236}">
                <a16:creationId xmlns:a16="http://schemas.microsoft.com/office/drawing/2014/main" id="{FDB3D743-117B-445B-BC89-A90EB3408D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14899" y="3510710"/>
            <a:ext cx="854075" cy="354824"/>
          </a:xfrm>
          <a:prstGeom prst="rect">
            <a:avLst/>
          </a:prstGeom>
        </p:spPr>
      </p:pic>
      <p:cxnSp>
        <p:nvCxnSpPr>
          <p:cNvPr id="11" name="Straight Connector 10">
            <a:extLst>
              <a:ext uri="{FF2B5EF4-FFF2-40B4-BE49-F238E27FC236}">
                <a16:creationId xmlns:a16="http://schemas.microsoft.com/office/drawing/2014/main" id="{99BF201D-3C5A-4EC4-9AC3-CDBE7719ED1D}"/>
              </a:ext>
            </a:extLst>
          </p:cNvPr>
          <p:cNvCxnSpPr>
            <a:cxnSpLocks/>
            <a:stCxn id="24" idx="6"/>
            <a:endCxn id="2056" idx="1"/>
          </p:cNvCxnSpPr>
          <p:nvPr/>
        </p:nvCxnSpPr>
        <p:spPr>
          <a:xfrm flipV="1">
            <a:off x="462279" y="2517716"/>
            <a:ext cx="1072569" cy="1702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DC5965-3AE6-4B0F-B21F-2A41A6A7918A}"/>
              </a:ext>
            </a:extLst>
          </p:cNvPr>
          <p:cNvCxnSpPr>
            <a:cxnSpLocks/>
            <a:stCxn id="24" idx="6"/>
            <a:endCxn id="2058" idx="1"/>
          </p:cNvCxnSpPr>
          <p:nvPr/>
        </p:nvCxnSpPr>
        <p:spPr>
          <a:xfrm>
            <a:off x="462279" y="4220149"/>
            <a:ext cx="1052620" cy="515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087227F-A302-413D-8CB0-484DCEED4B0E}"/>
              </a:ext>
            </a:extLst>
          </p:cNvPr>
          <p:cNvCxnSpPr>
            <a:cxnSpLocks/>
            <a:stCxn id="24" idx="6"/>
            <a:endCxn id="2060" idx="1"/>
          </p:cNvCxnSpPr>
          <p:nvPr/>
        </p:nvCxnSpPr>
        <p:spPr>
          <a:xfrm>
            <a:off x="462279" y="4220149"/>
            <a:ext cx="1052619" cy="1582907"/>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31C6F8E-2B01-4166-AA68-F3CE27D9B1C9}"/>
              </a:ext>
            </a:extLst>
          </p:cNvPr>
          <p:cNvSpPr/>
          <p:nvPr/>
        </p:nvSpPr>
        <p:spPr>
          <a:xfrm>
            <a:off x="416560" y="4173097"/>
            <a:ext cx="45719" cy="941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Coca Cola Drink Png Image - Coca Cola Cup Png, Transparent Png , Transparent  Png Image - PNGitem">
            <a:extLst>
              <a:ext uri="{FF2B5EF4-FFF2-40B4-BE49-F238E27FC236}">
                <a16:creationId xmlns:a16="http://schemas.microsoft.com/office/drawing/2014/main" id="{99F55148-BFC8-4580-993E-BEFEEE0B71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6445" y="1605316"/>
            <a:ext cx="722592" cy="85121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99282F64-313D-4302-84DF-7EB4F9C08CDA}"/>
              </a:ext>
            </a:extLst>
          </p:cNvPr>
          <p:cNvPicPr>
            <a:picLocks noChangeAspect="1"/>
          </p:cNvPicPr>
          <p:nvPr/>
        </p:nvPicPr>
        <p:blipFill>
          <a:blip r:embed="rId5"/>
          <a:stretch>
            <a:fillRect/>
          </a:stretch>
        </p:blipFill>
        <p:spPr>
          <a:xfrm>
            <a:off x="10538525" y="1511319"/>
            <a:ext cx="676715" cy="914479"/>
          </a:xfrm>
          <a:prstGeom prst="rect">
            <a:avLst/>
          </a:prstGeom>
        </p:spPr>
      </p:pic>
      <p:pic>
        <p:nvPicPr>
          <p:cNvPr id="2054" name="Picture 6" descr="Starbucks Cup | PNG All">
            <a:extLst>
              <a:ext uri="{FF2B5EF4-FFF2-40B4-BE49-F238E27FC236}">
                <a16:creationId xmlns:a16="http://schemas.microsoft.com/office/drawing/2014/main" id="{E0F9DC77-170F-49C5-8662-97BC8C5895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7750" y="1685524"/>
            <a:ext cx="722593" cy="7898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andwich Clip Art Free Clipart Panda Free Clipart Images | Food clipart,  Food, Summer sandwiches">
            <a:extLst>
              <a:ext uri="{FF2B5EF4-FFF2-40B4-BE49-F238E27FC236}">
                <a16:creationId xmlns:a16="http://schemas.microsoft.com/office/drawing/2014/main" id="{B22CE6A2-80A1-4F9C-8D66-5CB4B4FA81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4848" y="2278597"/>
            <a:ext cx="843281" cy="47823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ree Sandwich Cliparts, Download Free Clip Art, Free Clip Art on Clipart  Library">
            <a:extLst>
              <a:ext uri="{FF2B5EF4-FFF2-40B4-BE49-F238E27FC236}">
                <a16:creationId xmlns:a16="http://schemas.microsoft.com/office/drawing/2014/main" id="{923E2441-98B9-4C1B-A576-1BAFA855D5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4899" y="4397561"/>
            <a:ext cx="843281" cy="67529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andwich Clip Art Images | Clipart Panda - Free Clipart Images">
            <a:extLst>
              <a:ext uri="{FF2B5EF4-FFF2-40B4-BE49-F238E27FC236}">
                <a16:creationId xmlns:a16="http://schemas.microsoft.com/office/drawing/2014/main" id="{33758D6D-AC9E-496D-9C23-3FCE10C68C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4898" y="5604885"/>
            <a:ext cx="843281" cy="396342"/>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B6F0B51B-2552-4984-9862-26F965E2F49A}"/>
              </a:ext>
            </a:extLst>
          </p:cNvPr>
          <p:cNvCxnSpPr>
            <a:cxnSpLocks/>
            <a:stCxn id="24" idx="6"/>
            <a:endCxn id="6" idx="1"/>
          </p:cNvCxnSpPr>
          <p:nvPr/>
        </p:nvCxnSpPr>
        <p:spPr>
          <a:xfrm flipV="1">
            <a:off x="462279" y="3688122"/>
            <a:ext cx="1052620" cy="532027"/>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452BDA6-61A8-464E-866F-A56C69E10D13}"/>
              </a:ext>
            </a:extLst>
          </p:cNvPr>
          <p:cNvGrpSpPr/>
          <p:nvPr/>
        </p:nvGrpSpPr>
        <p:grpSpPr>
          <a:xfrm>
            <a:off x="2334068" y="2166778"/>
            <a:ext cx="843281" cy="997291"/>
            <a:chOff x="2378129" y="1783254"/>
            <a:chExt cx="1571234" cy="2483946"/>
          </a:xfrm>
        </p:grpSpPr>
        <p:pic>
          <p:nvPicPr>
            <p:cNvPr id="63" name="Picture 62">
              <a:extLst>
                <a:ext uri="{FF2B5EF4-FFF2-40B4-BE49-F238E27FC236}">
                  <a16:creationId xmlns:a16="http://schemas.microsoft.com/office/drawing/2014/main" id="{48444B84-DC4A-4128-89A5-A5A68B0B1CC0}"/>
                </a:ext>
              </a:extLst>
            </p:cNvPr>
            <p:cNvPicPr>
              <a:picLocks noChangeAspect="1"/>
            </p:cNvPicPr>
            <p:nvPr/>
          </p:nvPicPr>
          <p:blipFill>
            <a:blip r:embed="rId10"/>
            <a:stretch>
              <a:fillRect/>
            </a:stretch>
          </p:blipFill>
          <p:spPr>
            <a:xfrm>
              <a:off x="2920574" y="2386208"/>
              <a:ext cx="868755" cy="602032"/>
            </a:xfrm>
            <a:prstGeom prst="rect">
              <a:avLst/>
            </a:prstGeom>
          </p:spPr>
        </p:pic>
        <p:pic>
          <p:nvPicPr>
            <p:cNvPr id="2048" name="Picture 2047">
              <a:extLst>
                <a:ext uri="{FF2B5EF4-FFF2-40B4-BE49-F238E27FC236}">
                  <a16:creationId xmlns:a16="http://schemas.microsoft.com/office/drawing/2014/main" id="{A9FD7BD9-79E1-4948-8259-096651ECCE84}"/>
                </a:ext>
              </a:extLst>
            </p:cNvPr>
            <p:cNvPicPr>
              <a:picLocks noChangeAspect="1"/>
            </p:cNvPicPr>
            <p:nvPr/>
          </p:nvPicPr>
          <p:blipFill>
            <a:blip r:embed="rId11"/>
            <a:stretch>
              <a:fillRect/>
            </a:stretch>
          </p:blipFill>
          <p:spPr>
            <a:xfrm>
              <a:off x="2913982" y="3053932"/>
              <a:ext cx="845893" cy="541067"/>
            </a:xfrm>
            <a:prstGeom prst="rect">
              <a:avLst/>
            </a:prstGeom>
          </p:spPr>
        </p:pic>
        <p:pic>
          <p:nvPicPr>
            <p:cNvPr id="2049" name="Picture 2048">
              <a:extLst>
                <a:ext uri="{FF2B5EF4-FFF2-40B4-BE49-F238E27FC236}">
                  <a16:creationId xmlns:a16="http://schemas.microsoft.com/office/drawing/2014/main" id="{EA2137C5-A971-4E8E-AB56-F181A4CDBDED}"/>
                </a:ext>
              </a:extLst>
            </p:cNvPr>
            <p:cNvPicPr>
              <a:picLocks noChangeAspect="1"/>
            </p:cNvPicPr>
            <p:nvPr/>
          </p:nvPicPr>
          <p:blipFill>
            <a:blip r:embed="rId12"/>
            <a:stretch>
              <a:fillRect/>
            </a:stretch>
          </p:blipFill>
          <p:spPr>
            <a:xfrm>
              <a:off x="2920574" y="3756616"/>
              <a:ext cx="1028789" cy="510584"/>
            </a:xfrm>
            <a:prstGeom prst="rect">
              <a:avLst/>
            </a:prstGeom>
          </p:spPr>
        </p:pic>
        <p:pic>
          <p:nvPicPr>
            <p:cNvPr id="2051" name="Picture 2050">
              <a:extLst>
                <a:ext uri="{FF2B5EF4-FFF2-40B4-BE49-F238E27FC236}">
                  <a16:creationId xmlns:a16="http://schemas.microsoft.com/office/drawing/2014/main" id="{F3AF8C09-E1BB-4792-9299-E7934D25A518}"/>
                </a:ext>
              </a:extLst>
            </p:cNvPr>
            <p:cNvPicPr>
              <a:picLocks noChangeAspect="1"/>
            </p:cNvPicPr>
            <p:nvPr/>
          </p:nvPicPr>
          <p:blipFill>
            <a:blip r:embed="rId13"/>
            <a:stretch>
              <a:fillRect/>
            </a:stretch>
          </p:blipFill>
          <p:spPr>
            <a:xfrm>
              <a:off x="2913982" y="1783254"/>
              <a:ext cx="861135" cy="495343"/>
            </a:xfrm>
            <a:prstGeom prst="rect">
              <a:avLst/>
            </a:prstGeom>
          </p:spPr>
        </p:pic>
        <p:cxnSp>
          <p:nvCxnSpPr>
            <p:cNvPr id="2055" name="Straight Connector 2054">
              <a:extLst>
                <a:ext uri="{FF2B5EF4-FFF2-40B4-BE49-F238E27FC236}">
                  <a16:creationId xmlns:a16="http://schemas.microsoft.com/office/drawing/2014/main" id="{87BCB129-7A62-44C4-9CE4-31D2DB673656}"/>
                </a:ext>
              </a:extLst>
            </p:cNvPr>
            <p:cNvCxnSpPr>
              <a:cxnSpLocks/>
              <a:stCxn id="2056" idx="3"/>
              <a:endCxn id="2051"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CE3FC01D-659B-4707-AFCB-D3EDA171BCCD}"/>
                </a:ext>
              </a:extLst>
            </p:cNvPr>
            <p:cNvCxnSpPr>
              <a:cxnSpLocks/>
              <a:stCxn id="2056" idx="3"/>
              <a:endCxn id="63"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E4586C71-4E87-4A51-BCF6-26261AC51EEC}"/>
                </a:ext>
              </a:extLst>
            </p:cNvPr>
            <p:cNvCxnSpPr>
              <a:stCxn id="2056" idx="3"/>
              <a:endCxn id="2056" idx="3"/>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B2AAD5A2-3E5F-44DA-911F-DF8094D12FFC}"/>
                </a:ext>
              </a:extLst>
            </p:cNvPr>
            <p:cNvCxnSpPr>
              <a:cxnSpLocks/>
              <a:stCxn id="2056" idx="3"/>
              <a:endCxn id="2048"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D693DB36-F922-489D-AEC9-27D6C93B9C87}"/>
                </a:ext>
              </a:extLst>
            </p:cNvPr>
            <p:cNvCxnSpPr>
              <a:cxnSpLocks/>
              <a:stCxn id="2056" idx="3"/>
              <a:endCxn id="2049"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2071" name="Picture 2070">
            <a:extLst>
              <a:ext uri="{FF2B5EF4-FFF2-40B4-BE49-F238E27FC236}">
                <a16:creationId xmlns:a16="http://schemas.microsoft.com/office/drawing/2014/main" id="{BDAC309D-E1D7-45B6-9688-0CD180A185EE}"/>
              </a:ext>
            </a:extLst>
          </p:cNvPr>
          <p:cNvPicPr>
            <a:picLocks noChangeAspect="1"/>
          </p:cNvPicPr>
          <p:nvPr/>
        </p:nvPicPr>
        <p:blipFill>
          <a:blip r:embed="rId14"/>
          <a:stretch>
            <a:fillRect/>
          </a:stretch>
        </p:blipFill>
        <p:spPr>
          <a:xfrm>
            <a:off x="10662095" y="377178"/>
            <a:ext cx="841321" cy="475529"/>
          </a:xfrm>
          <a:prstGeom prst="rect">
            <a:avLst/>
          </a:prstGeom>
        </p:spPr>
      </p:pic>
      <p:pic>
        <p:nvPicPr>
          <p:cNvPr id="2072" name="Picture 2071">
            <a:extLst>
              <a:ext uri="{FF2B5EF4-FFF2-40B4-BE49-F238E27FC236}">
                <a16:creationId xmlns:a16="http://schemas.microsoft.com/office/drawing/2014/main" id="{C3B7E331-58F9-4AD0-9F48-2481FEEB3ABE}"/>
              </a:ext>
            </a:extLst>
          </p:cNvPr>
          <p:cNvPicPr>
            <a:picLocks noChangeAspect="1"/>
          </p:cNvPicPr>
          <p:nvPr/>
        </p:nvPicPr>
        <p:blipFill>
          <a:blip r:embed="rId15"/>
          <a:stretch>
            <a:fillRect/>
          </a:stretch>
        </p:blipFill>
        <p:spPr>
          <a:xfrm>
            <a:off x="9820774" y="419853"/>
            <a:ext cx="853514" cy="353599"/>
          </a:xfrm>
          <a:prstGeom prst="rect">
            <a:avLst/>
          </a:prstGeom>
        </p:spPr>
      </p:pic>
      <p:pic>
        <p:nvPicPr>
          <p:cNvPr id="2073" name="Picture 2072">
            <a:extLst>
              <a:ext uri="{FF2B5EF4-FFF2-40B4-BE49-F238E27FC236}">
                <a16:creationId xmlns:a16="http://schemas.microsoft.com/office/drawing/2014/main" id="{E60F962A-AC4B-491F-BB8C-92C90DD911FB}"/>
              </a:ext>
            </a:extLst>
          </p:cNvPr>
          <p:cNvPicPr>
            <a:picLocks noChangeAspect="1"/>
          </p:cNvPicPr>
          <p:nvPr/>
        </p:nvPicPr>
        <p:blipFill>
          <a:blip r:embed="rId16"/>
          <a:stretch>
            <a:fillRect/>
          </a:stretch>
        </p:blipFill>
        <p:spPr>
          <a:xfrm>
            <a:off x="8991646" y="236957"/>
            <a:ext cx="841321" cy="676715"/>
          </a:xfrm>
          <a:prstGeom prst="rect">
            <a:avLst/>
          </a:prstGeom>
        </p:spPr>
      </p:pic>
      <p:pic>
        <p:nvPicPr>
          <p:cNvPr id="2074" name="Picture 2073">
            <a:extLst>
              <a:ext uri="{FF2B5EF4-FFF2-40B4-BE49-F238E27FC236}">
                <a16:creationId xmlns:a16="http://schemas.microsoft.com/office/drawing/2014/main" id="{65F84A81-B54A-41CF-9951-4ADD5E1520EE}"/>
              </a:ext>
            </a:extLst>
          </p:cNvPr>
          <p:cNvPicPr>
            <a:picLocks noChangeAspect="1"/>
          </p:cNvPicPr>
          <p:nvPr/>
        </p:nvPicPr>
        <p:blipFill>
          <a:blip r:embed="rId17"/>
          <a:stretch>
            <a:fillRect/>
          </a:stretch>
        </p:blipFill>
        <p:spPr>
          <a:xfrm>
            <a:off x="8150325" y="377178"/>
            <a:ext cx="841321" cy="396274"/>
          </a:xfrm>
          <a:prstGeom prst="rect">
            <a:avLst/>
          </a:prstGeom>
        </p:spPr>
      </p:pic>
      <p:pic>
        <p:nvPicPr>
          <p:cNvPr id="2075" name="Picture 2074">
            <a:extLst>
              <a:ext uri="{FF2B5EF4-FFF2-40B4-BE49-F238E27FC236}">
                <a16:creationId xmlns:a16="http://schemas.microsoft.com/office/drawing/2014/main" id="{5BA48591-02A7-42DF-B69B-683065FCA048}"/>
              </a:ext>
            </a:extLst>
          </p:cNvPr>
          <p:cNvPicPr>
            <a:picLocks noChangeAspect="1"/>
          </p:cNvPicPr>
          <p:nvPr/>
        </p:nvPicPr>
        <p:blipFill>
          <a:blip r:embed="rId18"/>
          <a:stretch>
            <a:fillRect/>
          </a:stretch>
        </p:blipFill>
        <p:spPr>
          <a:xfrm>
            <a:off x="10783749" y="945756"/>
            <a:ext cx="859611" cy="493819"/>
          </a:xfrm>
          <a:prstGeom prst="rect">
            <a:avLst/>
          </a:prstGeom>
        </p:spPr>
      </p:pic>
      <p:pic>
        <p:nvPicPr>
          <p:cNvPr id="2076" name="Picture 2075">
            <a:extLst>
              <a:ext uri="{FF2B5EF4-FFF2-40B4-BE49-F238E27FC236}">
                <a16:creationId xmlns:a16="http://schemas.microsoft.com/office/drawing/2014/main" id="{DA8A828D-1B05-4638-AC48-D57E0C1F7869}"/>
              </a:ext>
            </a:extLst>
          </p:cNvPr>
          <p:cNvPicPr>
            <a:picLocks noChangeAspect="1"/>
          </p:cNvPicPr>
          <p:nvPr/>
        </p:nvPicPr>
        <p:blipFill>
          <a:blip r:embed="rId19"/>
          <a:stretch>
            <a:fillRect/>
          </a:stretch>
        </p:blipFill>
        <p:spPr>
          <a:xfrm>
            <a:off x="9966956" y="923420"/>
            <a:ext cx="871804" cy="603556"/>
          </a:xfrm>
          <a:prstGeom prst="rect">
            <a:avLst/>
          </a:prstGeom>
        </p:spPr>
      </p:pic>
      <p:pic>
        <p:nvPicPr>
          <p:cNvPr id="2077" name="Picture 2076">
            <a:extLst>
              <a:ext uri="{FF2B5EF4-FFF2-40B4-BE49-F238E27FC236}">
                <a16:creationId xmlns:a16="http://schemas.microsoft.com/office/drawing/2014/main" id="{20B0D9AE-575B-4CC6-A47A-B6D7AF64DE28}"/>
              </a:ext>
            </a:extLst>
          </p:cNvPr>
          <p:cNvPicPr>
            <a:picLocks noChangeAspect="1"/>
          </p:cNvPicPr>
          <p:nvPr/>
        </p:nvPicPr>
        <p:blipFill>
          <a:blip r:embed="rId20"/>
          <a:stretch>
            <a:fillRect/>
          </a:stretch>
        </p:blipFill>
        <p:spPr>
          <a:xfrm>
            <a:off x="8150325" y="945756"/>
            <a:ext cx="847417" cy="542591"/>
          </a:xfrm>
          <a:prstGeom prst="rect">
            <a:avLst/>
          </a:prstGeom>
        </p:spPr>
      </p:pic>
      <p:pic>
        <p:nvPicPr>
          <p:cNvPr id="2078" name="Picture 2077">
            <a:extLst>
              <a:ext uri="{FF2B5EF4-FFF2-40B4-BE49-F238E27FC236}">
                <a16:creationId xmlns:a16="http://schemas.microsoft.com/office/drawing/2014/main" id="{C4618474-B99B-48CC-9403-737BF91D6344}"/>
              </a:ext>
            </a:extLst>
          </p:cNvPr>
          <p:cNvPicPr>
            <a:picLocks noChangeAspect="1"/>
          </p:cNvPicPr>
          <p:nvPr/>
        </p:nvPicPr>
        <p:blipFill>
          <a:blip r:embed="rId21"/>
          <a:stretch>
            <a:fillRect/>
          </a:stretch>
        </p:blipFill>
        <p:spPr>
          <a:xfrm>
            <a:off x="8967126" y="963964"/>
            <a:ext cx="1030313" cy="512108"/>
          </a:xfrm>
          <a:prstGeom prst="rect">
            <a:avLst/>
          </a:prstGeom>
        </p:spPr>
      </p:pic>
      <p:pic>
        <p:nvPicPr>
          <p:cNvPr id="2079" name="Picture 14" descr="Free Dessert Food Cliparts, Download Free Clip Art, Free Clip Art on Clipart  Library">
            <a:extLst>
              <a:ext uri="{FF2B5EF4-FFF2-40B4-BE49-F238E27FC236}">
                <a16:creationId xmlns:a16="http://schemas.microsoft.com/office/drawing/2014/main" id="{37A04D7D-0909-435D-8F38-61E2BFF5DD4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636142" y="2517715"/>
            <a:ext cx="722594" cy="722594"/>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16" descr="Free Dessert Cliparts, Download Free Clip Art, Free Clip Art on Clipart  Library">
            <a:extLst>
              <a:ext uri="{FF2B5EF4-FFF2-40B4-BE49-F238E27FC236}">
                <a16:creationId xmlns:a16="http://schemas.microsoft.com/office/drawing/2014/main" id="{A779C54A-D836-4D66-9AFC-76907C2550FC}"/>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402858" y="2488802"/>
            <a:ext cx="535853" cy="62344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a:extLst>
              <a:ext uri="{FF2B5EF4-FFF2-40B4-BE49-F238E27FC236}">
                <a16:creationId xmlns:a16="http://schemas.microsoft.com/office/drawing/2014/main" id="{D8A5453C-C12B-4ADD-9C72-FE9C0C94BDB3}"/>
              </a:ext>
            </a:extLst>
          </p:cNvPr>
          <p:cNvPicPr>
            <a:picLocks noChangeAspect="1"/>
          </p:cNvPicPr>
          <p:nvPr/>
        </p:nvPicPr>
        <p:blipFill>
          <a:blip r:embed="rId10"/>
          <a:stretch>
            <a:fillRect/>
          </a:stretch>
        </p:blipFill>
        <p:spPr>
          <a:xfrm>
            <a:off x="3409819" y="3859649"/>
            <a:ext cx="894661" cy="676452"/>
          </a:xfrm>
          <a:prstGeom prst="rect">
            <a:avLst/>
          </a:prstGeom>
        </p:spPr>
      </p:pic>
      <p:pic>
        <p:nvPicPr>
          <p:cNvPr id="38" name="Picture 37">
            <a:extLst>
              <a:ext uri="{FF2B5EF4-FFF2-40B4-BE49-F238E27FC236}">
                <a16:creationId xmlns:a16="http://schemas.microsoft.com/office/drawing/2014/main" id="{E9F4DFA9-7EA9-4901-81CC-C5DE6CB45E18}"/>
              </a:ext>
            </a:extLst>
          </p:cNvPr>
          <p:cNvPicPr>
            <a:picLocks noChangeAspect="1"/>
          </p:cNvPicPr>
          <p:nvPr/>
        </p:nvPicPr>
        <p:blipFill>
          <a:blip r:embed="rId11"/>
          <a:stretch>
            <a:fillRect/>
          </a:stretch>
        </p:blipFill>
        <p:spPr>
          <a:xfrm>
            <a:off x="3421592" y="4707628"/>
            <a:ext cx="871117" cy="607948"/>
          </a:xfrm>
          <a:prstGeom prst="rect">
            <a:avLst/>
          </a:prstGeom>
        </p:spPr>
      </p:pic>
      <p:pic>
        <p:nvPicPr>
          <p:cNvPr id="39" name="Picture 38">
            <a:extLst>
              <a:ext uri="{FF2B5EF4-FFF2-40B4-BE49-F238E27FC236}">
                <a16:creationId xmlns:a16="http://schemas.microsoft.com/office/drawing/2014/main" id="{91F53CB3-AC07-4855-BB28-2E1F69E338B9}"/>
              </a:ext>
            </a:extLst>
          </p:cNvPr>
          <p:cNvPicPr>
            <a:picLocks noChangeAspect="1"/>
          </p:cNvPicPr>
          <p:nvPr/>
        </p:nvPicPr>
        <p:blipFill>
          <a:blip r:embed="rId12"/>
          <a:stretch>
            <a:fillRect/>
          </a:stretch>
        </p:blipFill>
        <p:spPr>
          <a:xfrm>
            <a:off x="3410798" y="5427527"/>
            <a:ext cx="1059467" cy="573700"/>
          </a:xfrm>
          <a:prstGeom prst="rect">
            <a:avLst/>
          </a:prstGeom>
        </p:spPr>
      </p:pic>
      <p:pic>
        <p:nvPicPr>
          <p:cNvPr id="40" name="Picture 39">
            <a:extLst>
              <a:ext uri="{FF2B5EF4-FFF2-40B4-BE49-F238E27FC236}">
                <a16:creationId xmlns:a16="http://schemas.microsoft.com/office/drawing/2014/main" id="{E16B7B26-562C-45C5-91EF-335203EECA61}"/>
              </a:ext>
            </a:extLst>
          </p:cNvPr>
          <p:cNvPicPr>
            <a:picLocks noChangeAspect="1"/>
          </p:cNvPicPr>
          <p:nvPr/>
        </p:nvPicPr>
        <p:blipFill>
          <a:blip r:embed="rId13"/>
          <a:stretch>
            <a:fillRect/>
          </a:stretch>
        </p:blipFill>
        <p:spPr>
          <a:xfrm>
            <a:off x="3378446" y="3201872"/>
            <a:ext cx="886814" cy="556575"/>
          </a:xfrm>
          <a:prstGeom prst="rect">
            <a:avLst/>
          </a:prstGeom>
        </p:spPr>
      </p:pic>
      <p:cxnSp>
        <p:nvCxnSpPr>
          <p:cNvPr id="41" name="Straight Connector 40">
            <a:extLst>
              <a:ext uri="{FF2B5EF4-FFF2-40B4-BE49-F238E27FC236}">
                <a16:creationId xmlns:a16="http://schemas.microsoft.com/office/drawing/2014/main" id="{C044720A-8EFE-42B9-88D6-1E5F34B037CA}"/>
              </a:ext>
            </a:extLst>
          </p:cNvPr>
          <p:cNvCxnSpPr>
            <a:cxnSpLocks/>
            <a:stCxn id="2058" idx="3"/>
            <a:endCxn id="40" idx="1"/>
          </p:cNvCxnSpPr>
          <p:nvPr/>
        </p:nvCxnSpPr>
        <p:spPr>
          <a:xfrm flipV="1">
            <a:off x="2358180" y="3480160"/>
            <a:ext cx="1020266" cy="1255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5802D97-7BCD-4640-B8D7-DF237DBF4B65}"/>
              </a:ext>
            </a:extLst>
          </p:cNvPr>
          <p:cNvCxnSpPr>
            <a:cxnSpLocks/>
            <a:stCxn id="2058" idx="3"/>
            <a:endCxn id="37" idx="1"/>
          </p:cNvCxnSpPr>
          <p:nvPr/>
        </p:nvCxnSpPr>
        <p:spPr>
          <a:xfrm flipV="1">
            <a:off x="2358180" y="4197875"/>
            <a:ext cx="1051639" cy="537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75C4908-BCE6-4C38-8212-5B53AF251135}"/>
              </a:ext>
            </a:extLst>
          </p:cNvPr>
          <p:cNvCxnSpPr>
            <a:cxnSpLocks/>
            <a:stCxn id="6" idx="3"/>
            <a:endCxn id="6" idx="3"/>
          </p:cNvCxnSpPr>
          <p:nvPr/>
        </p:nvCxnSpPr>
        <p:spPr>
          <a:xfrm>
            <a:off x="2368974" y="368812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A92046B-2BB1-4F4C-BE99-0CBB6EF544F2}"/>
              </a:ext>
            </a:extLst>
          </p:cNvPr>
          <p:cNvCxnSpPr>
            <a:cxnSpLocks/>
            <a:stCxn id="2058" idx="3"/>
            <a:endCxn id="38" idx="1"/>
          </p:cNvCxnSpPr>
          <p:nvPr/>
        </p:nvCxnSpPr>
        <p:spPr>
          <a:xfrm>
            <a:off x="2358180" y="4735210"/>
            <a:ext cx="1063412" cy="276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B28CAC-F9E9-4CF4-B187-D0DDF10B2485}"/>
              </a:ext>
            </a:extLst>
          </p:cNvPr>
          <p:cNvCxnSpPr>
            <a:cxnSpLocks/>
            <a:stCxn id="2058" idx="3"/>
            <a:endCxn id="39" idx="1"/>
          </p:cNvCxnSpPr>
          <p:nvPr/>
        </p:nvCxnSpPr>
        <p:spPr>
          <a:xfrm>
            <a:off x="2358180" y="4735210"/>
            <a:ext cx="1052618" cy="979167"/>
          </a:xfrm>
          <a:prstGeom prst="line">
            <a:avLst/>
          </a:prstGeom>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9D7790DB-FC26-4384-A8E1-C502661FEB07}"/>
              </a:ext>
            </a:extLst>
          </p:cNvPr>
          <p:cNvGrpSpPr/>
          <p:nvPr/>
        </p:nvGrpSpPr>
        <p:grpSpPr>
          <a:xfrm>
            <a:off x="2368974" y="3397019"/>
            <a:ext cx="843281" cy="997291"/>
            <a:chOff x="2378129" y="1783254"/>
            <a:chExt cx="1571234" cy="2483946"/>
          </a:xfrm>
        </p:grpSpPr>
        <p:pic>
          <p:nvPicPr>
            <p:cNvPr id="53" name="Picture 52">
              <a:extLst>
                <a:ext uri="{FF2B5EF4-FFF2-40B4-BE49-F238E27FC236}">
                  <a16:creationId xmlns:a16="http://schemas.microsoft.com/office/drawing/2014/main" id="{3DDFD07E-CB53-4BD8-A1C8-0C93B9A13D73}"/>
                </a:ext>
              </a:extLst>
            </p:cNvPr>
            <p:cNvPicPr>
              <a:picLocks noChangeAspect="1"/>
            </p:cNvPicPr>
            <p:nvPr/>
          </p:nvPicPr>
          <p:blipFill>
            <a:blip r:embed="rId10"/>
            <a:stretch>
              <a:fillRect/>
            </a:stretch>
          </p:blipFill>
          <p:spPr>
            <a:xfrm>
              <a:off x="2920574" y="2386208"/>
              <a:ext cx="868755" cy="602032"/>
            </a:xfrm>
            <a:prstGeom prst="rect">
              <a:avLst/>
            </a:prstGeom>
          </p:spPr>
        </p:pic>
        <p:pic>
          <p:nvPicPr>
            <p:cNvPr id="54" name="Picture 53">
              <a:extLst>
                <a:ext uri="{FF2B5EF4-FFF2-40B4-BE49-F238E27FC236}">
                  <a16:creationId xmlns:a16="http://schemas.microsoft.com/office/drawing/2014/main" id="{5D833CC9-33F5-4966-BC62-2012B1615136}"/>
                </a:ext>
              </a:extLst>
            </p:cNvPr>
            <p:cNvPicPr>
              <a:picLocks noChangeAspect="1"/>
            </p:cNvPicPr>
            <p:nvPr/>
          </p:nvPicPr>
          <p:blipFill>
            <a:blip r:embed="rId11"/>
            <a:stretch>
              <a:fillRect/>
            </a:stretch>
          </p:blipFill>
          <p:spPr>
            <a:xfrm>
              <a:off x="2913982" y="3053932"/>
              <a:ext cx="845893" cy="541067"/>
            </a:xfrm>
            <a:prstGeom prst="rect">
              <a:avLst/>
            </a:prstGeom>
          </p:spPr>
        </p:pic>
        <p:pic>
          <p:nvPicPr>
            <p:cNvPr id="55" name="Picture 54">
              <a:extLst>
                <a:ext uri="{FF2B5EF4-FFF2-40B4-BE49-F238E27FC236}">
                  <a16:creationId xmlns:a16="http://schemas.microsoft.com/office/drawing/2014/main" id="{33F85483-B221-46FA-94F0-211B1ADCFEA2}"/>
                </a:ext>
              </a:extLst>
            </p:cNvPr>
            <p:cNvPicPr>
              <a:picLocks noChangeAspect="1"/>
            </p:cNvPicPr>
            <p:nvPr/>
          </p:nvPicPr>
          <p:blipFill>
            <a:blip r:embed="rId12"/>
            <a:stretch>
              <a:fillRect/>
            </a:stretch>
          </p:blipFill>
          <p:spPr>
            <a:xfrm>
              <a:off x="2920574" y="3756616"/>
              <a:ext cx="1028789" cy="510584"/>
            </a:xfrm>
            <a:prstGeom prst="rect">
              <a:avLst/>
            </a:prstGeom>
          </p:spPr>
        </p:pic>
        <p:pic>
          <p:nvPicPr>
            <p:cNvPr id="56" name="Picture 55">
              <a:extLst>
                <a:ext uri="{FF2B5EF4-FFF2-40B4-BE49-F238E27FC236}">
                  <a16:creationId xmlns:a16="http://schemas.microsoft.com/office/drawing/2014/main" id="{B09A6CE3-5483-46D3-8F81-3D429DDF8DAD}"/>
                </a:ext>
              </a:extLst>
            </p:cNvPr>
            <p:cNvPicPr>
              <a:picLocks noChangeAspect="1"/>
            </p:cNvPicPr>
            <p:nvPr/>
          </p:nvPicPr>
          <p:blipFill>
            <a:blip r:embed="rId13"/>
            <a:stretch>
              <a:fillRect/>
            </a:stretch>
          </p:blipFill>
          <p:spPr>
            <a:xfrm>
              <a:off x="2913982" y="1783254"/>
              <a:ext cx="861135" cy="495343"/>
            </a:xfrm>
            <a:prstGeom prst="rect">
              <a:avLst/>
            </a:prstGeom>
          </p:spPr>
        </p:pic>
        <p:cxnSp>
          <p:nvCxnSpPr>
            <p:cNvPr id="57" name="Straight Connector 56">
              <a:extLst>
                <a:ext uri="{FF2B5EF4-FFF2-40B4-BE49-F238E27FC236}">
                  <a16:creationId xmlns:a16="http://schemas.microsoft.com/office/drawing/2014/main" id="{A6FC9955-3DA7-40DB-AB1C-1A0EA0E27A2D}"/>
                </a:ext>
              </a:extLst>
            </p:cNvPr>
            <p:cNvCxnSpPr>
              <a:cxnSpLocks/>
              <a:endCxn id="56"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D88A973-997B-4306-82B7-5F13D2EB3976}"/>
                </a:ext>
              </a:extLst>
            </p:cNvPr>
            <p:cNvCxnSpPr>
              <a:cxnSpLocks/>
              <a:endCxn id="53"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34399A5-C656-41CC-9F23-287911470A6E}"/>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AB95C1B-A409-4578-8027-9578B29DB410}"/>
                </a:ext>
              </a:extLst>
            </p:cNvPr>
            <p:cNvCxnSpPr>
              <a:cxnSpLocks/>
              <a:endCxn id="54"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8F664F1-82D3-460D-869C-EA6CDF0D405A}"/>
                </a:ext>
              </a:extLst>
            </p:cNvPr>
            <p:cNvCxnSpPr>
              <a:cxnSpLocks/>
              <a:endCxn id="55"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15AB200C-E479-4CF4-8E5B-320967E9B529}"/>
              </a:ext>
            </a:extLst>
          </p:cNvPr>
          <p:cNvSpPr txBox="1"/>
          <p:nvPr/>
        </p:nvSpPr>
        <p:spPr>
          <a:xfrm>
            <a:off x="5303898" y="3156993"/>
            <a:ext cx="3445430" cy="646331"/>
          </a:xfrm>
          <a:prstGeom prst="rect">
            <a:avLst/>
          </a:prstGeom>
          <a:noFill/>
        </p:spPr>
        <p:txBody>
          <a:bodyPr wrap="none" rtlCol="0">
            <a:spAutoFit/>
          </a:bodyPr>
          <a:lstStyle/>
          <a:p>
            <a:r>
              <a:rPr lang="en-US" dirty="0"/>
              <a:t>For each choice of sandwich, there</a:t>
            </a:r>
          </a:p>
          <a:p>
            <a:r>
              <a:rPr lang="en-US" dirty="0"/>
              <a:t>are 4 ways to choose a side.</a:t>
            </a:r>
          </a:p>
        </p:txBody>
      </p:sp>
    </p:spTree>
    <p:extLst>
      <p:ext uri="{BB962C8B-B14F-4D97-AF65-F5344CB8AC3E}">
        <p14:creationId xmlns:p14="http://schemas.microsoft.com/office/powerpoint/2010/main" val="214733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7AA4-2C9E-4D03-B746-D5623A400D15}"/>
              </a:ext>
            </a:extLst>
          </p:cNvPr>
          <p:cNvSpPr>
            <a:spLocks noGrp="1"/>
          </p:cNvSpPr>
          <p:nvPr>
            <p:ph type="title"/>
          </p:nvPr>
        </p:nvSpPr>
        <p:spPr>
          <a:xfrm>
            <a:off x="838200" y="365126"/>
            <a:ext cx="10515600" cy="961870"/>
          </a:xfrm>
        </p:spPr>
        <p:txBody>
          <a:bodyPr>
            <a:normAutofit/>
          </a:bodyPr>
          <a:lstStyle/>
          <a:p>
            <a:pPr algn="ctr"/>
            <a:r>
              <a:rPr lang="en-US" sz="3600" b="1" dirty="0"/>
              <a:t>General Rules Corresponding to the four examples</a:t>
            </a:r>
          </a:p>
        </p:txBody>
      </p:sp>
      <p:sp>
        <p:nvSpPr>
          <p:cNvPr id="3" name="Content Placeholder 2">
            <a:extLst>
              <a:ext uri="{FF2B5EF4-FFF2-40B4-BE49-F238E27FC236}">
                <a16:creationId xmlns:a16="http://schemas.microsoft.com/office/drawing/2014/main" id="{7E46BD90-0293-497A-B7E5-62521C9E1721}"/>
              </a:ext>
            </a:extLst>
          </p:cNvPr>
          <p:cNvSpPr>
            <a:spLocks noGrp="1"/>
          </p:cNvSpPr>
          <p:nvPr>
            <p:ph idx="1"/>
          </p:nvPr>
        </p:nvSpPr>
        <p:spPr>
          <a:xfrm>
            <a:off x="838200" y="1326994"/>
            <a:ext cx="10515600" cy="5165879"/>
          </a:xfrm>
        </p:spPr>
        <p:txBody>
          <a:bodyPr>
            <a:normAutofit fontScale="92500" lnSpcReduction="10000"/>
          </a:bodyPr>
          <a:lstStyle/>
          <a:p>
            <a:pPr marL="0" indent="0">
              <a:buNone/>
            </a:pPr>
            <a:r>
              <a:rPr lang="en-US" sz="2400" b="1" dirty="0"/>
              <a:t>Permutation without replacement:</a:t>
            </a:r>
            <a:r>
              <a:rPr lang="en-US" sz="2400" dirty="0"/>
              <a:t> Select m items from a set of n distinct items without replacement and where order matters.</a:t>
            </a:r>
          </a:p>
          <a:p>
            <a:pPr marL="0" indent="0" algn="ctr">
              <a:buNone/>
            </a:pPr>
            <a:r>
              <a:rPr lang="en-US" sz="2400" baseline="-25000" dirty="0" err="1"/>
              <a:t>n</a:t>
            </a:r>
            <a:r>
              <a:rPr lang="en-US" sz="2400" dirty="0" err="1"/>
              <a:t>P</a:t>
            </a:r>
            <a:r>
              <a:rPr lang="en-US" sz="2400" baseline="-25000" dirty="0" err="1"/>
              <a:t>m</a:t>
            </a:r>
            <a:r>
              <a:rPr lang="en-US" sz="2400" dirty="0"/>
              <a:t> = n!/(n-m)!</a:t>
            </a:r>
          </a:p>
          <a:p>
            <a:pPr marL="0" indent="0">
              <a:buNone/>
            </a:pPr>
            <a:r>
              <a:rPr lang="en-US" sz="2400" b="1" dirty="0"/>
              <a:t>Permutation with replacement: </a:t>
            </a:r>
            <a:r>
              <a:rPr lang="en-US" sz="2400" dirty="0"/>
              <a:t>Select m items from a set of n items with replacement where order matters.</a:t>
            </a:r>
          </a:p>
          <a:p>
            <a:pPr marL="0" indent="0" algn="ctr">
              <a:buNone/>
            </a:pPr>
            <a:r>
              <a:rPr lang="en-US" sz="2400" dirty="0"/>
              <a:t>n</a:t>
            </a:r>
            <a:r>
              <a:rPr lang="en-US" sz="2400" baseline="30000" dirty="0"/>
              <a:t>m</a:t>
            </a:r>
          </a:p>
          <a:p>
            <a:pPr marL="0" indent="0">
              <a:buNone/>
            </a:pPr>
            <a:r>
              <a:rPr lang="en-US" sz="2400" b="1" dirty="0"/>
              <a:t>Combination without replacement: </a:t>
            </a:r>
            <a:r>
              <a:rPr lang="en-US" sz="2400" dirty="0"/>
              <a:t>Select m items from a set of n items without replacement where order does not matter. Equivalently, select a subset of m elements from a set of n elements.</a:t>
            </a:r>
          </a:p>
          <a:p>
            <a:pPr marL="0" indent="0" algn="ctr">
              <a:buNone/>
            </a:pPr>
            <a:r>
              <a:rPr lang="en-US" sz="2400" baseline="-25000" dirty="0" err="1"/>
              <a:t>n</a:t>
            </a:r>
            <a:r>
              <a:rPr lang="en-US" sz="2400" dirty="0" err="1"/>
              <a:t>C</a:t>
            </a:r>
            <a:r>
              <a:rPr lang="en-US" sz="2400" baseline="-25000" dirty="0" err="1"/>
              <a:t>m</a:t>
            </a:r>
            <a:r>
              <a:rPr lang="en-US" sz="2400" dirty="0"/>
              <a:t> = </a:t>
            </a:r>
            <a:r>
              <a:rPr lang="en-US" sz="2400" baseline="-25000" dirty="0" err="1"/>
              <a:t>n</a:t>
            </a:r>
            <a:r>
              <a:rPr lang="en-US" sz="2400" dirty="0" err="1"/>
              <a:t>P</a:t>
            </a:r>
            <a:r>
              <a:rPr lang="en-US" sz="2400" baseline="-25000" dirty="0" err="1"/>
              <a:t>m</a:t>
            </a:r>
            <a:r>
              <a:rPr lang="en-US" sz="2400" dirty="0"/>
              <a:t>/m! = n!/((n-m)!m!)</a:t>
            </a:r>
          </a:p>
          <a:p>
            <a:pPr marL="0" indent="0">
              <a:buNone/>
            </a:pPr>
            <a:endParaRPr lang="en-US" sz="2400" b="1" dirty="0"/>
          </a:p>
          <a:p>
            <a:pPr marL="0" indent="0">
              <a:buNone/>
            </a:pPr>
            <a:r>
              <a:rPr lang="en-US" sz="2400" b="1" dirty="0"/>
              <a:t>Combination with replacement: </a:t>
            </a:r>
            <a:r>
              <a:rPr lang="en-US" sz="2400" dirty="0"/>
              <a:t>Select m items from n items with replacement where order does not matter.</a:t>
            </a:r>
          </a:p>
          <a:p>
            <a:pPr marL="0" indent="0" algn="ctr">
              <a:buNone/>
            </a:pPr>
            <a:r>
              <a:rPr lang="en-US" sz="2400" baseline="-25000" dirty="0"/>
              <a:t>(n + m - 1)</a:t>
            </a:r>
            <a:r>
              <a:rPr lang="en-US" sz="2400" dirty="0"/>
              <a:t>C</a:t>
            </a:r>
            <a:r>
              <a:rPr lang="en-US" sz="2400" baseline="-25000" dirty="0"/>
              <a:t>m</a:t>
            </a:r>
            <a:r>
              <a:rPr lang="en-US" sz="2400" dirty="0"/>
              <a:t> = (n+m-1)!/((n-1)!m!)</a:t>
            </a:r>
            <a:endParaRPr lang="en-US" sz="2400" baseline="-25000" dirty="0"/>
          </a:p>
        </p:txBody>
      </p:sp>
    </p:spTree>
    <p:extLst>
      <p:ext uri="{BB962C8B-B14F-4D97-AF65-F5344CB8AC3E}">
        <p14:creationId xmlns:p14="http://schemas.microsoft.com/office/powerpoint/2010/main" val="4253313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0C9A83-329A-461F-B715-92C19E843650}"/>
              </a:ext>
            </a:extLst>
          </p:cNvPr>
          <p:cNvSpPr txBox="1"/>
          <p:nvPr/>
        </p:nvSpPr>
        <p:spPr>
          <a:xfrm>
            <a:off x="548640" y="579120"/>
            <a:ext cx="7695055" cy="1200329"/>
          </a:xfrm>
          <a:prstGeom prst="rect">
            <a:avLst/>
          </a:prstGeom>
          <a:noFill/>
        </p:spPr>
        <p:txBody>
          <a:bodyPr wrap="none" rtlCol="0">
            <a:spAutoFit/>
          </a:bodyPr>
          <a:lstStyle/>
          <a:p>
            <a:r>
              <a:rPr lang="en-US" dirty="0"/>
              <a:t>Suppose a lunch consists of one sandwich, one side,  one drink, and one desert. </a:t>
            </a:r>
          </a:p>
          <a:p>
            <a:r>
              <a:rPr lang="en-US" dirty="0"/>
              <a:t>You have a choice of 4 types of sandwich, 4 sides, 3 drinks, and two desserts.</a:t>
            </a:r>
          </a:p>
          <a:p>
            <a:endParaRPr lang="en-US" dirty="0"/>
          </a:p>
          <a:p>
            <a:r>
              <a:rPr lang="en-US" dirty="0"/>
              <a:t>How many different lunch combinations are there?</a:t>
            </a:r>
          </a:p>
        </p:txBody>
      </p:sp>
      <p:pic>
        <p:nvPicPr>
          <p:cNvPr id="6" name="Picture 5" descr="A picture containing text&#10;&#10;Description automatically generated">
            <a:extLst>
              <a:ext uri="{FF2B5EF4-FFF2-40B4-BE49-F238E27FC236}">
                <a16:creationId xmlns:a16="http://schemas.microsoft.com/office/drawing/2014/main" id="{FDB3D743-117B-445B-BC89-A90EB3408D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14899" y="3510710"/>
            <a:ext cx="854075" cy="354824"/>
          </a:xfrm>
          <a:prstGeom prst="rect">
            <a:avLst/>
          </a:prstGeom>
        </p:spPr>
      </p:pic>
      <p:cxnSp>
        <p:nvCxnSpPr>
          <p:cNvPr id="11" name="Straight Connector 10">
            <a:extLst>
              <a:ext uri="{FF2B5EF4-FFF2-40B4-BE49-F238E27FC236}">
                <a16:creationId xmlns:a16="http://schemas.microsoft.com/office/drawing/2014/main" id="{99BF201D-3C5A-4EC4-9AC3-CDBE7719ED1D}"/>
              </a:ext>
            </a:extLst>
          </p:cNvPr>
          <p:cNvCxnSpPr>
            <a:cxnSpLocks/>
            <a:stCxn id="24" idx="6"/>
            <a:endCxn id="2056" idx="1"/>
          </p:cNvCxnSpPr>
          <p:nvPr/>
        </p:nvCxnSpPr>
        <p:spPr>
          <a:xfrm flipV="1">
            <a:off x="462279" y="2517716"/>
            <a:ext cx="1072569" cy="1702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DC5965-3AE6-4B0F-B21F-2A41A6A7918A}"/>
              </a:ext>
            </a:extLst>
          </p:cNvPr>
          <p:cNvCxnSpPr>
            <a:cxnSpLocks/>
            <a:stCxn id="24" idx="6"/>
            <a:endCxn id="2058" idx="1"/>
          </p:cNvCxnSpPr>
          <p:nvPr/>
        </p:nvCxnSpPr>
        <p:spPr>
          <a:xfrm>
            <a:off x="462279" y="4220149"/>
            <a:ext cx="1052620" cy="515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087227F-A302-413D-8CB0-484DCEED4B0E}"/>
              </a:ext>
            </a:extLst>
          </p:cNvPr>
          <p:cNvCxnSpPr>
            <a:cxnSpLocks/>
            <a:stCxn id="24" idx="6"/>
            <a:endCxn id="2060" idx="1"/>
          </p:cNvCxnSpPr>
          <p:nvPr/>
        </p:nvCxnSpPr>
        <p:spPr>
          <a:xfrm>
            <a:off x="462279" y="4220149"/>
            <a:ext cx="1052619" cy="1582907"/>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31C6F8E-2B01-4166-AA68-F3CE27D9B1C9}"/>
              </a:ext>
            </a:extLst>
          </p:cNvPr>
          <p:cNvSpPr/>
          <p:nvPr/>
        </p:nvSpPr>
        <p:spPr>
          <a:xfrm>
            <a:off x="416560" y="4173097"/>
            <a:ext cx="45719" cy="941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Coca Cola Drink Png Image - Coca Cola Cup Png, Transparent Png , Transparent  Png Image - PNGitem">
            <a:extLst>
              <a:ext uri="{FF2B5EF4-FFF2-40B4-BE49-F238E27FC236}">
                <a16:creationId xmlns:a16="http://schemas.microsoft.com/office/drawing/2014/main" id="{99F55148-BFC8-4580-993E-BEFEEE0B71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6445" y="1605316"/>
            <a:ext cx="722592" cy="85121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99282F64-313D-4302-84DF-7EB4F9C08CDA}"/>
              </a:ext>
            </a:extLst>
          </p:cNvPr>
          <p:cNvPicPr>
            <a:picLocks noChangeAspect="1"/>
          </p:cNvPicPr>
          <p:nvPr/>
        </p:nvPicPr>
        <p:blipFill>
          <a:blip r:embed="rId5"/>
          <a:stretch>
            <a:fillRect/>
          </a:stretch>
        </p:blipFill>
        <p:spPr>
          <a:xfrm>
            <a:off x="10538525" y="1511319"/>
            <a:ext cx="676715" cy="914479"/>
          </a:xfrm>
          <a:prstGeom prst="rect">
            <a:avLst/>
          </a:prstGeom>
        </p:spPr>
      </p:pic>
      <p:pic>
        <p:nvPicPr>
          <p:cNvPr id="2054" name="Picture 6" descr="Starbucks Cup | PNG All">
            <a:extLst>
              <a:ext uri="{FF2B5EF4-FFF2-40B4-BE49-F238E27FC236}">
                <a16:creationId xmlns:a16="http://schemas.microsoft.com/office/drawing/2014/main" id="{E0F9DC77-170F-49C5-8662-97BC8C5895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7750" y="1685524"/>
            <a:ext cx="722593" cy="7898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andwich Clip Art Free Clipart Panda Free Clipart Images | Food clipart,  Food, Summer sandwiches">
            <a:extLst>
              <a:ext uri="{FF2B5EF4-FFF2-40B4-BE49-F238E27FC236}">
                <a16:creationId xmlns:a16="http://schemas.microsoft.com/office/drawing/2014/main" id="{B22CE6A2-80A1-4F9C-8D66-5CB4B4FA81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4848" y="2278597"/>
            <a:ext cx="843281" cy="47823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ree Sandwich Cliparts, Download Free Clip Art, Free Clip Art on Clipart  Library">
            <a:extLst>
              <a:ext uri="{FF2B5EF4-FFF2-40B4-BE49-F238E27FC236}">
                <a16:creationId xmlns:a16="http://schemas.microsoft.com/office/drawing/2014/main" id="{923E2441-98B9-4C1B-A576-1BAFA855D5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4899" y="4397561"/>
            <a:ext cx="843281" cy="67529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andwich Clip Art Images | Clipart Panda - Free Clipart Images">
            <a:extLst>
              <a:ext uri="{FF2B5EF4-FFF2-40B4-BE49-F238E27FC236}">
                <a16:creationId xmlns:a16="http://schemas.microsoft.com/office/drawing/2014/main" id="{33758D6D-AC9E-496D-9C23-3FCE10C68C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4898" y="5604885"/>
            <a:ext cx="843281" cy="396342"/>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B6F0B51B-2552-4984-9862-26F965E2F49A}"/>
              </a:ext>
            </a:extLst>
          </p:cNvPr>
          <p:cNvCxnSpPr>
            <a:cxnSpLocks/>
            <a:stCxn id="24" idx="6"/>
            <a:endCxn id="6" idx="1"/>
          </p:cNvCxnSpPr>
          <p:nvPr/>
        </p:nvCxnSpPr>
        <p:spPr>
          <a:xfrm flipV="1">
            <a:off x="462279" y="3688122"/>
            <a:ext cx="1052620" cy="532027"/>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452BDA6-61A8-464E-866F-A56C69E10D13}"/>
              </a:ext>
            </a:extLst>
          </p:cNvPr>
          <p:cNvGrpSpPr/>
          <p:nvPr/>
        </p:nvGrpSpPr>
        <p:grpSpPr>
          <a:xfrm>
            <a:off x="2334068" y="2166778"/>
            <a:ext cx="843281" cy="997291"/>
            <a:chOff x="2378129" y="1783254"/>
            <a:chExt cx="1571234" cy="2483946"/>
          </a:xfrm>
        </p:grpSpPr>
        <p:pic>
          <p:nvPicPr>
            <p:cNvPr id="63" name="Picture 62">
              <a:extLst>
                <a:ext uri="{FF2B5EF4-FFF2-40B4-BE49-F238E27FC236}">
                  <a16:creationId xmlns:a16="http://schemas.microsoft.com/office/drawing/2014/main" id="{48444B84-DC4A-4128-89A5-A5A68B0B1CC0}"/>
                </a:ext>
              </a:extLst>
            </p:cNvPr>
            <p:cNvPicPr>
              <a:picLocks noChangeAspect="1"/>
            </p:cNvPicPr>
            <p:nvPr/>
          </p:nvPicPr>
          <p:blipFill>
            <a:blip r:embed="rId10"/>
            <a:stretch>
              <a:fillRect/>
            </a:stretch>
          </p:blipFill>
          <p:spPr>
            <a:xfrm>
              <a:off x="2920574" y="2386208"/>
              <a:ext cx="868755" cy="602032"/>
            </a:xfrm>
            <a:prstGeom prst="rect">
              <a:avLst/>
            </a:prstGeom>
          </p:spPr>
        </p:pic>
        <p:pic>
          <p:nvPicPr>
            <p:cNvPr id="2048" name="Picture 2047">
              <a:extLst>
                <a:ext uri="{FF2B5EF4-FFF2-40B4-BE49-F238E27FC236}">
                  <a16:creationId xmlns:a16="http://schemas.microsoft.com/office/drawing/2014/main" id="{A9FD7BD9-79E1-4948-8259-096651ECCE84}"/>
                </a:ext>
              </a:extLst>
            </p:cNvPr>
            <p:cNvPicPr>
              <a:picLocks noChangeAspect="1"/>
            </p:cNvPicPr>
            <p:nvPr/>
          </p:nvPicPr>
          <p:blipFill>
            <a:blip r:embed="rId11"/>
            <a:stretch>
              <a:fillRect/>
            </a:stretch>
          </p:blipFill>
          <p:spPr>
            <a:xfrm>
              <a:off x="2913982" y="3053932"/>
              <a:ext cx="845893" cy="541067"/>
            </a:xfrm>
            <a:prstGeom prst="rect">
              <a:avLst/>
            </a:prstGeom>
          </p:spPr>
        </p:pic>
        <p:pic>
          <p:nvPicPr>
            <p:cNvPr id="2049" name="Picture 2048">
              <a:extLst>
                <a:ext uri="{FF2B5EF4-FFF2-40B4-BE49-F238E27FC236}">
                  <a16:creationId xmlns:a16="http://schemas.microsoft.com/office/drawing/2014/main" id="{EA2137C5-A971-4E8E-AB56-F181A4CDBDED}"/>
                </a:ext>
              </a:extLst>
            </p:cNvPr>
            <p:cNvPicPr>
              <a:picLocks noChangeAspect="1"/>
            </p:cNvPicPr>
            <p:nvPr/>
          </p:nvPicPr>
          <p:blipFill>
            <a:blip r:embed="rId12"/>
            <a:stretch>
              <a:fillRect/>
            </a:stretch>
          </p:blipFill>
          <p:spPr>
            <a:xfrm>
              <a:off x="2920574" y="3756616"/>
              <a:ext cx="1028789" cy="510584"/>
            </a:xfrm>
            <a:prstGeom prst="rect">
              <a:avLst/>
            </a:prstGeom>
          </p:spPr>
        </p:pic>
        <p:pic>
          <p:nvPicPr>
            <p:cNvPr id="2051" name="Picture 2050">
              <a:extLst>
                <a:ext uri="{FF2B5EF4-FFF2-40B4-BE49-F238E27FC236}">
                  <a16:creationId xmlns:a16="http://schemas.microsoft.com/office/drawing/2014/main" id="{F3AF8C09-E1BB-4792-9299-E7934D25A518}"/>
                </a:ext>
              </a:extLst>
            </p:cNvPr>
            <p:cNvPicPr>
              <a:picLocks noChangeAspect="1"/>
            </p:cNvPicPr>
            <p:nvPr/>
          </p:nvPicPr>
          <p:blipFill>
            <a:blip r:embed="rId13"/>
            <a:stretch>
              <a:fillRect/>
            </a:stretch>
          </p:blipFill>
          <p:spPr>
            <a:xfrm>
              <a:off x="2913982" y="1783254"/>
              <a:ext cx="861135" cy="495343"/>
            </a:xfrm>
            <a:prstGeom prst="rect">
              <a:avLst/>
            </a:prstGeom>
          </p:spPr>
        </p:pic>
        <p:cxnSp>
          <p:nvCxnSpPr>
            <p:cNvPr id="2055" name="Straight Connector 2054">
              <a:extLst>
                <a:ext uri="{FF2B5EF4-FFF2-40B4-BE49-F238E27FC236}">
                  <a16:creationId xmlns:a16="http://schemas.microsoft.com/office/drawing/2014/main" id="{87BCB129-7A62-44C4-9CE4-31D2DB673656}"/>
                </a:ext>
              </a:extLst>
            </p:cNvPr>
            <p:cNvCxnSpPr>
              <a:cxnSpLocks/>
              <a:stCxn id="2056" idx="3"/>
              <a:endCxn id="2051"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CE3FC01D-659B-4707-AFCB-D3EDA171BCCD}"/>
                </a:ext>
              </a:extLst>
            </p:cNvPr>
            <p:cNvCxnSpPr>
              <a:cxnSpLocks/>
              <a:stCxn id="2056" idx="3"/>
              <a:endCxn id="63"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E4586C71-4E87-4A51-BCF6-26261AC51EEC}"/>
                </a:ext>
              </a:extLst>
            </p:cNvPr>
            <p:cNvCxnSpPr>
              <a:stCxn id="2056" idx="3"/>
              <a:endCxn id="2056" idx="3"/>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B2AAD5A2-3E5F-44DA-911F-DF8094D12FFC}"/>
                </a:ext>
              </a:extLst>
            </p:cNvPr>
            <p:cNvCxnSpPr>
              <a:cxnSpLocks/>
              <a:stCxn id="2056" idx="3"/>
              <a:endCxn id="2048"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D693DB36-F922-489D-AEC9-27D6C93B9C87}"/>
                </a:ext>
              </a:extLst>
            </p:cNvPr>
            <p:cNvCxnSpPr>
              <a:cxnSpLocks/>
              <a:stCxn id="2056" idx="3"/>
              <a:endCxn id="2049"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2071" name="Picture 2070">
            <a:extLst>
              <a:ext uri="{FF2B5EF4-FFF2-40B4-BE49-F238E27FC236}">
                <a16:creationId xmlns:a16="http://schemas.microsoft.com/office/drawing/2014/main" id="{BDAC309D-E1D7-45B6-9688-0CD180A185EE}"/>
              </a:ext>
            </a:extLst>
          </p:cNvPr>
          <p:cNvPicPr>
            <a:picLocks noChangeAspect="1"/>
          </p:cNvPicPr>
          <p:nvPr/>
        </p:nvPicPr>
        <p:blipFill>
          <a:blip r:embed="rId14"/>
          <a:stretch>
            <a:fillRect/>
          </a:stretch>
        </p:blipFill>
        <p:spPr>
          <a:xfrm>
            <a:off x="10662095" y="377178"/>
            <a:ext cx="841321" cy="475529"/>
          </a:xfrm>
          <a:prstGeom prst="rect">
            <a:avLst/>
          </a:prstGeom>
        </p:spPr>
      </p:pic>
      <p:pic>
        <p:nvPicPr>
          <p:cNvPr id="2072" name="Picture 2071">
            <a:extLst>
              <a:ext uri="{FF2B5EF4-FFF2-40B4-BE49-F238E27FC236}">
                <a16:creationId xmlns:a16="http://schemas.microsoft.com/office/drawing/2014/main" id="{C3B7E331-58F9-4AD0-9F48-2481FEEB3ABE}"/>
              </a:ext>
            </a:extLst>
          </p:cNvPr>
          <p:cNvPicPr>
            <a:picLocks noChangeAspect="1"/>
          </p:cNvPicPr>
          <p:nvPr/>
        </p:nvPicPr>
        <p:blipFill>
          <a:blip r:embed="rId15"/>
          <a:stretch>
            <a:fillRect/>
          </a:stretch>
        </p:blipFill>
        <p:spPr>
          <a:xfrm>
            <a:off x="9820774" y="419853"/>
            <a:ext cx="853514" cy="353599"/>
          </a:xfrm>
          <a:prstGeom prst="rect">
            <a:avLst/>
          </a:prstGeom>
        </p:spPr>
      </p:pic>
      <p:pic>
        <p:nvPicPr>
          <p:cNvPr id="2073" name="Picture 2072">
            <a:extLst>
              <a:ext uri="{FF2B5EF4-FFF2-40B4-BE49-F238E27FC236}">
                <a16:creationId xmlns:a16="http://schemas.microsoft.com/office/drawing/2014/main" id="{E60F962A-AC4B-491F-BB8C-92C90DD911FB}"/>
              </a:ext>
            </a:extLst>
          </p:cNvPr>
          <p:cNvPicPr>
            <a:picLocks noChangeAspect="1"/>
          </p:cNvPicPr>
          <p:nvPr/>
        </p:nvPicPr>
        <p:blipFill>
          <a:blip r:embed="rId16"/>
          <a:stretch>
            <a:fillRect/>
          </a:stretch>
        </p:blipFill>
        <p:spPr>
          <a:xfrm>
            <a:off x="8991646" y="236957"/>
            <a:ext cx="841321" cy="676715"/>
          </a:xfrm>
          <a:prstGeom prst="rect">
            <a:avLst/>
          </a:prstGeom>
        </p:spPr>
      </p:pic>
      <p:pic>
        <p:nvPicPr>
          <p:cNvPr id="2074" name="Picture 2073">
            <a:extLst>
              <a:ext uri="{FF2B5EF4-FFF2-40B4-BE49-F238E27FC236}">
                <a16:creationId xmlns:a16="http://schemas.microsoft.com/office/drawing/2014/main" id="{65F84A81-B54A-41CF-9951-4ADD5E1520EE}"/>
              </a:ext>
            </a:extLst>
          </p:cNvPr>
          <p:cNvPicPr>
            <a:picLocks noChangeAspect="1"/>
          </p:cNvPicPr>
          <p:nvPr/>
        </p:nvPicPr>
        <p:blipFill>
          <a:blip r:embed="rId17"/>
          <a:stretch>
            <a:fillRect/>
          </a:stretch>
        </p:blipFill>
        <p:spPr>
          <a:xfrm>
            <a:off x="8150325" y="377178"/>
            <a:ext cx="841321" cy="396274"/>
          </a:xfrm>
          <a:prstGeom prst="rect">
            <a:avLst/>
          </a:prstGeom>
        </p:spPr>
      </p:pic>
      <p:pic>
        <p:nvPicPr>
          <p:cNvPr id="2075" name="Picture 2074">
            <a:extLst>
              <a:ext uri="{FF2B5EF4-FFF2-40B4-BE49-F238E27FC236}">
                <a16:creationId xmlns:a16="http://schemas.microsoft.com/office/drawing/2014/main" id="{5BA48591-02A7-42DF-B69B-683065FCA048}"/>
              </a:ext>
            </a:extLst>
          </p:cNvPr>
          <p:cNvPicPr>
            <a:picLocks noChangeAspect="1"/>
          </p:cNvPicPr>
          <p:nvPr/>
        </p:nvPicPr>
        <p:blipFill>
          <a:blip r:embed="rId18"/>
          <a:stretch>
            <a:fillRect/>
          </a:stretch>
        </p:blipFill>
        <p:spPr>
          <a:xfrm>
            <a:off x="10783749" y="945756"/>
            <a:ext cx="859611" cy="493819"/>
          </a:xfrm>
          <a:prstGeom prst="rect">
            <a:avLst/>
          </a:prstGeom>
        </p:spPr>
      </p:pic>
      <p:pic>
        <p:nvPicPr>
          <p:cNvPr id="2076" name="Picture 2075">
            <a:extLst>
              <a:ext uri="{FF2B5EF4-FFF2-40B4-BE49-F238E27FC236}">
                <a16:creationId xmlns:a16="http://schemas.microsoft.com/office/drawing/2014/main" id="{DA8A828D-1B05-4638-AC48-D57E0C1F7869}"/>
              </a:ext>
            </a:extLst>
          </p:cNvPr>
          <p:cNvPicPr>
            <a:picLocks noChangeAspect="1"/>
          </p:cNvPicPr>
          <p:nvPr/>
        </p:nvPicPr>
        <p:blipFill>
          <a:blip r:embed="rId19"/>
          <a:stretch>
            <a:fillRect/>
          </a:stretch>
        </p:blipFill>
        <p:spPr>
          <a:xfrm>
            <a:off x="9966956" y="923420"/>
            <a:ext cx="871804" cy="603556"/>
          </a:xfrm>
          <a:prstGeom prst="rect">
            <a:avLst/>
          </a:prstGeom>
        </p:spPr>
      </p:pic>
      <p:pic>
        <p:nvPicPr>
          <p:cNvPr id="2077" name="Picture 2076">
            <a:extLst>
              <a:ext uri="{FF2B5EF4-FFF2-40B4-BE49-F238E27FC236}">
                <a16:creationId xmlns:a16="http://schemas.microsoft.com/office/drawing/2014/main" id="{20B0D9AE-575B-4CC6-A47A-B6D7AF64DE28}"/>
              </a:ext>
            </a:extLst>
          </p:cNvPr>
          <p:cNvPicPr>
            <a:picLocks noChangeAspect="1"/>
          </p:cNvPicPr>
          <p:nvPr/>
        </p:nvPicPr>
        <p:blipFill>
          <a:blip r:embed="rId20"/>
          <a:stretch>
            <a:fillRect/>
          </a:stretch>
        </p:blipFill>
        <p:spPr>
          <a:xfrm>
            <a:off x="8150325" y="945756"/>
            <a:ext cx="847417" cy="542591"/>
          </a:xfrm>
          <a:prstGeom prst="rect">
            <a:avLst/>
          </a:prstGeom>
        </p:spPr>
      </p:pic>
      <p:pic>
        <p:nvPicPr>
          <p:cNvPr id="2078" name="Picture 2077">
            <a:extLst>
              <a:ext uri="{FF2B5EF4-FFF2-40B4-BE49-F238E27FC236}">
                <a16:creationId xmlns:a16="http://schemas.microsoft.com/office/drawing/2014/main" id="{C4618474-B99B-48CC-9403-737BF91D6344}"/>
              </a:ext>
            </a:extLst>
          </p:cNvPr>
          <p:cNvPicPr>
            <a:picLocks noChangeAspect="1"/>
          </p:cNvPicPr>
          <p:nvPr/>
        </p:nvPicPr>
        <p:blipFill>
          <a:blip r:embed="rId21"/>
          <a:stretch>
            <a:fillRect/>
          </a:stretch>
        </p:blipFill>
        <p:spPr>
          <a:xfrm>
            <a:off x="8967126" y="963964"/>
            <a:ext cx="1030313" cy="512108"/>
          </a:xfrm>
          <a:prstGeom prst="rect">
            <a:avLst/>
          </a:prstGeom>
        </p:spPr>
      </p:pic>
      <p:pic>
        <p:nvPicPr>
          <p:cNvPr id="2079" name="Picture 14" descr="Free Dessert Food Cliparts, Download Free Clip Art, Free Clip Art on Clipart  Library">
            <a:extLst>
              <a:ext uri="{FF2B5EF4-FFF2-40B4-BE49-F238E27FC236}">
                <a16:creationId xmlns:a16="http://schemas.microsoft.com/office/drawing/2014/main" id="{37A04D7D-0909-435D-8F38-61E2BFF5DD4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636142" y="2517715"/>
            <a:ext cx="722594" cy="722594"/>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16" descr="Free Dessert Cliparts, Download Free Clip Art, Free Clip Art on Clipart  Library">
            <a:extLst>
              <a:ext uri="{FF2B5EF4-FFF2-40B4-BE49-F238E27FC236}">
                <a16:creationId xmlns:a16="http://schemas.microsoft.com/office/drawing/2014/main" id="{A779C54A-D836-4D66-9AFC-76907C2550FC}"/>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402858" y="2488802"/>
            <a:ext cx="535853" cy="62344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a:extLst>
              <a:ext uri="{FF2B5EF4-FFF2-40B4-BE49-F238E27FC236}">
                <a16:creationId xmlns:a16="http://schemas.microsoft.com/office/drawing/2014/main" id="{D8A5453C-C12B-4ADD-9C72-FE9C0C94BDB3}"/>
              </a:ext>
            </a:extLst>
          </p:cNvPr>
          <p:cNvPicPr>
            <a:picLocks noChangeAspect="1"/>
          </p:cNvPicPr>
          <p:nvPr/>
        </p:nvPicPr>
        <p:blipFill>
          <a:blip r:embed="rId10"/>
          <a:stretch>
            <a:fillRect/>
          </a:stretch>
        </p:blipFill>
        <p:spPr>
          <a:xfrm>
            <a:off x="3292199" y="4692743"/>
            <a:ext cx="894661" cy="676452"/>
          </a:xfrm>
          <a:prstGeom prst="rect">
            <a:avLst/>
          </a:prstGeom>
        </p:spPr>
      </p:pic>
      <p:pic>
        <p:nvPicPr>
          <p:cNvPr id="38" name="Picture 37">
            <a:extLst>
              <a:ext uri="{FF2B5EF4-FFF2-40B4-BE49-F238E27FC236}">
                <a16:creationId xmlns:a16="http://schemas.microsoft.com/office/drawing/2014/main" id="{E9F4DFA9-7EA9-4901-81CC-C5DE6CB45E18}"/>
              </a:ext>
            </a:extLst>
          </p:cNvPr>
          <p:cNvPicPr>
            <a:picLocks noChangeAspect="1"/>
          </p:cNvPicPr>
          <p:nvPr/>
        </p:nvPicPr>
        <p:blipFill>
          <a:blip r:embed="rId11"/>
          <a:stretch>
            <a:fillRect/>
          </a:stretch>
        </p:blipFill>
        <p:spPr>
          <a:xfrm>
            <a:off x="3292119" y="5465807"/>
            <a:ext cx="871117" cy="607948"/>
          </a:xfrm>
          <a:prstGeom prst="rect">
            <a:avLst/>
          </a:prstGeom>
        </p:spPr>
      </p:pic>
      <p:pic>
        <p:nvPicPr>
          <p:cNvPr id="39" name="Picture 38">
            <a:extLst>
              <a:ext uri="{FF2B5EF4-FFF2-40B4-BE49-F238E27FC236}">
                <a16:creationId xmlns:a16="http://schemas.microsoft.com/office/drawing/2014/main" id="{91F53CB3-AC07-4855-BB28-2E1F69E338B9}"/>
              </a:ext>
            </a:extLst>
          </p:cNvPr>
          <p:cNvPicPr>
            <a:picLocks noChangeAspect="1"/>
          </p:cNvPicPr>
          <p:nvPr/>
        </p:nvPicPr>
        <p:blipFill>
          <a:blip r:embed="rId12"/>
          <a:stretch>
            <a:fillRect/>
          </a:stretch>
        </p:blipFill>
        <p:spPr>
          <a:xfrm>
            <a:off x="3292119" y="6149071"/>
            <a:ext cx="1059467" cy="573700"/>
          </a:xfrm>
          <a:prstGeom prst="rect">
            <a:avLst/>
          </a:prstGeom>
        </p:spPr>
      </p:pic>
      <p:pic>
        <p:nvPicPr>
          <p:cNvPr id="40" name="Picture 39">
            <a:extLst>
              <a:ext uri="{FF2B5EF4-FFF2-40B4-BE49-F238E27FC236}">
                <a16:creationId xmlns:a16="http://schemas.microsoft.com/office/drawing/2014/main" id="{E16B7B26-562C-45C5-91EF-335203EECA61}"/>
              </a:ext>
            </a:extLst>
          </p:cNvPr>
          <p:cNvPicPr>
            <a:picLocks noChangeAspect="1"/>
          </p:cNvPicPr>
          <p:nvPr/>
        </p:nvPicPr>
        <p:blipFill>
          <a:blip r:embed="rId13"/>
          <a:stretch>
            <a:fillRect/>
          </a:stretch>
        </p:blipFill>
        <p:spPr>
          <a:xfrm>
            <a:off x="3296122" y="4035165"/>
            <a:ext cx="886814" cy="556575"/>
          </a:xfrm>
          <a:prstGeom prst="rect">
            <a:avLst/>
          </a:prstGeom>
        </p:spPr>
      </p:pic>
      <p:cxnSp>
        <p:nvCxnSpPr>
          <p:cNvPr id="41" name="Straight Connector 40">
            <a:extLst>
              <a:ext uri="{FF2B5EF4-FFF2-40B4-BE49-F238E27FC236}">
                <a16:creationId xmlns:a16="http://schemas.microsoft.com/office/drawing/2014/main" id="{C044720A-8EFE-42B9-88D6-1E5F34B037CA}"/>
              </a:ext>
            </a:extLst>
          </p:cNvPr>
          <p:cNvCxnSpPr>
            <a:cxnSpLocks/>
            <a:stCxn id="2060" idx="3"/>
            <a:endCxn id="40" idx="1"/>
          </p:cNvCxnSpPr>
          <p:nvPr/>
        </p:nvCxnSpPr>
        <p:spPr>
          <a:xfrm flipV="1">
            <a:off x="2358179" y="4313453"/>
            <a:ext cx="937943" cy="1489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5802D97-7BCD-4640-B8D7-DF237DBF4B65}"/>
              </a:ext>
            </a:extLst>
          </p:cNvPr>
          <p:cNvCxnSpPr>
            <a:cxnSpLocks/>
            <a:stCxn id="2060" idx="3"/>
            <a:endCxn id="37" idx="1"/>
          </p:cNvCxnSpPr>
          <p:nvPr/>
        </p:nvCxnSpPr>
        <p:spPr>
          <a:xfrm flipV="1">
            <a:off x="2358179" y="5030969"/>
            <a:ext cx="934020" cy="772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75C4908-BCE6-4C38-8212-5B53AF251135}"/>
              </a:ext>
            </a:extLst>
          </p:cNvPr>
          <p:cNvCxnSpPr>
            <a:cxnSpLocks/>
            <a:stCxn id="6" idx="3"/>
            <a:endCxn id="6" idx="3"/>
          </p:cNvCxnSpPr>
          <p:nvPr/>
        </p:nvCxnSpPr>
        <p:spPr>
          <a:xfrm>
            <a:off x="2368974" y="368812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A92046B-2BB1-4F4C-BE99-0CBB6EF544F2}"/>
              </a:ext>
            </a:extLst>
          </p:cNvPr>
          <p:cNvCxnSpPr>
            <a:cxnSpLocks/>
            <a:stCxn id="2060" idx="3"/>
            <a:endCxn id="38" idx="1"/>
          </p:cNvCxnSpPr>
          <p:nvPr/>
        </p:nvCxnSpPr>
        <p:spPr>
          <a:xfrm flipV="1">
            <a:off x="2358179" y="5769781"/>
            <a:ext cx="933940" cy="33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B28CAC-F9E9-4CF4-B187-D0DDF10B2485}"/>
              </a:ext>
            </a:extLst>
          </p:cNvPr>
          <p:cNvCxnSpPr>
            <a:cxnSpLocks/>
            <a:stCxn id="2060" idx="3"/>
            <a:endCxn id="39" idx="1"/>
          </p:cNvCxnSpPr>
          <p:nvPr/>
        </p:nvCxnSpPr>
        <p:spPr>
          <a:xfrm>
            <a:off x="2358179" y="5803056"/>
            <a:ext cx="933940" cy="632865"/>
          </a:xfrm>
          <a:prstGeom prst="line">
            <a:avLst/>
          </a:prstGeom>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9D7790DB-FC26-4384-A8E1-C502661FEB07}"/>
              </a:ext>
            </a:extLst>
          </p:cNvPr>
          <p:cNvGrpSpPr/>
          <p:nvPr/>
        </p:nvGrpSpPr>
        <p:grpSpPr>
          <a:xfrm>
            <a:off x="2368974" y="3397019"/>
            <a:ext cx="843281" cy="997291"/>
            <a:chOff x="2378129" y="1783254"/>
            <a:chExt cx="1571234" cy="2483946"/>
          </a:xfrm>
        </p:grpSpPr>
        <p:pic>
          <p:nvPicPr>
            <p:cNvPr id="53" name="Picture 52">
              <a:extLst>
                <a:ext uri="{FF2B5EF4-FFF2-40B4-BE49-F238E27FC236}">
                  <a16:creationId xmlns:a16="http://schemas.microsoft.com/office/drawing/2014/main" id="{3DDFD07E-CB53-4BD8-A1C8-0C93B9A13D73}"/>
                </a:ext>
              </a:extLst>
            </p:cNvPr>
            <p:cNvPicPr>
              <a:picLocks noChangeAspect="1"/>
            </p:cNvPicPr>
            <p:nvPr/>
          </p:nvPicPr>
          <p:blipFill>
            <a:blip r:embed="rId10"/>
            <a:stretch>
              <a:fillRect/>
            </a:stretch>
          </p:blipFill>
          <p:spPr>
            <a:xfrm>
              <a:off x="2920574" y="2386208"/>
              <a:ext cx="868755" cy="602032"/>
            </a:xfrm>
            <a:prstGeom prst="rect">
              <a:avLst/>
            </a:prstGeom>
          </p:spPr>
        </p:pic>
        <p:pic>
          <p:nvPicPr>
            <p:cNvPr id="54" name="Picture 53">
              <a:extLst>
                <a:ext uri="{FF2B5EF4-FFF2-40B4-BE49-F238E27FC236}">
                  <a16:creationId xmlns:a16="http://schemas.microsoft.com/office/drawing/2014/main" id="{5D833CC9-33F5-4966-BC62-2012B1615136}"/>
                </a:ext>
              </a:extLst>
            </p:cNvPr>
            <p:cNvPicPr>
              <a:picLocks noChangeAspect="1"/>
            </p:cNvPicPr>
            <p:nvPr/>
          </p:nvPicPr>
          <p:blipFill>
            <a:blip r:embed="rId11"/>
            <a:stretch>
              <a:fillRect/>
            </a:stretch>
          </p:blipFill>
          <p:spPr>
            <a:xfrm>
              <a:off x="2913982" y="3053932"/>
              <a:ext cx="845893" cy="541067"/>
            </a:xfrm>
            <a:prstGeom prst="rect">
              <a:avLst/>
            </a:prstGeom>
          </p:spPr>
        </p:pic>
        <p:pic>
          <p:nvPicPr>
            <p:cNvPr id="55" name="Picture 54">
              <a:extLst>
                <a:ext uri="{FF2B5EF4-FFF2-40B4-BE49-F238E27FC236}">
                  <a16:creationId xmlns:a16="http://schemas.microsoft.com/office/drawing/2014/main" id="{33F85483-B221-46FA-94F0-211B1ADCFEA2}"/>
                </a:ext>
              </a:extLst>
            </p:cNvPr>
            <p:cNvPicPr>
              <a:picLocks noChangeAspect="1"/>
            </p:cNvPicPr>
            <p:nvPr/>
          </p:nvPicPr>
          <p:blipFill>
            <a:blip r:embed="rId12"/>
            <a:stretch>
              <a:fillRect/>
            </a:stretch>
          </p:blipFill>
          <p:spPr>
            <a:xfrm>
              <a:off x="2920574" y="3756616"/>
              <a:ext cx="1028789" cy="510584"/>
            </a:xfrm>
            <a:prstGeom prst="rect">
              <a:avLst/>
            </a:prstGeom>
          </p:spPr>
        </p:pic>
        <p:pic>
          <p:nvPicPr>
            <p:cNvPr id="56" name="Picture 55">
              <a:extLst>
                <a:ext uri="{FF2B5EF4-FFF2-40B4-BE49-F238E27FC236}">
                  <a16:creationId xmlns:a16="http://schemas.microsoft.com/office/drawing/2014/main" id="{B09A6CE3-5483-46D3-8F81-3D429DDF8DAD}"/>
                </a:ext>
              </a:extLst>
            </p:cNvPr>
            <p:cNvPicPr>
              <a:picLocks noChangeAspect="1"/>
            </p:cNvPicPr>
            <p:nvPr/>
          </p:nvPicPr>
          <p:blipFill>
            <a:blip r:embed="rId13"/>
            <a:stretch>
              <a:fillRect/>
            </a:stretch>
          </p:blipFill>
          <p:spPr>
            <a:xfrm>
              <a:off x="2913982" y="1783254"/>
              <a:ext cx="861135" cy="495343"/>
            </a:xfrm>
            <a:prstGeom prst="rect">
              <a:avLst/>
            </a:prstGeom>
          </p:spPr>
        </p:pic>
        <p:cxnSp>
          <p:nvCxnSpPr>
            <p:cNvPr id="57" name="Straight Connector 56">
              <a:extLst>
                <a:ext uri="{FF2B5EF4-FFF2-40B4-BE49-F238E27FC236}">
                  <a16:creationId xmlns:a16="http://schemas.microsoft.com/office/drawing/2014/main" id="{A6FC9955-3DA7-40DB-AB1C-1A0EA0E27A2D}"/>
                </a:ext>
              </a:extLst>
            </p:cNvPr>
            <p:cNvCxnSpPr>
              <a:cxnSpLocks/>
              <a:endCxn id="56"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D88A973-997B-4306-82B7-5F13D2EB3976}"/>
                </a:ext>
              </a:extLst>
            </p:cNvPr>
            <p:cNvCxnSpPr>
              <a:cxnSpLocks/>
              <a:endCxn id="53"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34399A5-C656-41CC-9F23-287911470A6E}"/>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AB95C1B-A409-4578-8027-9578B29DB410}"/>
                </a:ext>
              </a:extLst>
            </p:cNvPr>
            <p:cNvCxnSpPr>
              <a:cxnSpLocks/>
              <a:endCxn id="54"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8F664F1-82D3-460D-869C-EA6CDF0D405A}"/>
                </a:ext>
              </a:extLst>
            </p:cNvPr>
            <p:cNvCxnSpPr>
              <a:cxnSpLocks/>
              <a:endCxn id="55"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5D8C85DC-7ABA-4AD0-AA71-5ED6BF84B28B}"/>
              </a:ext>
            </a:extLst>
          </p:cNvPr>
          <p:cNvGrpSpPr/>
          <p:nvPr/>
        </p:nvGrpSpPr>
        <p:grpSpPr>
          <a:xfrm>
            <a:off x="2334068" y="4430896"/>
            <a:ext cx="843281" cy="997291"/>
            <a:chOff x="2378129" y="1783254"/>
            <a:chExt cx="1571234" cy="2483946"/>
          </a:xfrm>
        </p:grpSpPr>
        <p:pic>
          <p:nvPicPr>
            <p:cNvPr id="64" name="Picture 63">
              <a:extLst>
                <a:ext uri="{FF2B5EF4-FFF2-40B4-BE49-F238E27FC236}">
                  <a16:creationId xmlns:a16="http://schemas.microsoft.com/office/drawing/2014/main" id="{6DC0FF68-F677-4AC7-AD3D-938103CC1B9C}"/>
                </a:ext>
              </a:extLst>
            </p:cNvPr>
            <p:cNvPicPr>
              <a:picLocks noChangeAspect="1"/>
            </p:cNvPicPr>
            <p:nvPr/>
          </p:nvPicPr>
          <p:blipFill>
            <a:blip r:embed="rId10"/>
            <a:stretch>
              <a:fillRect/>
            </a:stretch>
          </p:blipFill>
          <p:spPr>
            <a:xfrm>
              <a:off x="2920574" y="2386208"/>
              <a:ext cx="868755" cy="602032"/>
            </a:xfrm>
            <a:prstGeom prst="rect">
              <a:avLst/>
            </a:prstGeom>
          </p:spPr>
        </p:pic>
        <p:pic>
          <p:nvPicPr>
            <p:cNvPr id="65" name="Picture 64">
              <a:extLst>
                <a:ext uri="{FF2B5EF4-FFF2-40B4-BE49-F238E27FC236}">
                  <a16:creationId xmlns:a16="http://schemas.microsoft.com/office/drawing/2014/main" id="{4CB5C78F-8E1B-4CE4-BCAD-2EE145F92186}"/>
                </a:ext>
              </a:extLst>
            </p:cNvPr>
            <p:cNvPicPr>
              <a:picLocks noChangeAspect="1"/>
            </p:cNvPicPr>
            <p:nvPr/>
          </p:nvPicPr>
          <p:blipFill>
            <a:blip r:embed="rId11"/>
            <a:stretch>
              <a:fillRect/>
            </a:stretch>
          </p:blipFill>
          <p:spPr>
            <a:xfrm>
              <a:off x="2913982" y="3053932"/>
              <a:ext cx="845893" cy="541067"/>
            </a:xfrm>
            <a:prstGeom prst="rect">
              <a:avLst/>
            </a:prstGeom>
          </p:spPr>
        </p:pic>
        <p:pic>
          <p:nvPicPr>
            <p:cNvPr id="66" name="Picture 65">
              <a:extLst>
                <a:ext uri="{FF2B5EF4-FFF2-40B4-BE49-F238E27FC236}">
                  <a16:creationId xmlns:a16="http://schemas.microsoft.com/office/drawing/2014/main" id="{FF7E4F53-1AB2-40CB-A00D-A62C1E6854B3}"/>
                </a:ext>
              </a:extLst>
            </p:cNvPr>
            <p:cNvPicPr>
              <a:picLocks noChangeAspect="1"/>
            </p:cNvPicPr>
            <p:nvPr/>
          </p:nvPicPr>
          <p:blipFill>
            <a:blip r:embed="rId12"/>
            <a:stretch>
              <a:fillRect/>
            </a:stretch>
          </p:blipFill>
          <p:spPr>
            <a:xfrm>
              <a:off x="2920574" y="3756616"/>
              <a:ext cx="1028789" cy="510584"/>
            </a:xfrm>
            <a:prstGeom prst="rect">
              <a:avLst/>
            </a:prstGeom>
          </p:spPr>
        </p:pic>
        <p:pic>
          <p:nvPicPr>
            <p:cNvPr id="67" name="Picture 66">
              <a:extLst>
                <a:ext uri="{FF2B5EF4-FFF2-40B4-BE49-F238E27FC236}">
                  <a16:creationId xmlns:a16="http://schemas.microsoft.com/office/drawing/2014/main" id="{2A01B7EB-B488-463A-8C3E-792272660F70}"/>
                </a:ext>
              </a:extLst>
            </p:cNvPr>
            <p:cNvPicPr>
              <a:picLocks noChangeAspect="1"/>
            </p:cNvPicPr>
            <p:nvPr/>
          </p:nvPicPr>
          <p:blipFill>
            <a:blip r:embed="rId13"/>
            <a:stretch>
              <a:fillRect/>
            </a:stretch>
          </p:blipFill>
          <p:spPr>
            <a:xfrm>
              <a:off x="2913982" y="1783254"/>
              <a:ext cx="861135" cy="495343"/>
            </a:xfrm>
            <a:prstGeom prst="rect">
              <a:avLst/>
            </a:prstGeom>
          </p:spPr>
        </p:pic>
        <p:cxnSp>
          <p:nvCxnSpPr>
            <p:cNvPr id="68" name="Straight Connector 67">
              <a:extLst>
                <a:ext uri="{FF2B5EF4-FFF2-40B4-BE49-F238E27FC236}">
                  <a16:creationId xmlns:a16="http://schemas.microsoft.com/office/drawing/2014/main" id="{243DC7D1-746A-495E-9D0E-080430EF6745}"/>
                </a:ext>
              </a:extLst>
            </p:cNvPr>
            <p:cNvCxnSpPr>
              <a:cxnSpLocks/>
              <a:endCxn id="67"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C01B3A4-179F-4EE0-ACBB-DA318DD25B31}"/>
                </a:ext>
              </a:extLst>
            </p:cNvPr>
            <p:cNvCxnSpPr>
              <a:cxnSpLocks/>
              <a:endCxn id="64"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176EB02-A891-44C1-8D00-590EE75AA9E9}"/>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EF7F664-A7E7-4A2F-8E9C-7C2504D03856}"/>
                </a:ext>
              </a:extLst>
            </p:cNvPr>
            <p:cNvCxnSpPr>
              <a:cxnSpLocks/>
              <a:endCxn id="65"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F59465F-C660-4CAB-A7A7-50E11BB18834}"/>
                </a:ext>
              </a:extLst>
            </p:cNvPr>
            <p:cNvCxnSpPr>
              <a:cxnSpLocks/>
              <a:endCxn id="66"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8FAEDF78-7301-4BAE-AB43-AB2A05063864}"/>
              </a:ext>
            </a:extLst>
          </p:cNvPr>
          <p:cNvSpPr txBox="1"/>
          <p:nvPr/>
        </p:nvSpPr>
        <p:spPr>
          <a:xfrm>
            <a:off x="5222240" y="5072858"/>
            <a:ext cx="4149982" cy="707886"/>
          </a:xfrm>
          <a:prstGeom prst="rect">
            <a:avLst/>
          </a:prstGeom>
          <a:noFill/>
        </p:spPr>
        <p:txBody>
          <a:bodyPr wrap="none" rtlCol="0">
            <a:spAutoFit/>
          </a:bodyPr>
          <a:lstStyle/>
          <a:p>
            <a:r>
              <a:rPr lang="en-US" sz="2000" b="1" dirty="0"/>
              <a:t>There are a total of 4 × 4 = 16 ways of</a:t>
            </a:r>
          </a:p>
          <a:p>
            <a:r>
              <a:rPr lang="en-US" sz="2000" b="1" dirty="0"/>
              <a:t>choosing a sandwich and a side.</a:t>
            </a:r>
          </a:p>
        </p:txBody>
      </p:sp>
      <p:sp>
        <p:nvSpPr>
          <p:cNvPr id="74" name="TextBox 73">
            <a:extLst>
              <a:ext uri="{FF2B5EF4-FFF2-40B4-BE49-F238E27FC236}">
                <a16:creationId xmlns:a16="http://schemas.microsoft.com/office/drawing/2014/main" id="{E3E9BFF1-C464-4615-A90C-1E3041770354}"/>
              </a:ext>
            </a:extLst>
          </p:cNvPr>
          <p:cNvSpPr txBox="1"/>
          <p:nvPr/>
        </p:nvSpPr>
        <p:spPr>
          <a:xfrm>
            <a:off x="5303898" y="3156993"/>
            <a:ext cx="3445430" cy="646331"/>
          </a:xfrm>
          <a:prstGeom prst="rect">
            <a:avLst/>
          </a:prstGeom>
          <a:noFill/>
        </p:spPr>
        <p:txBody>
          <a:bodyPr wrap="none" rtlCol="0">
            <a:spAutoFit/>
          </a:bodyPr>
          <a:lstStyle/>
          <a:p>
            <a:r>
              <a:rPr lang="en-US" dirty="0"/>
              <a:t>For each choice of sandwich, there</a:t>
            </a:r>
          </a:p>
          <a:p>
            <a:r>
              <a:rPr lang="en-US" dirty="0"/>
              <a:t>are 4 ways to choose a side.</a:t>
            </a:r>
          </a:p>
        </p:txBody>
      </p:sp>
    </p:spTree>
    <p:extLst>
      <p:ext uri="{BB962C8B-B14F-4D97-AF65-F5344CB8AC3E}">
        <p14:creationId xmlns:p14="http://schemas.microsoft.com/office/powerpoint/2010/main" val="2846561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0C9A83-329A-461F-B715-92C19E843650}"/>
              </a:ext>
            </a:extLst>
          </p:cNvPr>
          <p:cNvSpPr txBox="1"/>
          <p:nvPr/>
        </p:nvSpPr>
        <p:spPr>
          <a:xfrm>
            <a:off x="548640" y="579120"/>
            <a:ext cx="7695055" cy="1200329"/>
          </a:xfrm>
          <a:prstGeom prst="rect">
            <a:avLst/>
          </a:prstGeom>
          <a:noFill/>
        </p:spPr>
        <p:txBody>
          <a:bodyPr wrap="none" rtlCol="0">
            <a:spAutoFit/>
          </a:bodyPr>
          <a:lstStyle/>
          <a:p>
            <a:r>
              <a:rPr lang="en-US" dirty="0"/>
              <a:t>Suppose a lunch consists of one sandwich, one side,  one drink, and one desert. </a:t>
            </a:r>
          </a:p>
          <a:p>
            <a:r>
              <a:rPr lang="en-US" dirty="0"/>
              <a:t>You have a choice of 4 types of sandwich, 4 sides, 3 drinks, and two deserts.</a:t>
            </a:r>
          </a:p>
          <a:p>
            <a:endParaRPr lang="en-US" dirty="0"/>
          </a:p>
          <a:p>
            <a:r>
              <a:rPr lang="en-US" dirty="0"/>
              <a:t>How many different lunch combinations are there?</a:t>
            </a:r>
          </a:p>
        </p:txBody>
      </p:sp>
      <p:pic>
        <p:nvPicPr>
          <p:cNvPr id="6" name="Picture 5" descr="A picture containing text&#10;&#10;Description automatically generated">
            <a:extLst>
              <a:ext uri="{FF2B5EF4-FFF2-40B4-BE49-F238E27FC236}">
                <a16:creationId xmlns:a16="http://schemas.microsoft.com/office/drawing/2014/main" id="{FDB3D743-117B-445B-BC89-A90EB3408D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14899" y="3510710"/>
            <a:ext cx="854075" cy="354824"/>
          </a:xfrm>
          <a:prstGeom prst="rect">
            <a:avLst/>
          </a:prstGeom>
        </p:spPr>
      </p:pic>
      <p:cxnSp>
        <p:nvCxnSpPr>
          <p:cNvPr id="11" name="Straight Connector 10">
            <a:extLst>
              <a:ext uri="{FF2B5EF4-FFF2-40B4-BE49-F238E27FC236}">
                <a16:creationId xmlns:a16="http://schemas.microsoft.com/office/drawing/2014/main" id="{99BF201D-3C5A-4EC4-9AC3-CDBE7719ED1D}"/>
              </a:ext>
            </a:extLst>
          </p:cNvPr>
          <p:cNvCxnSpPr>
            <a:cxnSpLocks/>
            <a:stCxn id="24" idx="6"/>
            <a:endCxn id="2056" idx="1"/>
          </p:cNvCxnSpPr>
          <p:nvPr/>
        </p:nvCxnSpPr>
        <p:spPr>
          <a:xfrm flipV="1">
            <a:off x="462279" y="2517716"/>
            <a:ext cx="1072569" cy="1702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DC5965-3AE6-4B0F-B21F-2A41A6A7918A}"/>
              </a:ext>
            </a:extLst>
          </p:cNvPr>
          <p:cNvCxnSpPr>
            <a:cxnSpLocks/>
            <a:stCxn id="24" idx="6"/>
            <a:endCxn id="2058" idx="1"/>
          </p:cNvCxnSpPr>
          <p:nvPr/>
        </p:nvCxnSpPr>
        <p:spPr>
          <a:xfrm>
            <a:off x="462279" y="4220149"/>
            <a:ext cx="1052620" cy="515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087227F-A302-413D-8CB0-484DCEED4B0E}"/>
              </a:ext>
            </a:extLst>
          </p:cNvPr>
          <p:cNvCxnSpPr>
            <a:cxnSpLocks/>
            <a:stCxn id="24" idx="6"/>
            <a:endCxn id="2060" idx="1"/>
          </p:cNvCxnSpPr>
          <p:nvPr/>
        </p:nvCxnSpPr>
        <p:spPr>
          <a:xfrm>
            <a:off x="462279" y="4220149"/>
            <a:ext cx="1052619" cy="1582907"/>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31C6F8E-2B01-4166-AA68-F3CE27D9B1C9}"/>
              </a:ext>
            </a:extLst>
          </p:cNvPr>
          <p:cNvSpPr/>
          <p:nvPr/>
        </p:nvSpPr>
        <p:spPr>
          <a:xfrm>
            <a:off x="416560" y="4173097"/>
            <a:ext cx="45719" cy="941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Coca Cola Drink Png Image - Coca Cola Cup Png, Transparent Png , Transparent  Png Image - PNGitem">
            <a:extLst>
              <a:ext uri="{FF2B5EF4-FFF2-40B4-BE49-F238E27FC236}">
                <a16:creationId xmlns:a16="http://schemas.microsoft.com/office/drawing/2014/main" id="{99F55148-BFC8-4580-993E-BEFEEE0B71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6445" y="1605316"/>
            <a:ext cx="722592" cy="85121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99282F64-313D-4302-84DF-7EB4F9C08CDA}"/>
              </a:ext>
            </a:extLst>
          </p:cNvPr>
          <p:cNvPicPr>
            <a:picLocks noChangeAspect="1"/>
          </p:cNvPicPr>
          <p:nvPr/>
        </p:nvPicPr>
        <p:blipFill>
          <a:blip r:embed="rId5"/>
          <a:stretch>
            <a:fillRect/>
          </a:stretch>
        </p:blipFill>
        <p:spPr>
          <a:xfrm>
            <a:off x="10538525" y="1511319"/>
            <a:ext cx="676715" cy="914479"/>
          </a:xfrm>
          <a:prstGeom prst="rect">
            <a:avLst/>
          </a:prstGeom>
        </p:spPr>
      </p:pic>
      <p:pic>
        <p:nvPicPr>
          <p:cNvPr id="2054" name="Picture 6" descr="Starbucks Cup | PNG All">
            <a:extLst>
              <a:ext uri="{FF2B5EF4-FFF2-40B4-BE49-F238E27FC236}">
                <a16:creationId xmlns:a16="http://schemas.microsoft.com/office/drawing/2014/main" id="{E0F9DC77-170F-49C5-8662-97BC8C5895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7750" y="1685524"/>
            <a:ext cx="722593" cy="7898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andwich Clip Art Free Clipart Panda Free Clipart Images | Food clipart,  Food, Summer sandwiches">
            <a:extLst>
              <a:ext uri="{FF2B5EF4-FFF2-40B4-BE49-F238E27FC236}">
                <a16:creationId xmlns:a16="http://schemas.microsoft.com/office/drawing/2014/main" id="{B22CE6A2-80A1-4F9C-8D66-5CB4B4FA81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4848" y="2278597"/>
            <a:ext cx="843281" cy="47823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ree Sandwich Cliparts, Download Free Clip Art, Free Clip Art on Clipart  Library">
            <a:extLst>
              <a:ext uri="{FF2B5EF4-FFF2-40B4-BE49-F238E27FC236}">
                <a16:creationId xmlns:a16="http://schemas.microsoft.com/office/drawing/2014/main" id="{923E2441-98B9-4C1B-A576-1BAFA855D5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4899" y="4397561"/>
            <a:ext cx="843281" cy="67529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andwich Clip Art Images | Clipart Panda - Free Clipart Images">
            <a:extLst>
              <a:ext uri="{FF2B5EF4-FFF2-40B4-BE49-F238E27FC236}">
                <a16:creationId xmlns:a16="http://schemas.microsoft.com/office/drawing/2014/main" id="{33758D6D-AC9E-496D-9C23-3FCE10C68C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4898" y="5604885"/>
            <a:ext cx="843281" cy="396342"/>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B6F0B51B-2552-4984-9862-26F965E2F49A}"/>
              </a:ext>
            </a:extLst>
          </p:cNvPr>
          <p:cNvCxnSpPr>
            <a:cxnSpLocks/>
            <a:stCxn id="24" idx="6"/>
            <a:endCxn id="6" idx="1"/>
          </p:cNvCxnSpPr>
          <p:nvPr/>
        </p:nvCxnSpPr>
        <p:spPr>
          <a:xfrm flipV="1">
            <a:off x="462279" y="3688122"/>
            <a:ext cx="1052620" cy="532027"/>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452BDA6-61A8-464E-866F-A56C69E10D13}"/>
              </a:ext>
            </a:extLst>
          </p:cNvPr>
          <p:cNvGrpSpPr/>
          <p:nvPr/>
        </p:nvGrpSpPr>
        <p:grpSpPr>
          <a:xfrm>
            <a:off x="2334068" y="2166778"/>
            <a:ext cx="843281" cy="997291"/>
            <a:chOff x="2378129" y="1783254"/>
            <a:chExt cx="1571234" cy="2483946"/>
          </a:xfrm>
        </p:grpSpPr>
        <p:pic>
          <p:nvPicPr>
            <p:cNvPr id="63" name="Picture 62">
              <a:extLst>
                <a:ext uri="{FF2B5EF4-FFF2-40B4-BE49-F238E27FC236}">
                  <a16:creationId xmlns:a16="http://schemas.microsoft.com/office/drawing/2014/main" id="{48444B84-DC4A-4128-89A5-A5A68B0B1CC0}"/>
                </a:ext>
              </a:extLst>
            </p:cNvPr>
            <p:cNvPicPr>
              <a:picLocks noChangeAspect="1"/>
            </p:cNvPicPr>
            <p:nvPr/>
          </p:nvPicPr>
          <p:blipFill>
            <a:blip r:embed="rId10"/>
            <a:stretch>
              <a:fillRect/>
            </a:stretch>
          </p:blipFill>
          <p:spPr>
            <a:xfrm>
              <a:off x="2920574" y="2386208"/>
              <a:ext cx="868755" cy="602032"/>
            </a:xfrm>
            <a:prstGeom prst="rect">
              <a:avLst/>
            </a:prstGeom>
          </p:spPr>
        </p:pic>
        <p:pic>
          <p:nvPicPr>
            <p:cNvPr id="2048" name="Picture 2047">
              <a:extLst>
                <a:ext uri="{FF2B5EF4-FFF2-40B4-BE49-F238E27FC236}">
                  <a16:creationId xmlns:a16="http://schemas.microsoft.com/office/drawing/2014/main" id="{A9FD7BD9-79E1-4948-8259-096651ECCE84}"/>
                </a:ext>
              </a:extLst>
            </p:cNvPr>
            <p:cNvPicPr>
              <a:picLocks noChangeAspect="1"/>
            </p:cNvPicPr>
            <p:nvPr/>
          </p:nvPicPr>
          <p:blipFill>
            <a:blip r:embed="rId11"/>
            <a:stretch>
              <a:fillRect/>
            </a:stretch>
          </p:blipFill>
          <p:spPr>
            <a:xfrm>
              <a:off x="2913982" y="3053932"/>
              <a:ext cx="845893" cy="541067"/>
            </a:xfrm>
            <a:prstGeom prst="rect">
              <a:avLst/>
            </a:prstGeom>
          </p:spPr>
        </p:pic>
        <p:pic>
          <p:nvPicPr>
            <p:cNvPr id="2049" name="Picture 2048">
              <a:extLst>
                <a:ext uri="{FF2B5EF4-FFF2-40B4-BE49-F238E27FC236}">
                  <a16:creationId xmlns:a16="http://schemas.microsoft.com/office/drawing/2014/main" id="{EA2137C5-A971-4E8E-AB56-F181A4CDBDED}"/>
                </a:ext>
              </a:extLst>
            </p:cNvPr>
            <p:cNvPicPr>
              <a:picLocks noChangeAspect="1"/>
            </p:cNvPicPr>
            <p:nvPr/>
          </p:nvPicPr>
          <p:blipFill>
            <a:blip r:embed="rId12"/>
            <a:stretch>
              <a:fillRect/>
            </a:stretch>
          </p:blipFill>
          <p:spPr>
            <a:xfrm>
              <a:off x="2920574" y="3756616"/>
              <a:ext cx="1028789" cy="510584"/>
            </a:xfrm>
            <a:prstGeom prst="rect">
              <a:avLst/>
            </a:prstGeom>
          </p:spPr>
        </p:pic>
        <p:pic>
          <p:nvPicPr>
            <p:cNvPr id="2051" name="Picture 2050">
              <a:extLst>
                <a:ext uri="{FF2B5EF4-FFF2-40B4-BE49-F238E27FC236}">
                  <a16:creationId xmlns:a16="http://schemas.microsoft.com/office/drawing/2014/main" id="{F3AF8C09-E1BB-4792-9299-E7934D25A518}"/>
                </a:ext>
              </a:extLst>
            </p:cNvPr>
            <p:cNvPicPr>
              <a:picLocks noChangeAspect="1"/>
            </p:cNvPicPr>
            <p:nvPr/>
          </p:nvPicPr>
          <p:blipFill>
            <a:blip r:embed="rId13"/>
            <a:stretch>
              <a:fillRect/>
            </a:stretch>
          </p:blipFill>
          <p:spPr>
            <a:xfrm>
              <a:off x="2913982" y="1783254"/>
              <a:ext cx="861135" cy="495343"/>
            </a:xfrm>
            <a:prstGeom prst="rect">
              <a:avLst/>
            </a:prstGeom>
          </p:spPr>
        </p:pic>
        <p:cxnSp>
          <p:nvCxnSpPr>
            <p:cNvPr id="2055" name="Straight Connector 2054">
              <a:extLst>
                <a:ext uri="{FF2B5EF4-FFF2-40B4-BE49-F238E27FC236}">
                  <a16:creationId xmlns:a16="http://schemas.microsoft.com/office/drawing/2014/main" id="{87BCB129-7A62-44C4-9CE4-31D2DB673656}"/>
                </a:ext>
              </a:extLst>
            </p:cNvPr>
            <p:cNvCxnSpPr>
              <a:cxnSpLocks/>
              <a:stCxn id="2056" idx="3"/>
              <a:endCxn id="2051"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CE3FC01D-659B-4707-AFCB-D3EDA171BCCD}"/>
                </a:ext>
              </a:extLst>
            </p:cNvPr>
            <p:cNvCxnSpPr>
              <a:cxnSpLocks/>
              <a:stCxn id="2056" idx="3"/>
              <a:endCxn id="63"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E4586C71-4E87-4A51-BCF6-26261AC51EEC}"/>
                </a:ext>
              </a:extLst>
            </p:cNvPr>
            <p:cNvCxnSpPr>
              <a:stCxn id="2056" idx="3"/>
              <a:endCxn id="2056" idx="3"/>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B2AAD5A2-3E5F-44DA-911F-DF8094D12FFC}"/>
                </a:ext>
              </a:extLst>
            </p:cNvPr>
            <p:cNvCxnSpPr>
              <a:cxnSpLocks/>
              <a:stCxn id="2056" idx="3"/>
              <a:endCxn id="2048"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D693DB36-F922-489D-AEC9-27D6C93B9C87}"/>
                </a:ext>
              </a:extLst>
            </p:cNvPr>
            <p:cNvCxnSpPr>
              <a:cxnSpLocks/>
              <a:stCxn id="2056" idx="3"/>
              <a:endCxn id="2049"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2071" name="Picture 2070">
            <a:extLst>
              <a:ext uri="{FF2B5EF4-FFF2-40B4-BE49-F238E27FC236}">
                <a16:creationId xmlns:a16="http://schemas.microsoft.com/office/drawing/2014/main" id="{BDAC309D-E1D7-45B6-9688-0CD180A185EE}"/>
              </a:ext>
            </a:extLst>
          </p:cNvPr>
          <p:cNvPicPr>
            <a:picLocks noChangeAspect="1"/>
          </p:cNvPicPr>
          <p:nvPr/>
        </p:nvPicPr>
        <p:blipFill>
          <a:blip r:embed="rId14"/>
          <a:stretch>
            <a:fillRect/>
          </a:stretch>
        </p:blipFill>
        <p:spPr>
          <a:xfrm>
            <a:off x="10662095" y="377178"/>
            <a:ext cx="841321" cy="475529"/>
          </a:xfrm>
          <a:prstGeom prst="rect">
            <a:avLst/>
          </a:prstGeom>
        </p:spPr>
      </p:pic>
      <p:pic>
        <p:nvPicPr>
          <p:cNvPr id="2072" name="Picture 2071">
            <a:extLst>
              <a:ext uri="{FF2B5EF4-FFF2-40B4-BE49-F238E27FC236}">
                <a16:creationId xmlns:a16="http://schemas.microsoft.com/office/drawing/2014/main" id="{C3B7E331-58F9-4AD0-9F48-2481FEEB3ABE}"/>
              </a:ext>
            </a:extLst>
          </p:cNvPr>
          <p:cNvPicPr>
            <a:picLocks noChangeAspect="1"/>
          </p:cNvPicPr>
          <p:nvPr/>
        </p:nvPicPr>
        <p:blipFill>
          <a:blip r:embed="rId15"/>
          <a:stretch>
            <a:fillRect/>
          </a:stretch>
        </p:blipFill>
        <p:spPr>
          <a:xfrm>
            <a:off x="9820774" y="419853"/>
            <a:ext cx="853514" cy="353599"/>
          </a:xfrm>
          <a:prstGeom prst="rect">
            <a:avLst/>
          </a:prstGeom>
        </p:spPr>
      </p:pic>
      <p:pic>
        <p:nvPicPr>
          <p:cNvPr id="2073" name="Picture 2072">
            <a:extLst>
              <a:ext uri="{FF2B5EF4-FFF2-40B4-BE49-F238E27FC236}">
                <a16:creationId xmlns:a16="http://schemas.microsoft.com/office/drawing/2014/main" id="{E60F962A-AC4B-491F-BB8C-92C90DD911FB}"/>
              </a:ext>
            </a:extLst>
          </p:cNvPr>
          <p:cNvPicPr>
            <a:picLocks noChangeAspect="1"/>
          </p:cNvPicPr>
          <p:nvPr/>
        </p:nvPicPr>
        <p:blipFill>
          <a:blip r:embed="rId16"/>
          <a:stretch>
            <a:fillRect/>
          </a:stretch>
        </p:blipFill>
        <p:spPr>
          <a:xfrm>
            <a:off x="8991646" y="236957"/>
            <a:ext cx="841321" cy="676715"/>
          </a:xfrm>
          <a:prstGeom prst="rect">
            <a:avLst/>
          </a:prstGeom>
        </p:spPr>
      </p:pic>
      <p:pic>
        <p:nvPicPr>
          <p:cNvPr id="2074" name="Picture 2073">
            <a:extLst>
              <a:ext uri="{FF2B5EF4-FFF2-40B4-BE49-F238E27FC236}">
                <a16:creationId xmlns:a16="http://schemas.microsoft.com/office/drawing/2014/main" id="{65F84A81-B54A-41CF-9951-4ADD5E1520EE}"/>
              </a:ext>
            </a:extLst>
          </p:cNvPr>
          <p:cNvPicPr>
            <a:picLocks noChangeAspect="1"/>
          </p:cNvPicPr>
          <p:nvPr/>
        </p:nvPicPr>
        <p:blipFill>
          <a:blip r:embed="rId17"/>
          <a:stretch>
            <a:fillRect/>
          </a:stretch>
        </p:blipFill>
        <p:spPr>
          <a:xfrm>
            <a:off x="8150325" y="377178"/>
            <a:ext cx="841321" cy="396274"/>
          </a:xfrm>
          <a:prstGeom prst="rect">
            <a:avLst/>
          </a:prstGeom>
        </p:spPr>
      </p:pic>
      <p:pic>
        <p:nvPicPr>
          <p:cNvPr id="2075" name="Picture 2074">
            <a:extLst>
              <a:ext uri="{FF2B5EF4-FFF2-40B4-BE49-F238E27FC236}">
                <a16:creationId xmlns:a16="http://schemas.microsoft.com/office/drawing/2014/main" id="{5BA48591-02A7-42DF-B69B-683065FCA048}"/>
              </a:ext>
            </a:extLst>
          </p:cNvPr>
          <p:cNvPicPr>
            <a:picLocks noChangeAspect="1"/>
          </p:cNvPicPr>
          <p:nvPr/>
        </p:nvPicPr>
        <p:blipFill>
          <a:blip r:embed="rId18"/>
          <a:stretch>
            <a:fillRect/>
          </a:stretch>
        </p:blipFill>
        <p:spPr>
          <a:xfrm>
            <a:off x="10783749" y="945756"/>
            <a:ext cx="859611" cy="493819"/>
          </a:xfrm>
          <a:prstGeom prst="rect">
            <a:avLst/>
          </a:prstGeom>
        </p:spPr>
      </p:pic>
      <p:pic>
        <p:nvPicPr>
          <p:cNvPr id="2076" name="Picture 2075">
            <a:extLst>
              <a:ext uri="{FF2B5EF4-FFF2-40B4-BE49-F238E27FC236}">
                <a16:creationId xmlns:a16="http://schemas.microsoft.com/office/drawing/2014/main" id="{DA8A828D-1B05-4638-AC48-D57E0C1F7869}"/>
              </a:ext>
            </a:extLst>
          </p:cNvPr>
          <p:cNvPicPr>
            <a:picLocks noChangeAspect="1"/>
          </p:cNvPicPr>
          <p:nvPr/>
        </p:nvPicPr>
        <p:blipFill>
          <a:blip r:embed="rId19"/>
          <a:stretch>
            <a:fillRect/>
          </a:stretch>
        </p:blipFill>
        <p:spPr>
          <a:xfrm>
            <a:off x="9966956" y="923420"/>
            <a:ext cx="871804" cy="603556"/>
          </a:xfrm>
          <a:prstGeom prst="rect">
            <a:avLst/>
          </a:prstGeom>
        </p:spPr>
      </p:pic>
      <p:pic>
        <p:nvPicPr>
          <p:cNvPr id="2077" name="Picture 2076">
            <a:extLst>
              <a:ext uri="{FF2B5EF4-FFF2-40B4-BE49-F238E27FC236}">
                <a16:creationId xmlns:a16="http://schemas.microsoft.com/office/drawing/2014/main" id="{20B0D9AE-575B-4CC6-A47A-B6D7AF64DE28}"/>
              </a:ext>
            </a:extLst>
          </p:cNvPr>
          <p:cNvPicPr>
            <a:picLocks noChangeAspect="1"/>
          </p:cNvPicPr>
          <p:nvPr/>
        </p:nvPicPr>
        <p:blipFill>
          <a:blip r:embed="rId20"/>
          <a:stretch>
            <a:fillRect/>
          </a:stretch>
        </p:blipFill>
        <p:spPr>
          <a:xfrm>
            <a:off x="8150325" y="945756"/>
            <a:ext cx="847417" cy="542591"/>
          </a:xfrm>
          <a:prstGeom prst="rect">
            <a:avLst/>
          </a:prstGeom>
        </p:spPr>
      </p:pic>
      <p:pic>
        <p:nvPicPr>
          <p:cNvPr id="2078" name="Picture 2077">
            <a:extLst>
              <a:ext uri="{FF2B5EF4-FFF2-40B4-BE49-F238E27FC236}">
                <a16:creationId xmlns:a16="http://schemas.microsoft.com/office/drawing/2014/main" id="{C4618474-B99B-48CC-9403-737BF91D6344}"/>
              </a:ext>
            </a:extLst>
          </p:cNvPr>
          <p:cNvPicPr>
            <a:picLocks noChangeAspect="1"/>
          </p:cNvPicPr>
          <p:nvPr/>
        </p:nvPicPr>
        <p:blipFill>
          <a:blip r:embed="rId21"/>
          <a:stretch>
            <a:fillRect/>
          </a:stretch>
        </p:blipFill>
        <p:spPr>
          <a:xfrm>
            <a:off x="8967126" y="963964"/>
            <a:ext cx="1030313" cy="512108"/>
          </a:xfrm>
          <a:prstGeom prst="rect">
            <a:avLst/>
          </a:prstGeom>
        </p:spPr>
      </p:pic>
      <p:pic>
        <p:nvPicPr>
          <p:cNvPr id="2079" name="Picture 14" descr="Free Dessert Food Cliparts, Download Free Clip Art, Free Clip Art on Clipart  Library">
            <a:extLst>
              <a:ext uri="{FF2B5EF4-FFF2-40B4-BE49-F238E27FC236}">
                <a16:creationId xmlns:a16="http://schemas.microsoft.com/office/drawing/2014/main" id="{37A04D7D-0909-435D-8F38-61E2BFF5DD4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636142" y="2517715"/>
            <a:ext cx="722594" cy="722594"/>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16" descr="Free Dessert Cliparts, Download Free Clip Art, Free Clip Art on Clipart  Library">
            <a:extLst>
              <a:ext uri="{FF2B5EF4-FFF2-40B4-BE49-F238E27FC236}">
                <a16:creationId xmlns:a16="http://schemas.microsoft.com/office/drawing/2014/main" id="{A779C54A-D836-4D66-9AFC-76907C2550FC}"/>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402858" y="2488802"/>
            <a:ext cx="535853" cy="623444"/>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Connector 42">
            <a:extLst>
              <a:ext uri="{FF2B5EF4-FFF2-40B4-BE49-F238E27FC236}">
                <a16:creationId xmlns:a16="http://schemas.microsoft.com/office/drawing/2014/main" id="{C75C4908-BCE6-4C38-8212-5B53AF251135}"/>
              </a:ext>
            </a:extLst>
          </p:cNvPr>
          <p:cNvCxnSpPr>
            <a:cxnSpLocks/>
            <a:stCxn id="6" idx="3"/>
            <a:endCxn id="6" idx="3"/>
          </p:cNvCxnSpPr>
          <p:nvPr/>
        </p:nvCxnSpPr>
        <p:spPr>
          <a:xfrm>
            <a:off x="2368974" y="3688122"/>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9D7790DB-FC26-4384-A8E1-C502661FEB07}"/>
              </a:ext>
            </a:extLst>
          </p:cNvPr>
          <p:cNvGrpSpPr/>
          <p:nvPr/>
        </p:nvGrpSpPr>
        <p:grpSpPr>
          <a:xfrm>
            <a:off x="2368974" y="3397019"/>
            <a:ext cx="843281" cy="997291"/>
            <a:chOff x="2378129" y="1783254"/>
            <a:chExt cx="1571234" cy="2483946"/>
          </a:xfrm>
        </p:grpSpPr>
        <p:pic>
          <p:nvPicPr>
            <p:cNvPr id="53" name="Picture 52">
              <a:extLst>
                <a:ext uri="{FF2B5EF4-FFF2-40B4-BE49-F238E27FC236}">
                  <a16:creationId xmlns:a16="http://schemas.microsoft.com/office/drawing/2014/main" id="{3DDFD07E-CB53-4BD8-A1C8-0C93B9A13D73}"/>
                </a:ext>
              </a:extLst>
            </p:cNvPr>
            <p:cNvPicPr>
              <a:picLocks noChangeAspect="1"/>
            </p:cNvPicPr>
            <p:nvPr/>
          </p:nvPicPr>
          <p:blipFill>
            <a:blip r:embed="rId10"/>
            <a:stretch>
              <a:fillRect/>
            </a:stretch>
          </p:blipFill>
          <p:spPr>
            <a:xfrm>
              <a:off x="2920574" y="2386208"/>
              <a:ext cx="868755" cy="602032"/>
            </a:xfrm>
            <a:prstGeom prst="rect">
              <a:avLst/>
            </a:prstGeom>
          </p:spPr>
        </p:pic>
        <p:pic>
          <p:nvPicPr>
            <p:cNvPr id="54" name="Picture 53">
              <a:extLst>
                <a:ext uri="{FF2B5EF4-FFF2-40B4-BE49-F238E27FC236}">
                  <a16:creationId xmlns:a16="http://schemas.microsoft.com/office/drawing/2014/main" id="{5D833CC9-33F5-4966-BC62-2012B1615136}"/>
                </a:ext>
              </a:extLst>
            </p:cNvPr>
            <p:cNvPicPr>
              <a:picLocks noChangeAspect="1"/>
            </p:cNvPicPr>
            <p:nvPr/>
          </p:nvPicPr>
          <p:blipFill>
            <a:blip r:embed="rId11"/>
            <a:stretch>
              <a:fillRect/>
            </a:stretch>
          </p:blipFill>
          <p:spPr>
            <a:xfrm>
              <a:off x="2913982" y="3053932"/>
              <a:ext cx="845893" cy="541067"/>
            </a:xfrm>
            <a:prstGeom prst="rect">
              <a:avLst/>
            </a:prstGeom>
          </p:spPr>
        </p:pic>
        <p:pic>
          <p:nvPicPr>
            <p:cNvPr id="55" name="Picture 54">
              <a:extLst>
                <a:ext uri="{FF2B5EF4-FFF2-40B4-BE49-F238E27FC236}">
                  <a16:creationId xmlns:a16="http://schemas.microsoft.com/office/drawing/2014/main" id="{33F85483-B221-46FA-94F0-211B1ADCFEA2}"/>
                </a:ext>
              </a:extLst>
            </p:cNvPr>
            <p:cNvPicPr>
              <a:picLocks noChangeAspect="1"/>
            </p:cNvPicPr>
            <p:nvPr/>
          </p:nvPicPr>
          <p:blipFill>
            <a:blip r:embed="rId12"/>
            <a:stretch>
              <a:fillRect/>
            </a:stretch>
          </p:blipFill>
          <p:spPr>
            <a:xfrm>
              <a:off x="2920574" y="3756616"/>
              <a:ext cx="1028789" cy="510584"/>
            </a:xfrm>
            <a:prstGeom prst="rect">
              <a:avLst/>
            </a:prstGeom>
          </p:spPr>
        </p:pic>
        <p:pic>
          <p:nvPicPr>
            <p:cNvPr id="56" name="Picture 55">
              <a:extLst>
                <a:ext uri="{FF2B5EF4-FFF2-40B4-BE49-F238E27FC236}">
                  <a16:creationId xmlns:a16="http://schemas.microsoft.com/office/drawing/2014/main" id="{B09A6CE3-5483-46D3-8F81-3D429DDF8DAD}"/>
                </a:ext>
              </a:extLst>
            </p:cNvPr>
            <p:cNvPicPr>
              <a:picLocks noChangeAspect="1"/>
            </p:cNvPicPr>
            <p:nvPr/>
          </p:nvPicPr>
          <p:blipFill>
            <a:blip r:embed="rId13"/>
            <a:stretch>
              <a:fillRect/>
            </a:stretch>
          </p:blipFill>
          <p:spPr>
            <a:xfrm>
              <a:off x="2913982" y="1783254"/>
              <a:ext cx="861135" cy="495343"/>
            </a:xfrm>
            <a:prstGeom prst="rect">
              <a:avLst/>
            </a:prstGeom>
          </p:spPr>
        </p:pic>
        <p:cxnSp>
          <p:nvCxnSpPr>
            <p:cNvPr id="57" name="Straight Connector 56">
              <a:extLst>
                <a:ext uri="{FF2B5EF4-FFF2-40B4-BE49-F238E27FC236}">
                  <a16:creationId xmlns:a16="http://schemas.microsoft.com/office/drawing/2014/main" id="{A6FC9955-3DA7-40DB-AB1C-1A0EA0E27A2D}"/>
                </a:ext>
              </a:extLst>
            </p:cNvPr>
            <p:cNvCxnSpPr>
              <a:cxnSpLocks/>
              <a:endCxn id="56"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D88A973-997B-4306-82B7-5F13D2EB3976}"/>
                </a:ext>
              </a:extLst>
            </p:cNvPr>
            <p:cNvCxnSpPr>
              <a:cxnSpLocks/>
              <a:endCxn id="53"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34399A5-C656-41CC-9F23-287911470A6E}"/>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AB95C1B-A409-4578-8027-9578B29DB410}"/>
                </a:ext>
              </a:extLst>
            </p:cNvPr>
            <p:cNvCxnSpPr>
              <a:cxnSpLocks/>
              <a:endCxn id="54"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8F664F1-82D3-460D-869C-EA6CDF0D405A}"/>
                </a:ext>
              </a:extLst>
            </p:cNvPr>
            <p:cNvCxnSpPr>
              <a:cxnSpLocks/>
              <a:endCxn id="55"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5D8C85DC-7ABA-4AD0-AA71-5ED6BF84B28B}"/>
              </a:ext>
            </a:extLst>
          </p:cNvPr>
          <p:cNvGrpSpPr/>
          <p:nvPr/>
        </p:nvGrpSpPr>
        <p:grpSpPr>
          <a:xfrm>
            <a:off x="2334068" y="4430896"/>
            <a:ext cx="843281" cy="997291"/>
            <a:chOff x="2378129" y="1783254"/>
            <a:chExt cx="1571234" cy="2483946"/>
          </a:xfrm>
        </p:grpSpPr>
        <p:pic>
          <p:nvPicPr>
            <p:cNvPr id="64" name="Picture 63">
              <a:extLst>
                <a:ext uri="{FF2B5EF4-FFF2-40B4-BE49-F238E27FC236}">
                  <a16:creationId xmlns:a16="http://schemas.microsoft.com/office/drawing/2014/main" id="{6DC0FF68-F677-4AC7-AD3D-938103CC1B9C}"/>
                </a:ext>
              </a:extLst>
            </p:cNvPr>
            <p:cNvPicPr>
              <a:picLocks noChangeAspect="1"/>
            </p:cNvPicPr>
            <p:nvPr/>
          </p:nvPicPr>
          <p:blipFill>
            <a:blip r:embed="rId10"/>
            <a:stretch>
              <a:fillRect/>
            </a:stretch>
          </p:blipFill>
          <p:spPr>
            <a:xfrm>
              <a:off x="2920574" y="2386208"/>
              <a:ext cx="868755" cy="602032"/>
            </a:xfrm>
            <a:prstGeom prst="rect">
              <a:avLst/>
            </a:prstGeom>
          </p:spPr>
        </p:pic>
        <p:pic>
          <p:nvPicPr>
            <p:cNvPr id="65" name="Picture 64">
              <a:extLst>
                <a:ext uri="{FF2B5EF4-FFF2-40B4-BE49-F238E27FC236}">
                  <a16:creationId xmlns:a16="http://schemas.microsoft.com/office/drawing/2014/main" id="{4CB5C78F-8E1B-4CE4-BCAD-2EE145F92186}"/>
                </a:ext>
              </a:extLst>
            </p:cNvPr>
            <p:cNvPicPr>
              <a:picLocks noChangeAspect="1"/>
            </p:cNvPicPr>
            <p:nvPr/>
          </p:nvPicPr>
          <p:blipFill>
            <a:blip r:embed="rId11"/>
            <a:stretch>
              <a:fillRect/>
            </a:stretch>
          </p:blipFill>
          <p:spPr>
            <a:xfrm>
              <a:off x="2913982" y="3053932"/>
              <a:ext cx="845893" cy="541067"/>
            </a:xfrm>
            <a:prstGeom prst="rect">
              <a:avLst/>
            </a:prstGeom>
          </p:spPr>
        </p:pic>
        <p:pic>
          <p:nvPicPr>
            <p:cNvPr id="66" name="Picture 65">
              <a:extLst>
                <a:ext uri="{FF2B5EF4-FFF2-40B4-BE49-F238E27FC236}">
                  <a16:creationId xmlns:a16="http://schemas.microsoft.com/office/drawing/2014/main" id="{FF7E4F53-1AB2-40CB-A00D-A62C1E6854B3}"/>
                </a:ext>
              </a:extLst>
            </p:cNvPr>
            <p:cNvPicPr>
              <a:picLocks noChangeAspect="1"/>
            </p:cNvPicPr>
            <p:nvPr/>
          </p:nvPicPr>
          <p:blipFill>
            <a:blip r:embed="rId12"/>
            <a:stretch>
              <a:fillRect/>
            </a:stretch>
          </p:blipFill>
          <p:spPr>
            <a:xfrm>
              <a:off x="2920574" y="3756616"/>
              <a:ext cx="1028789" cy="510584"/>
            </a:xfrm>
            <a:prstGeom prst="rect">
              <a:avLst/>
            </a:prstGeom>
          </p:spPr>
        </p:pic>
        <p:pic>
          <p:nvPicPr>
            <p:cNvPr id="67" name="Picture 66">
              <a:extLst>
                <a:ext uri="{FF2B5EF4-FFF2-40B4-BE49-F238E27FC236}">
                  <a16:creationId xmlns:a16="http://schemas.microsoft.com/office/drawing/2014/main" id="{2A01B7EB-B488-463A-8C3E-792272660F70}"/>
                </a:ext>
              </a:extLst>
            </p:cNvPr>
            <p:cNvPicPr>
              <a:picLocks noChangeAspect="1"/>
            </p:cNvPicPr>
            <p:nvPr/>
          </p:nvPicPr>
          <p:blipFill>
            <a:blip r:embed="rId13"/>
            <a:stretch>
              <a:fillRect/>
            </a:stretch>
          </p:blipFill>
          <p:spPr>
            <a:xfrm>
              <a:off x="2913982" y="1783254"/>
              <a:ext cx="861135" cy="495343"/>
            </a:xfrm>
            <a:prstGeom prst="rect">
              <a:avLst/>
            </a:prstGeom>
          </p:spPr>
        </p:pic>
        <p:cxnSp>
          <p:nvCxnSpPr>
            <p:cNvPr id="68" name="Straight Connector 67">
              <a:extLst>
                <a:ext uri="{FF2B5EF4-FFF2-40B4-BE49-F238E27FC236}">
                  <a16:creationId xmlns:a16="http://schemas.microsoft.com/office/drawing/2014/main" id="{243DC7D1-746A-495E-9D0E-080430EF6745}"/>
                </a:ext>
              </a:extLst>
            </p:cNvPr>
            <p:cNvCxnSpPr>
              <a:cxnSpLocks/>
              <a:endCxn id="67"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C01B3A4-179F-4EE0-ACBB-DA318DD25B31}"/>
                </a:ext>
              </a:extLst>
            </p:cNvPr>
            <p:cNvCxnSpPr>
              <a:cxnSpLocks/>
              <a:endCxn id="64"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176EB02-A891-44C1-8D00-590EE75AA9E9}"/>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EF7F664-A7E7-4A2F-8E9C-7C2504D03856}"/>
                </a:ext>
              </a:extLst>
            </p:cNvPr>
            <p:cNvCxnSpPr>
              <a:cxnSpLocks/>
              <a:endCxn id="65"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F59465F-C660-4CAB-A7A7-50E11BB18834}"/>
                </a:ext>
              </a:extLst>
            </p:cNvPr>
            <p:cNvCxnSpPr>
              <a:cxnSpLocks/>
              <a:endCxn id="66"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B3C61839-BB17-4DD5-8F51-5E0484812674}"/>
              </a:ext>
            </a:extLst>
          </p:cNvPr>
          <p:cNvGrpSpPr/>
          <p:nvPr/>
        </p:nvGrpSpPr>
        <p:grpSpPr>
          <a:xfrm>
            <a:off x="2358179" y="5521133"/>
            <a:ext cx="843281" cy="997291"/>
            <a:chOff x="2378129" y="1783254"/>
            <a:chExt cx="1571234" cy="2483946"/>
          </a:xfrm>
        </p:grpSpPr>
        <p:pic>
          <p:nvPicPr>
            <p:cNvPr id="74" name="Picture 73">
              <a:extLst>
                <a:ext uri="{FF2B5EF4-FFF2-40B4-BE49-F238E27FC236}">
                  <a16:creationId xmlns:a16="http://schemas.microsoft.com/office/drawing/2014/main" id="{F7CD7B6B-8CB9-4A83-87BF-00E3BEFA8FB1}"/>
                </a:ext>
              </a:extLst>
            </p:cNvPr>
            <p:cNvPicPr>
              <a:picLocks noChangeAspect="1"/>
            </p:cNvPicPr>
            <p:nvPr/>
          </p:nvPicPr>
          <p:blipFill>
            <a:blip r:embed="rId10"/>
            <a:stretch>
              <a:fillRect/>
            </a:stretch>
          </p:blipFill>
          <p:spPr>
            <a:xfrm>
              <a:off x="2920574" y="2386208"/>
              <a:ext cx="868755" cy="602032"/>
            </a:xfrm>
            <a:prstGeom prst="rect">
              <a:avLst/>
            </a:prstGeom>
          </p:spPr>
        </p:pic>
        <p:pic>
          <p:nvPicPr>
            <p:cNvPr id="75" name="Picture 74">
              <a:extLst>
                <a:ext uri="{FF2B5EF4-FFF2-40B4-BE49-F238E27FC236}">
                  <a16:creationId xmlns:a16="http://schemas.microsoft.com/office/drawing/2014/main" id="{DD8D2D9F-CBC9-4689-85AD-772AACAF7041}"/>
                </a:ext>
              </a:extLst>
            </p:cNvPr>
            <p:cNvPicPr>
              <a:picLocks noChangeAspect="1"/>
            </p:cNvPicPr>
            <p:nvPr/>
          </p:nvPicPr>
          <p:blipFill>
            <a:blip r:embed="rId11"/>
            <a:stretch>
              <a:fillRect/>
            </a:stretch>
          </p:blipFill>
          <p:spPr>
            <a:xfrm>
              <a:off x="2913982" y="3053932"/>
              <a:ext cx="845893" cy="541067"/>
            </a:xfrm>
            <a:prstGeom prst="rect">
              <a:avLst/>
            </a:prstGeom>
          </p:spPr>
        </p:pic>
        <p:pic>
          <p:nvPicPr>
            <p:cNvPr id="76" name="Picture 75">
              <a:extLst>
                <a:ext uri="{FF2B5EF4-FFF2-40B4-BE49-F238E27FC236}">
                  <a16:creationId xmlns:a16="http://schemas.microsoft.com/office/drawing/2014/main" id="{79C15BB9-E647-44A6-967D-D71D6A1356E9}"/>
                </a:ext>
              </a:extLst>
            </p:cNvPr>
            <p:cNvPicPr>
              <a:picLocks noChangeAspect="1"/>
            </p:cNvPicPr>
            <p:nvPr/>
          </p:nvPicPr>
          <p:blipFill>
            <a:blip r:embed="rId12"/>
            <a:stretch>
              <a:fillRect/>
            </a:stretch>
          </p:blipFill>
          <p:spPr>
            <a:xfrm>
              <a:off x="2920574" y="3756616"/>
              <a:ext cx="1028789" cy="510584"/>
            </a:xfrm>
            <a:prstGeom prst="rect">
              <a:avLst/>
            </a:prstGeom>
          </p:spPr>
        </p:pic>
        <p:pic>
          <p:nvPicPr>
            <p:cNvPr id="77" name="Picture 76">
              <a:extLst>
                <a:ext uri="{FF2B5EF4-FFF2-40B4-BE49-F238E27FC236}">
                  <a16:creationId xmlns:a16="http://schemas.microsoft.com/office/drawing/2014/main" id="{82EAFEC9-D063-4A47-BCD5-9D6BF928AA37}"/>
                </a:ext>
              </a:extLst>
            </p:cNvPr>
            <p:cNvPicPr>
              <a:picLocks noChangeAspect="1"/>
            </p:cNvPicPr>
            <p:nvPr/>
          </p:nvPicPr>
          <p:blipFill>
            <a:blip r:embed="rId13"/>
            <a:stretch>
              <a:fillRect/>
            </a:stretch>
          </p:blipFill>
          <p:spPr>
            <a:xfrm>
              <a:off x="2913982" y="1783254"/>
              <a:ext cx="861135" cy="495343"/>
            </a:xfrm>
            <a:prstGeom prst="rect">
              <a:avLst/>
            </a:prstGeom>
          </p:spPr>
        </p:pic>
        <p:cxnSp>
          <p:nvCxnSpPr>
            <p:cNvPr id="78" name="Straight Connector 77">
              <a:extLst>
                <a:ext uri="{FF2B5EF4-FFF2-40B4-BE49-F238E27FC236}">
                  <a16:creationId xmlns:a16="http://schemas.microsoft.com/office/drawing/2014/main" id="{84F1ED97-66A5-42A3-AFCD-E4FDF3072BA3}"/>
                </a:ext>
              </a:extLst>
            </p:cNvPr>
            <p:cNvCxnSpPr>
              <a:cxnSpLocks/>
              <a:endCxn id="77"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4591459-3737-47B8-B47A-DD28E551CB12}"/>
                </a:ext>
              </a:extLst>
            </p:cNvPr>
            <p:cNvCxnSpPr>
              <a:cxnSpLocks/>
              <a:endCxn id="74"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8DCD0C2-AE22-4570-8459-EDBEF3C2C049}"/>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1571711-9E56-4EFE-A06D-00A7253186D0}"/>
                </a:ext>
              </a:extLst>
            </p:cNvPr>
            <p:cNvCxnSpPr>
              <a:cxnSpLocks/>
              <a:endCxn id="75"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79C6F20-B012-4BF3-92B1-627089FDAFC6}"/>
                </a:ext>
              </a:extLst>
            </p:cNvPr>
            <p:cNvCxnSpPr>
              <a:cxnSpLocks/>
              <a:endCxn id="76"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6" name="Group 115">
            <a:extLst>
              <a:ext uri="{FF2B5EF4-FFF2-40B4-BE49-F238E27FC236}">
                <a16:creationId xmlns:a16="http://schemas.microsoft.com/office/drawing/2014/main" id="{A33D5B62-243D-49F1-BBB0-D636E461597C}"/>
              </a:ext>
            </a:extLst>
          </p:cNvPr>
          <p:cNvGrpSpPr/>
          <p:nvPr/>
        </p:nvGrpSpPr>
        <p:grpSpPr>
          <a:xfrm>
            <a:off x="3091459" y="1540494"/>
            <a:ext cx="2031783" cy="1680129"/>
            <a:chOff x="3083831" y="1552530"/>
            <a:chExt cx="2031783" cy="1680129"/>
          </a:xfrm>
        </p:grpSpPr>
        <p:pic>
          <p:nvPicPr>
            <p:cNvPr id="117" name="Picture 6" descr="Starbucks Cup | PNG All">
              <a:extLst>
                <a:ext uri="{FF2B5EF4-FFF2-40B4-BE49-F238E27FC236}">
                  <a16:creationId xmlns:a16="http://schemas.microsoft.com/office/drawing/2014/main" id="{004E0A86-2ADD-4B0F-915A-09B5CC5723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85984" y="1492385"/>
              <a:ext cx="669521" cy="789811"/>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descr="Coca Cola Drink Png Image - Coca Cola Cup Png, Transparent Png , Transparent  Png Image - PNGitem">
              <a:extLst>
                <a:ext uri="{FF2B5EF4-FFF2-40B4-BE49-F238E27FC236}">
                  <a16:creationId xmlns:a16="http://schemas.microsoft.com/office/drawing/2014/main" id="{FF3A3D70-D846-4FAC-BBBE-EBAC593267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60809" y="1938330"/>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118">
              <a:extLst>
                <a:ext uri="{FF2B5EF4-FFF2-40B4-BE49-F238E27FC236}">
                  <a16:creationId xmlns:a16="http://schemas.microsoft.com/office/drawing/2014/main" id="{FBDCF321-C612-4771-BA67-C86E883A0A68}"/>
                </a:ext>
              </a:extLst>
            </p:cNvPr>
            <p:cNvPicPr>
              <a:picLocks noChangeAspect="1"/>
            </p:cNvPicPr>
            <p:nvPr/>
          </p:nvPicPr>
          <p:blipFill>
            <a:blip r:embed="rId5"/>
            <a:stretch>
              <a:fillRect/>
            </a:stretch>
          </p:blipFill>
          <p:spPr>
            <a:xfrm rot="5400000">
              <a:off x="4422853" y="2539898"/>
              <a:ext cx="471043" cy="914479"/>
            </a:xfrm>
            <a:prstGeom prst="rect">
              <a:avLst/>
            </a:prstGeom>
          </p:spPr>
        </p:pic>
        <p:cxnSp>
          <p:nvCxnSpPr>
            <p:cNvPr id="120" name="Straight Connector 119">
              <a:extLst>
                <a:ext uri="{FF2B5EF4-FFF2-40B4-BE49-F238E27FC236}">
                  <a16:creationId xmlns:a16="http://schemas.microsoft.com/office/drawing/2014/main" id="{B535CD9A-30C5-45F1-A7CE-5E590527AD55}"/>
                </a:ext>
              </a:extLst>
            </p:cNvPr>
            <p:cNvCxnSpPr>
              <a:cxnSpLocks/>
              <a:endCxn id="117" idx="2"/>
            </p:cNvCxnSpPr>
            <p:nvPr/>
          </p:nvCxnSpPr>
          <p:spPr>
            <a:xfrm flipV="1">
              <a:off x="3083831" y="1887291"/>
              <a:ext cx="1042008" cy="37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970A074-D129-4728-BB66-8384008D984C}"/>
                </a:ext>
              </a:extLst>
            </p:cNvPr>
            <p:cNvCxnSpPr>
              <a:cxnSpLocks/>
              <a:endCxn id="119" idx="2"/>
            </p:cNvCxnSpPr>
            <p:nvPr/>
          </p:nvCxnSpPr>
          <p:spPr>
            <a:xfrm>
              <a:off x="3083831" y="2266217"/>
              <a:ext cx="1117304" cy="730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898B478-D942-414A-A8FF-F5BED149A17F}"/>
                </a:ext>
              </a:extLst>
            </p:cNvPr>
            <p:cNvCxnSpPr>
              <a:cxnSpLocks/>
              <a:endCxn id="118" idx="2"/>
            </p:cNvCxnSpPr>
            <p:nvPr/>
          </p:nvCxnSpPr>
          <p:spPr>
            <a:xfrm>
              <a:off x="3083831" y="2266217"/>
              <a:ext cx="1086130" cy="97722"/>
            </a:xfrm>
            <a:prstGeom prst="line">
              <a:avLst/>
            </a:prstGeom>
          </p:spPr>
          <p:style>
            <a:lnRef idx="1">
              <a:schemeClr val="accent1"/>
            </a:lnRef>
            <a:fillRef idx="0">
              <a:schemeClr val="accent1"/>
            </a:fillRef>
            <a:effectRef idx="0">
              <a:schemeClr val="accent1"/>
            </a:effectRef>
            <a:fontRef idx="minor">
              <a:schemeClr val="tx1"/>
            </a:fontRef>
          </p:style>
        </p:cxnSp>
      </p:grpSp>
      <p:sp>
        <p:nvSpPr>
          <p:cNvPr id="93" name="TextBox 92">
            <a:extLst>
              <a:ext uri="{FF2B5EF4-FFF2-40B4-BE49-F238E27FC236}">
                <a16:creationId xmlns:a16="http://schemas.microsoft.com/office/drawing/2014/main" id="{C8FDC981-669E-48EB-83FF-179B0317BB73}"/>
              </a:ext>
            </a:extLst>
          </p:cNvPr>
          <p:cNvSpPr txBox="1"/>
          <p:nvPr/>
        </p:nvSpPr>
        <p:spPr>
          <a:xfrm>
            <a:off x="5965651" y="3049045"/>
            <a:ext cx="2828082" cy="923330"/>
          </a:xfrm>
          <a:prstGeom prst="rect">
            <a:avLst/>
          </a:prstGeom>
          <a:noFill/>
        </p:spPr>
        <p:txBody>
          <a:bodyPr wrap="none" rtlCol="0">
            <a:spAutoFit/>
          </a:bodyPr>
          <a:lstStyle/>
          <a:p>
            <a:r>
              <a:rPr lang="en-US" dirty="0"/>
              <a:t>For each choice of sandwich</a:t>
            </a:r>
          </a:p>
          <a:p>
            <a:r>
              <a:rPr lang="en-US" dirty="0"/>
              <a:t>and side there are 3 ways to</a:t>
            </a:r>
          </a:p>
          <a:p>
            <a:r>
              <a:rPr lang="en-US" dirty="0"/>
              <a:t>Choose a drink.</a:t>
            </a:r>
          </a:p>
        </p:txBody>
      </p:sp>
    </p:spTree>
    <p:extLst>
      <p:ext uri="{BB962C8B-B14F-4D97-AF65-F5344CB8AC3E}">
        <p14:creationId xmlns:p14="http://schemas.microsoft.com/office/powerpoint/2010/main" val="2265350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Picture 6" descr="Starbucks Cup | PNG All">
            <a:extLst>
              <a:ext uri="{FF2B5EF4-FFF2-40B4-BE49-F238E27FC236}">
                <a16:creationId xmlns:a16="http://schemas.microsoft.com/office/drawing/2014/main" id="{72402383-A002-4DDE-A39D-5DA97D4F63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4330296" y="1573652"/>
            <a:ext cx="669521" cy="7898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60C9A83-329A-461F-B715-92C19E843650}"/>
              </a:ext>
            </a:extLst>
          </p:cNvPr>
          <p:cNvSpPr txBox="1"/>
          <p:nvPr/>
        </p:nvSpPr>
        <p:spPr>
          <a:xfrm>
            <a:off x="548640" y="579120"/>
            <a:ext cx="7695055" cy="1200329"/>
          </a:xfrm>
          <a:prstGeom prst="rect">
            <a:avLst/>
          </a:prstGeom>
          <a:noFill/>
        </p:spPr>
        <p:txBody>
          <a:bodyPr wrap="none" rtlCol="0">
            <a:spAutoFit/>
          </a:bodyPr>
          <a:lstStyle/>
          <a:p>
            <a:r>
              <a:rPr lang="en-US" dirty="0"/>
              <a:t>Suppose a lunch consists of one sandwich, one side,  one drink, and one desert. </a:t>
            </a:r>
          </a:p>
          <a:p>
            <a:r>
              <a:rPr lang="en-US" dirty="0"/>
              <a:t>You have a choice of 4 types of sandwich, 4 sides, 3 drinks, and two deserts.</a:t>
            </a:r>
          </a:p>
          <a:p>
            <a:endParaRPr lang="en-US" dirty="0"/>
          </a:p>
          <a:p>
            <a:r>
              <a:rPr lang="en-US" dirty="0"/>
              <a:t>How many different lunch combinations are there?</a:t>
            </a:r>
          </a:p>
        </p:txBody>
      </p:sp>
      <p:pic>
        <p:nvPicPr>
          <p:cNvPr id="6" name="Picture 5" descr="A picture containing text&#10;&#10;Description automatically generated">
            <a:extLst>
              <a:ext uri="{FF2B5EF4-FFF2-40B4-BE49-F238E27FC236}">
                <a16:creationId xmlns:a16="http://schemas.microsoft.com/office/drawing/2014/main" id="{FDB3D743-117B-445B-BC89-A90EB3408D6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514899" y="3510710"/>
            <a:ext cx="854075" cy="354824"/>
          </a:xfrm>
          <a:prstGeom prst="rect">
            <a:avLst/>
          </a:prstGeom>
        </p:spPr>
      </p:pic>
      <p:cxnSp>
        <p:nvCxnSpPr>
          <p:cNvPr id="11" name="Straight Connector 10">
            <a:extLst>
              <a:ext uri="{FF2B5EF4-FFF2-40B4-BE49-F238E27FC236}">
                <a16:creationId xmlns:a16="http://schemas.microsoft.com/office/drawing/2014/main" id="{99BF201D-3C5A-4EC4-9AC3-CDBE7719ED1D}"/>
              </a:ext>
            </a:extLst>
          </p:cNvPr>
          <p:cNvCxnSpPr>
            <a:cxnSpLocks/>
            <a:stCxn id="24" idx="6"/>
            <a:endCxn id="2056" idx="1"/>
          </p:cNvCxnSpPr>
          <p:nvPr/>
        </p:nvCxnSpPr>
        <p:spPr>
          <a:xfrm flipV="1">
            <a:off x="462279" y="2517716"/>
            <a:ext cx="1072569" cy="1702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DC5965-3AE6-4B0F-B21F-2A41A6A7918A}"/>
              </a:ext>
            </a:extLst>
          </p:cNvPr>
          <p:cNvCxnSpPr>
            <a:cxnSpLocks/>
            <a:stCxn id="24" idx="6"/>
            <a:endCxn id="2058" idx="1"/>
          </p:cNvCxnSpPr>
          <p:nvPr/>
        </p:nvCxnSpPr>
        <p:spPr>
          <a:xfrm>
            <a:off x="462279" y="4220149"/>
            <a:ext cx="1052620" cy="515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087227F-A302-413D-8CB0-484DCEED4B0E}"/>
              </a:ext>
            </a:extLst>
          </p:cNvPr>
          <p:cNvCxnSpPr>
            <a:cxnSpLocks/>
            <a:stCxn id="24" idx="6"/>
            <a:endCxn id="2060" idx="1"/>
          </p:cNvCxnSpPr>
          <p:nvPr/>
        </p:nvCxnSpPr>
        <p:spPr>
          <a:xfrm>
            <a:off x="462279" y="4220149"/>
            <a:ext cx="1052619" cy="1582907"/>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31C6F8E-2B01-4166-AA68-F3CE27D9B1C9}"/>
              </a:ext>
            </a:extLst>
          </p:cNvPr>
          <p:cNvSpPr/>
          <p:nvPr/>
        </p:nvSpPr>
        <p:spPr>
          <a:xfrm>
            <a:off x="416560" y="4173097"/>
            <a:ext cx="45719" cy="941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Coca Cola Drink Png Image - Coca Cola Cup Png, Transparent Png , Transparent  Png Image - PNGitem">
            <a:extLst>
              <a:ext uri="{FF2B5EF4-FFF2-40B4-BE49-F238E27FC236}">
                <a16:creationId xmlns:a16="http://schemas.microsoft.com/office/drawing/2014/main" id="{99F55148-BFC8-4580-993E-BEFEEE0B71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6445" y="1605316"/>
            <a:ext cx="722592" cy="85121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99282F64-313D-4302-84DF-7EB4F9C08CDA}"/>
              </a:ext>
            </a:extLst>
          </p:cNvPr>
          <p:cNvPicPr>
            <a:picLocks noChangeAspect="1"/>
          </p:cNvPicPr>
          <p:nvPr/>
        </p:nvPicPr>
        <p:blipFill>
          <a:blip r:embed="rId6"/>
          <a:stretch>
            <a:fillRect/>
          </a:stretch>
        </p:blipFill>
        <p:spPr>
          <a:xfrm>
            <a:off x="10538525" y="1511319"/>
            <a:ext cx="676715" cy="914479"/>
          </a:xfrm>
          <a:prstGeom prst="rect">
            <a:avLst/>
          </a:prstGeom>
        </p:spPr>
      </p:pic>
      <p:pic>
        <p:nvPicPr>
          <p:cNvPr id="2054" name="Picture 6" descr="Starbucks Cup | PNG All">
            <a:extLst>
              <a:ext uri="{FF2B5EF4-FFF2-40B4-BE49-F238E27FC236}">
                <a16:creationId xmlns:a16="http://schemas.microsoft.com/office/drawing/2014/main" id="{E0F9DC77-170F-49C5-8662-97BC8C589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7750" y="1685524"/>
            <a:ext cx="722593" cy="7898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andwich Clip Art Free Clipart Panda Free Clipart Images | Food clipart,  Food, Summer sandwiches">
            <a:extLst>
              <a:ext uri="{FF2B5EF4-FFF2-40B4-BE49-F238E27FC236}">
                <a16:creationId xmlns:a16="http://schemas.microsoft.com/office/drawing/2014/main" id="{B22CE6A2-80A1-4F9C-8D66-5CB4B4FA81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4848" y="2278597"/>
            <a:ext cx="843281" cy="47823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ree Sandwich Cliparts, Download Free Clip Art, Free Clip Art on Clipart  Library">
            <a:extLst>
              <a:ext uri="{FF2B5EF4-FFF2-40B4-BE49-F238E27FC236}">
                <a16:creationId xmlns:a16="http://schemas.microsoft.com/office/drawing/2014/main" id="{923E2441-98B9-4C1B-A576-1BAFA855D5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4899" y="4397561"/>
            <a:ext cx="843281" cy="67529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andwich Clip Art Images | Clipart Panda - Free Clipart Images">
            <a:extLst>
              <a:ext uri="{FF2B5EF4-FFF2-40B4-BE49-F238E27FC236}">
                <a16:creationId xmlns:a16="http://schemas.microsoft.com/office/drawing/2014/main" id="{33758D6D-AC9E-496D-9C23-3FCE10C68C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4898" y="5604885"/>
            <a:ext cx="843281" cy="396342"/>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B6F0B51B-2552-4984-9862-26F965E2F49A}"/>
              </a:ext>
            </a:extLst>
          </p:cNvPr>
          <p:cNvCxnSpPr>
            <a:cxnSpLocks/>
            <a:stCxn id="24" idx="6"/>
            <a:endCxn id="6" idx="1"/>
          </p:cNvCxnSpPr>
          <p:nvPr/>
        </p:nvCxnSpPr>
        <p:spPr>
          <a:xfrm flipV="1">
            <a:off x="462279" y="3688122"/>
            <a:ext cx="1052620" cy="532027"/>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452BDA6-61A8-464E-866F-A56C69E10D13}"/>
              </a:ext>
            </a:extLst>
          </p:cNvPr>
          <p:cNvGrpSpPr/>
          <p:nvPr/>
        </p:nvGrpSpPr>
        <p:grpSpPr>
          <a:xfrm>
            <a:off x="2334068" y="2166778"/>
            <a:ext cx="843281" cy="997291"/>
            <a:chOff x="2378129" y="1783254"/>
            <a:chExt cx="1571234" cy="2483946"/>
          </a:xfrm>
        </p:grpSpPr>
        <p:pic>
          <p:nvPicPr>
            <p:cNvPr id="63" name="Picture 62">
              <a:extLst>
                <a:ext uri="{FF2B5EF4-FFF2-40B4-BE49-F238E27FC236}">
                  <a16:creationId xmlns:a16="http://schemas.microsoft.com/office/drawing/2014/main" id="{48444B84-DC4A-4128-89A5-A5A68B0B1CC0}"/>
                </a:ext>
              </a:extLst>
            </p:cNvPr>
            <p:cNvPicPr>
              <a:picLocks noChangeAspect="1"/>
            </p:cNvPicPr>
            <p:nvPr/>
          </p:nvPicPr>
          <p:blipFill>
            <a:blip r:embed="rId10"/>
            <a:stretch>
              <a:fillRect/>
            </a:stretch>
          </p:blipFill>
          <p:spPr>
            <a:xfrm>
              <a:off x="2920574" y="2386208"/>
              <a:ext cx="868755" cy="602032"/>
            </a:xfrm>
            <a:prstGeom prst="rect">
              <a:avLst/>
            </a:prstGeom>
          </p:spPr>
        </p:pic>
        <p:pic>
          <p:nvPicPr>
            <p:cNvPr id="2048" name="Picture 2047">
              <a:extLst>
                <a:ext uri="{FF2B5EF4-FFF2-40B4-BE49-F238E27FC236}">
                  <a16:creationId xmlns:a16="http://schemas.microsoft.com/office/drawing/2014/main" id="{A9FD7BD9-79E1-4948-8259-096651ECCE84}"/>
                </a:ext>
              </a:extLst>
            </p:cNvPr>
            <p:cNvPicPr>
              <a:picLocks noChangeAspect="1"/>
            </p:cNvPicPr>
            <p:nvPr/>
          </p:nvPicPr>
          <p:blipFill>
            <a:blip r:embed="rId11"/>
            <a:stretch>
              <a:fillRect/>
            </a:stretch>
          </p:blipFill>
          <p:spPr>
            <a:xfrm>
              <a:off x="2913982" y="3053932"/>
              <a:ext cx="845893" cy="541067"/>
            </a:xfrm>
            <a:prstGeom prst="rect">
              <a:avLst/>
            </a:prstGeom>
          </p:spPr>
        </p:pic>
        <p:pic>
          <p:nvPicPr>
            <p:cNvPr id="2049" name="Picture 2048">
              <a:extLst>
                <a:ext uri="{FF2B5EF4-FFF2-40B4-BE49-F238E27FC236}">
                  <a16:creationId xmlns:a16="http://schemas.microsoft.com/office/drawing/2014/main" id="{EA2137C5-A971-4E8E-AB56-F181A4CDBDED}"/>
                </a:ext>
              </a:extLst>
            </p:cNvPr>
            <p:cNvPicPr>
              <a:picLocks noChangeAspect="1"/>
            </p:cNvPicPr>
            <p:nvPr/>
          </p:nvPicPr>
          <p:blipFill>
            <a:blip r:embed="rId12"/>
            <a:stretch>
              <a:fillRect/>
            </a:stretch>
          </p:blipFill>
          <p:spPr>
            <a:xfrm>
              <a:off x="2920574" y="3756616"/>
              <a:ext cx="1028789" cy="510584"/>
            </a:xfrm>
            <a:prstGeom prst="rect">
              <a:avLst/>
            </a:prstGeom>
          </p:spPr>
        </p:pic>
        <p:pic>
          <p:nvPicPr>
            <p:cNvPr id="2051" name="Picture 2050">
              <a:extLst>
                <a:ext uri="{FF2B5EF4-FFF2-40B4-BE49-F238E27FC236}">
                  <a16:creationId xmlns:a16="http://schemas.microsoft.com/office/drawing/2014/main" id="{F3AF8C09-E1BB-4792-9299-E7934D25A518}"/>
                </a:ext>
              </a:extLst>
            </p:cNvPr>
            <p:cNvPicPr>
              <a:picLocks noChangeAspect="1"/>
            </p:cNvPicPr>
            <p:nvPr/>
          </p:nvPicPr>
          <p:blipFill>
            <a:blip r:embed="rId13"/>
            <a:stretch>
              <a:fillRect/>
            </a:stretch>
          </p:blipFill>
          <p:spPr>
            <a:xfrm>
              <a:off x="2913982" y="1783254"/>
              <a:ext cx="861135" cy="495343"/>
            </a:xfrm>
            <a:prstGeom prst="rect">
              <a:avLst/>
            </a:prstGeom>
          </p:spPr>
        </p:pic>
        <p:cxnSp>
          <p:nvCxnSpPr>
            <p:cNvPr id="2055" name="Straight Connector 2054">
              <a:extLst>
                <a:ext uri="{FF2B5EF4-FFF2-40B4-BE49-F238E27FC236}">
                  <a16:creationId xmlns:a16="http://schemas.microsoft.com/office/drawing/2014/main" id="{87BCB129-7A62-44C4-9CE4-31D2DB673656}"/>
                </a:ext>
              </a:extLst>
            </p:cNvPr>
            <p:cNvCxnSpPr>
              <a:cxnSpLocks/>
              <a:stCxn id="2056" idx="3"/>
              <a:endCxn id="2051"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CE3FC01D-659B-4707-AFCB-D3EDA171BCCD}"/>
                </a:ext>
              </a:extLst>
            </p:cNvPr>
            <p:cNvCxnSpPr>
              <a:cxnSpLocks/>
              <a:stCxn id="2056" idx="3"/>
              <a:endCxn id="63"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E4586C71-4E87-4A51-BCF6-26261AC51EEC}"/>
                </a:ext>
              </a:extLst>
            </p:cNvPr>
            <p:cNvCxnSpPr>
              <a:stCxn id="2056" idx="3"/>
              <a:endCxn id="2056" idx="3"/>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B2AAD5A2-3E5F-44DA-911F-DF8094D12FFC}"/>
                </a:ext>
              </a:extLst>
            </p:cNvPr>
            <p:cNvCxnSpPr>
              <a:cxnSpLocks/>
              <a:stCxn id="2056" idx="3"/>
              <a:endCxn id="2048"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D693DB36-F922-489D-AEC9-27D6C93B9C87}"/>
                </a:ext>
              </a:extLst>
            </p:cNvPr>
            <p:cNvCxnSpPr>
              <a:cxnSpLocks/>
              <a:stCxn id="2056" idx="3"/>
              <a:endCxn id="2049"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2071" name="Picture 2070">
            <a:extLst>
              <a:ext uri="{FF2B5EF4-FFF2-40B4-BE49-F238E27FC236}">
                <a16:creationId xmlns:a16="http://schemas.microsoft.com/office/drawing/2014/main" id="{BDAC309D-E1D7-45B6-9688-0CD180A185EE}"/>
              </a:ext>
            </a:extLst>
          </p:cNvPr>
          <p:cNvPicPr>
            <a:picLocks noChangeAspect="1"/>
          </p:cNvPicPr>
          <p:nvPr/>
        </p:nvPicPr>
        <p:blipFill>
          <a:blip r:embed="rId14"/>
          <a:stretch>
            <a:fillRect/>
          </a:stretch>
        </p:blipFill>
        <p:spPr>
          <a:xfrm>
            <a:off x="10662095" y="377178"/>
            <a:ext cx="841321" cy="475529"/>
          </a:xfrm>
          <a:prstGeom prst="rect">
            <a:avLst/>
          </a:prstGeom>
        </p:spPr>
      </p:pic>
      <p:pic>
        <p:nvPicPr>
          <p:cNvPr id="2072" name="Picture 2071">
            <a:extLst>
              <a:ext uri="{FF2B5EF4-FFF2-40B4-BE49-F238E27FC236}">
                <a16:creationId xmlns:a16="http://schemas.microsoft.com/office/drawing/2014/main" id="{C3B7E331-58F9-4AD0-9F48-2481FEEB3ABE}"/>
              </a:ext>
            </a:extLst>
          </p:cNvPr>
          <p:cNvPicPr>
            <a:picLocks noChangeAspect="1"/>
          </p:cNvPicPr>
          <p:nvPr/>
        </p:nvPicPr>
        <p:blipFill>
          <a:blip r:embed="rId15"/>
          <a:stretch>
            <a:fillRect/>
          </a:stretch>
        </p:blipFill>
        <p:spPr>
          <a:xfrm>
            <a:off x="9820774" y="419853"/>
            <a:ext cx="853514" cy="353599"/>
          </a:xfrm>
          <a:prstGeom prst="rect">
            <a:avLst/>
          </a:prstGeom>
        </p:spPr>
      </p:pic>
      <p:pic>
        <p:nvPicPr>
          <p:cNvPr id="2073" name="Picture 2072">
            <a:extLst>
              <a:ext uri="{FF2B5EF4-FFF2-40B4-BE49-F238E27FC236}">
                <a16:creationId xmlns:a16="http://schemas.microsoft.com/office/drawing/2014/main" id="{E60F962A-AC4B-491F-BB8C-92C90DD911FB}"/>
              </a:ext>
            </a:extLst>
          </p:cNvPr>
          <p:cNvPicPr>
            <a:picLocks noChangeAspect="1"/>
          </p:cNvPicPr>
          <p:nvPr/>
        </p:nvPicPr>
        <p:blipFill>
          <a:blip r:embed="rId16"/>
          <a:stretch>
            <a:fillRect/>
          </a:stretch>
        </p:blipFill>
        <p:spPr>
          <a:xfrm>
            <a:off x="8991646" y="236957"/>
            <a:ext cx="841321" cy="676715"/>
          </a:xfrm>
          <a:prstGeom prst="rect">
            <a:avLst/>
          </a:prstGeom>
        </p:spPr>
      </p:pic>
      <p:pic>
        <p:nvPicPr>
          <p:cNvPr id="2074" name="Picture 2073">
            <a:extLst>
              <a:ext uri="{FF2B5EF4-FFF2-40B4-BE49-F238E27FC236}">
                <a16:creationId xmlns:a16="http://schemas.microsoft.com/office/drawing/2014/main" id="{65F84A81-B54A-41CF-9951-4ADD5E1520EE}"/>
              </a:ext>
            </a:extLst>
          </p:cNvPr>
          <p:cNvPicPr>
            <a:picLocks noChangeAspect="1"/>
          </p:cNvPicPr>
          <p:nvPr/>
        </p:nvPicPr>
        <p:blipFill>
          <a:blip r:embed="rId17"/>
          <a:stretch>
            <a:fillRect/>
          </a:stretch>
        </p:blipFill>
        <p:spPr>
          <a:xfrm>
            <a:off x="8150325" y="377178"/>
            <a:ext cx="841321" cy="396274"/>
          </a:xfrm>
          <a:prstGeom prst="rect">
            <a:avLst/>
          </a:prstGeom>
        </p:spPr>
      </p:pic>
      <p:pic>
        <p:nvPicPr>
          <p:cNvPr id="2075" name="Picture 2074">
            <a:extLst>
              <a:ext uri="{FF2B5EF4-FFF2-40B4-BE49-F238E27FC236}">
                <a16:creationId xmlns:a16="http://schemas.microsoft.com/office/drawing/2014/main" id="{5BA48591-02A7-42DF-B69B-683065FCA048}"/>
              </a:ext>
            </a:extLst>
          </p:cNvPr>
          <p:cNvPicPr>
            <a:picLocks noChangeAspect="1"/>
          </p:cNvPicPr>
          <p:nvPr/>
        </p:nvPicPr>
        <p:blipFill>
          <a:blip r:embed="rId18"/>
          <a:stretch>
            <a:fillRect/>
          </a:stretch>
        </p:blipFill>
        <p:spPr>
          <a:xfrm>
            <a:off x="10783749" y="945756"/>
            <a:ext cx="859611" cy="493819"/>
          </a:xfrm>
          <a:prstGeom prst="rect">
            <a:avLst/>
          </a:prstGeom>
        </p:spPr>
      </p:pic>
      <p:pic>
        <p:nvPicPr>
          <p:cNvPr id="2076" name="Picture 2075">
            <a:extLst>
              <a:ext uri="{FF2B5EF4-FFF2-40B4-BE49-F238E27FC236}">
                <a16:creationId xmlns:a16="http://schemas.microsoft.com/office/drawing/2014/main" id="{DA8A828D-1B05-4638-AC48-D57E0C1F7869}"/>
              </a:ext>
            </a:extLst>
          </p:cNvPr>
          <p:cNvPicPr>
            <a:picLocks noChangeAspect="1"/>
          </p:cNvPicPr>
          <p:nvPr/>
        </p:nvPicPr>
        <p:blipFill>
          <a:blip r:embed="rId19"/>
          <a:stretch>
            <a:fillRect/>
          </a:stretch>
        </p:blipFill>
        <p:spPr>
          <a:xfrm>
            <a:off x="9966956" y="923420"/>
            <a:ext cx="871804" cy="603556"/>
          </a:xfrm>
          <a:prstGeom prst="rect">
            <a:avLst/>
          </a:prstGeom>
        </p:spPr>
      </p:pic>
      <p:pic>
        <p:nvPicPr>
          <p:cNvPr id="2077" name="Picture 2076">
            <a:extLst>
              <a:ext uri="{FF2B5EF4-FFF2-40B4-BE49-F238E27FC236}">
                <a16:creationId xmlns:a16="http://schemas.microsoft.com/office/drawing/2014/main" id="{20B0D9AE-575B-4CC6-A47A-B6D7AF64DE28}"/>
              </a:ext>
            </a:extLst>
          </p:cNvPr>
          <p:cNvPicPr>
            <a:picLocks noChangeAspect="1"/>
          </p:cNvPicPr>
          <p:nvPr/>
        </p:nvPicPr>
        <p:blipFill>
          <a:blip r:embed="rId20"/>
          <a:stretch>
            <a:fillRect/>
          </a:stretch>
        </p:blipFill>
        <p:spPr>
          <a:xfrm>
            <a:off x="8150325" y="945756"/>
            <a:ext cx="847417" cy="542591"/>
          </a:xfrm>
          <a:prstGeom prst="rect">
            <a:avLst/>
          </a:prstGeom>
        </p:spPr>
      </p:pic>
      <p:pic>
        <p:nvPicPr>
          <p:cNvPr id="2078" name="Picture 2077">
            <a:extLst>
              <a:ext uri="{FF2B5EF4-FFF2-40B4-BE49-F238E27FC236}">
                <a16:creationId xmlns:a16="http://schemas.microsoft.com/office/drawing/2014/main" id="{C4618474-B99B-48CC-9403-737BF91D6344}"/>
              </a:ext>
            </a:extLst>
          </p:cNvPr>
          <p:cNvPicPr>
            <a:picLocks noChangeAspect="1"/>
          </p:cNvPicPr>
          <p:nvPr/>
        </p:nvPicPr>
        <p:blipFill>
          <a:blip r:embed="rId21"/>
          <a:stretch>
            <a:fillRect/>
          </a:stretch>
        </p:blipFill>
        <p:spPr>
          <a:xfrm>
            <a:off x="8967126" y="963964"/>
            <a:ext cx="1030313" cy="512108"/>
          </a:xfrm>
          <a:prstGeom prst="rect">
            <a:avLst/>
          </a:prstGeom>
        </p:spPr>
      </p:pic>
      <p:pic>
        <p:nvPicPr>
          <p:cNvPr id="2079" name="Picture 14" descr="Free Dessert Food Cliparts, Download Free Clip Art, Free Clip Art on Clipart  Library">
            <a:extLst>
              <a:ext uri="{FF2B5EF4-FFF2-40B4-BE49-F238E27FC236}">
                <a16:creationId xmlns:a16="http://schemas.microsoft.com/office/drawing/2014/main" id="{37A04D7D-0909-435D-8F38-61E2BFF5DD4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636142" y="2517715"/>
            <a:ext cx="722594" cy="722594"/>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16" descr="Free Dessert Cliparts, Download Free Clip Art, Free Clip Art on Clipart  Library">
            <a:extLst>
              <a:ext uri="{FF2B5EF4-FFF2-40B4-BE49-F238E27FC236}">
                <a16:creationId xmlns:a16="http://schemas.microsoft.com/office/drawing/2014/main" id="{A779C54A-D836-4D66-9AFC-76907C2550FC}"/>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402858" y="2488802"/>
            <a:ext cx="535853" cy="623444"/>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Connector 42">
            <a:extLst>
              <a:ext uri="{FF2B5EF4-FFF2-40B4-BE49-F238E27FC236}">
                <a16:creationId xmlns:a16="http://schemas.microsoft.com/office/drawing/2014/main" id="{C75C4908-BCE6-4C38-8212-5B53AF251135}"/>
              </a:ext>
            </a:extLst>
          </p:cNvPr>
          <p:cNvCxnSpPr>
            <a:cxnSpLocks/>
            <a:stCxn id="6" idx="3"/>
            <a:endCxn id="6" idx="3"/>
          </p:cNvCxnSpPr>
          <p:nvPr/>
        </p:nvCxnSpPr>
        <p:spPr>
          <a:xfrm>
            <a:off x="2368974" y="3688122"/>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9D7790DB-FC26-4384-A8E1-C502661FEB07}"/>
              </a:ext>
            </a:extLst>
          </p:cNvPr>
          <p:cNvGrpSpPr/>
          <p:nvPr/>
        </p:nvGrpSpPr>
        <p:grpSpPr>
          <a:xfrm>
            <a:off x="2368974" y="3397019"/>
            <a:ext cx="843281" cy="997291"/>
            <a:chOff x="2378129" y="1783254"/>
            <a:chExt cx="1571234" cy="2483946"/>
          </a:xfrm>
        </p:grpSpPr>
        <p:pic>
          <p:nvPicPr>
            <p:cNvPr id="53" name="Picture 52">
              <a:extLst>
                <a:ext uri="{FF2B5EF4-FFF2-40B4-BE49-F238E27FC236}">
                  <a16:creationId xmlns:a16="http://schemas.microsoft.com/office/drawing/2014/main" id="{3DDFD07E-CB53-4BD8-A1C8-0C93B9A13D73}"/>
                </a:ext>
              </a:extLst>
            </p:cNvPr>
            <p:cNvPicPr>
              <a:picLocks noChangeAspect="1"/>
            </p:cNvPicPr>
            <p:nvPr/>
          </p:nvPicPr>
          <p:blipFill>
            <a:blip r:embed="rId10"/>
            <a:stretch>
              <a:fillRect/>
            </a:stretch>
          </p:blipFill>
          <p:spPr>
            <a:xfrm>
              <a:off x="2920574" y="2386208"/>
              <a:ext cx="868755" cy="602032"/>
            </a:xfrm>
            <a:prstGeom prst="rect">
              <a:avLst/>
            </a:prstGeom>
          </p:spPr>
        </p:pic>
        <p:pic>
          <p:nvPicPr>
            <p:cNvPr id="54" name="Picture 53">
              <a:extLst>
                <a:ext uri="{FF2B5EF4-FFF2-40B4-BE49-F238E27FC236}">
                  <a16:creationId xmlns:a16="http://schemas.microsoft.com/office/drawing/2014/main" id="{5D833CC9-33F5-4966-BC62-2012B1615136}"/>
                </a:ext>
              </a:extLst>
            </p:cNvPr>
            <p:cNvPicPr>
              <a:picLocks noChangeAspect="1"/>
            </p:cNvPicPr>
            <p:nvPr/>
          </p:nvPicPr>
          <p:blipFill>
            <a:blip r:embed="rId11"/>
            <a:stretch>
              <a:fillRect/>
            </a:stretch>
          </p:blipFill>
          <p:spPr>
            <a:xfrm>
              <a:off x="2913982" y="3053932"/>
              <a:ext cx="845893" cy="541067"/>
            </a:xfrm>
            <a:prstGeom prst="rect">
              <a:avLst/>
            </a:prstGeom>
          </p:spPr>
        </p:pic>
        <p:pic>
          <p:nvPicPr>
            <p:cNvPr id="55" name="Picture 54">
              <a:extLst>
                <a:ext uri="{FF2B5EF4-FFF2-40B4-BE49-F238E27FC236}">
                  <a16:creationId xmlns:a16="http://schemas.microsoft.com/office/drawing/2014/main" id="{33F85483-B221-46FA-94F0-211B1ADCFEA2}"/>
                </a:ext>
              </a:extLst>
            </p:cNvPr>
            <p:cNvPicPr>
              <a:picLocks noChangeAspect="1"/>
            </p:cNvPicPr>
            <p:nvPr/>
          </p:nvPicPr>
          <p:blipFill>
            <a:blip r:embed="rId12"/>
            <a:stretch>
              <a:fillRect/>
            </a:stretch>
          </p:blipFill>
          <p:spPr>
            <a:xfrm>
              <a:off x="2920574" y="3756616"/>
              <a:ext cx="1028789" cy="510584"/>
            </a:xfrm>
            <a:prstGeom prst="rect">
              <a:avLst/>
            </a:prstGeom>
          </p:spPr>
        </p:pic>
        <p:pic>
          <p:nvPicPr>
            <p:cNvPr id="56" name="Picture 55">
              <a:extLst>
                <a:ext uri="{FF2B5EF4-FFF2-40B4-BE49-F238E27FC236}">
                  <a16:creationId xmlns:a16="http://schemas.microsoft.com/office/drawing/2014/main" id="{B09A6CE3-5483-46D3-8F81-3D429DDF8DAD}"/>
                </a:ext>
              </a:extLst>
            </p:cNvPr>
            <p:cNvPicPr>
              <a:picLocks noChangeAspect="1"/>
            </p:cNvPicPr>
            <p:nvPr/>
          </p:nvPicPr>
          <p:blipFill>
            <a:blip r:embed="rId13"/>
            <a:stretch>
              <a:fillRect/>
            </a:stretch>
          </p:blipFill>
          <p:spPr>
            <a:xfrm>
              <a:off x="2913982" y="1783254"/>
              <a:ext cx="861135" cy="495343"/>
            </a:xfrm>
            <a:prstGeom prst="rect">
              <a:avLst/>
            </a:prstGeom>
          </p:spPr>
        </p:pic>
        <p:cxnSp>
          <p:nvCxnSpPr>
            <p:cNvPr id="57" name="Straight Connector 56">
              <a:extLst>
                <a:ext uri="{FF2B5EF4-FFF2-40B4-BE49-F238E27FC236}">
                  <a16:creationId xmlns:a16="http://schemas.microsoft.com/office/drawing/2014/main" id="{A6FC9955-3DA7-40DB-AB1C-1A0EA0E27A2D}"/>
                </a:ext>
              </a:extLst>
            </p:cNvPr>
            <p:cNvCxnSpPr>
              <a:cxnSpLocks/>
              <a:endCxn id="56"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D88A973-997B-4306-82B7-5F13D2EB3976}"/>
                </a:ext>
              </a:extLst>
            </p:cNvPr>
            <p:cNvCxnSpPr>
              <a:cxnSpLocks/>
              <a:endCxn id="53"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34399A5-C656-41CC-9F23-287911470A6E}"/>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AB95C1B-A409-4578-8027-9578B29DB410}"/>
                </a:ext>
              </a:extLst>
            </p:cNvPr>
            <p:cNvCxnSpPr>
              <a:cxnSpLocks/>
              <a:endCxn id="54"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8F664F1-82D3-460D-869C-EA6CDF0D405A}"/>
                </a:ext>
              </a:extLst>
            </p:cNvPr>
            <p:cNvCxnSpPr>
              <a:cxnSpLocks/>
              <a:endCxn id="55"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5D8C85DC-7ABA-4AD0-AA71-5ED6BF84B28B}"/>
              </a:ext>
            </a:extLst>
          </p:cNvPr>
          <p:cNvGrpSpPr/>
          <p:nvPr/>
        </p:nvGrpSpPr>
        <p:grpSpPr>
          <a:xfrm>
            <a:off x="2334068" y="4430896"/>
            <a:ext cx="843281" cy="997291"/>
            <a:chOff x="2378129" y="1783254"/>
            <a:chExt cx="1571234" cy="2483946"/>
          </a:xfrm>
        </p:grpSpPr>
        <p:pic>
          <p:nvPicPr>
            <p:cNvPr id="64" name="Picture 63">
              <a:extLst>
                <a:ext uri="{FF2B5EF4-FFF2-40B4-BE49-F238E27FC236}">
                  <a16:creationId xmlns:a16="http://schemas.microsoft.com/office/drawing/2014/main" id="{6DC0FF68-F677-4AC7-AD3D-938103CC1B9C}"/>
                </a:ext>
              </a:extLst>
            </p:cNvPr>
            <p:cNvPicPr>
              <a:picLocks noChangeAspect="1"/>
            </p:cNvPicPr>
            <p:nvPr/>
          </p:nvPicPr>
          <p:blipFill>
            <a:blip r:embed="rId10"/>
            <a:stretch>
              <a:fillRect/>
            </a:stretch>
          </p:blipFill>
          <p:spPr>
            <a:xfrm>
              <a:off x="2920574" y="2386208"/>
              <a:ext cx="868755" cy="602032"/>
            </a:xfrm>
            <a:prstGeom prst="rect">
              <a:avLst/>
            </a:prstGeom>
          </p:spPr>
        </p:pic>
        <p:pic>
          <p:nvPicPr>
            <p:cNvPr id="65" name="Picture 64">
              <a:extLst>
                <a:ext uri="{FF2B5EF4-FFF2-40B4-BE49-F238E27FC236}">
                  <a16:creationId xmlns:a16="http://schemas.microsoft.com/office/drawing/2014/main" id="{4CB5C78F-8E1B-4CE4-BCAD-2EE145F92186}"/>
                </a:ext>
              </a:extLst>
            </p:cNvPr>
            <p:cNvPicPr>
              <a:picLocks noChangeAspect="1"/>
            </p:cNvPicPr>
            <p:nvPr/>
          </p:nvPicPr>
          <p:blipFill>
            <a:blip r:embed="rId11"/>
            <a:stretch>
              <a:fillRect/>
            </a:stretch>
          </p:blipFill>
          <p:spPr>
            <a:xfrm>
              <a:off x="2913982" y="3053932"/>
              <a:ext cx="845893" cy="541067"/>
            </a:xfrm>
            <a:prstGeom prst="rect">
              <a:avLst/>
            </a:prstGeom>
          </p:spPr>
        </p:pic>
        <p:pic>
          <p:nvPicPr>
            <p:cNvPr id="66" name="Picture 65">
              <a:extLst>
                <a:ext uri="{FF2B5EF4-FFF2-40B4-BE49-F238E27FC236}">
                  <a16:creationId xmlns:a16="http://schemas.microsoft.com/office/drawing/2014/main" id="{FF7E4F53-1AB2-40CB-A00D-A62C1E6854B3}"/>
                </a:ext>
              </a:extLst>
            </p:cNvPr>
            <p:cNvPicPr>
              <a:picLocks noChangeAspect="1"/>
            </p:cNvPicPr>
            <p:nvPr/>
          </p:nvPicPr>
          <p:blipFill>
            <a:blip r:embed="rId12"/>
            <a:stretch>
              <a:fillRect/>
            </a:stretch>
          </p:blipFill>
          <p:spPr>
            <a:xfrm>
              <a:off x="2920574" y="3756616"/>
              <a:ext cx="1028789" cy="510584"/>
            </a:xfrm>
            <a:prstGeom prst="rect">
              <a:avLst/>
            </a:prstGeom>
          </p:spPr>
        </p:pic>
        <p:pic>
          <p:nvPicPr>
            <p:cNvPr id="67" name="Picture 66">
              <a:extLst>
                <a:ext uri="{FF2B5EF4-FFF2-40B4-BE49-F238E27FC236}">
                  <a16:creationId xmlns:a16="http://schemas.microsoft.com/office/drawing/2014/main" id="{2A01B7EB-B488-463A-8C3E-792272660F70}"/>
                </a:ext>
              </a:extLst>
            </p:cNvPr>
            <p:cNvPicPr>
              <a:picLocks noChangeAspect="1"/>
            </p:cNvPicPr>
            <p:nvPr/>
          </p:nvPicPr>
          <p:blipFill>
            <a:blip r:embed="rId13"/>
            <a:stretch>
              <a:fillRect/>
            </a:stretch>
          </p:blipFill>
          <p:spPr>
            <a:xfrm>
              <a:off x="2913982" y="1783254"/>
              <a:ext cx="861135" cy="495343"/>
            </a:xfrm>
            <a:prstGeom prst="rect">
              <a:avLst/>
            </a:prstGeom>
          </p:spPr>
        </p:pic>
        <p:cxnSp>
          <p:nvCxnSpPr>
            <p:cNvPr id="68" name="Straight Connector 67">
              <a:extLst>
                <a:ext uri="{FF2B5EF4-FFF2-40B4-BE49-F238E27FC236}">
                  <a16:creationId xmlns:a16="http://schemas.microsoft.com/office/drawing/2014/main" id="{243DC7D1-746A-495E-9D0E-080430EF6745}"/>
                </a:ext>
              </a:extLst>
            </p:cNvPr>
            <p:cNvCxnSpPr>
              <a:cxnSpLocks/>
              <a:endCxn id="67"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C01B3A4-179F-4EE0-ACBB-DA318DD25B31}"/>
                </a:ext>
              </a:extLst>
            </p:cNvPr>
            <p:cNvCxnSpPr>
              <a:cxnSpLocks/>
              <a:endCxn id="64"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176EB02-A891-44C1-8D00-590EE75AA9E9}"/>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EF7F664-A7E7-4A2F-8E9C-7C2504D03856}"/>
                </a:ext>
              </a:extLst>
            </p:cNvPr>
            <p:cNvCxnSpPr>
              <a:cxnSpLocks/>
              <a:endCxn id="65"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F59465F-C660-4CAB-A7A7-50E11BB18834}"/>
                </a:ext>
              </a:extLst>
            </p:cNvPr>
            <p:cNvCxnSpPr>
              <a:cxnSpLocks/>
              <a:endCxn id="66"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B3C61839-BB17-4DD5-8F51-5E0484812674}"/>
              </a:ext>
            </a:extLst>
          </p:cNvPr>
          <p:cNvGrpSpPr/>
          <p:nvPr/>
        </p:nvGrpSpPr>
        <p:grpSpPr>
          <a:xfrm>
            <a:off x="2358179" y="5521133"/>
            <a:ext cx="843281" cy="997291"/>
            <a:chOff x="2378129" y="1783254"/>
            <a:chExt cx="1571234" cy="2483946"/>
          </a:xfrm>
        </p:grpSpPr>
        <p:pic>
          <p:nvPicPr>
            <p:cNvPr id="74" name="Picture 73">
              <a:extLst>
                <a:ext uri="{FF2B5EF4-FFF2-40B4-BE49-F238E27FC236}">
                  <a16:creationId xmlns:a16="http://schemas.microsoft.com/office/drawing/2014/main" id="{F7CD7B6B-8CB9-4A83-87BF-00E3BEFA8FB1}"/>
                </a:ext>
              </a:extLst>
            </p:cNvPr>
            <p:cNvPicPr>
              <a:picLocks noChangeAspect="1"/>
            </p:cNvPicPr>
            <p:nvPr/>
          </p:nvPicPr>
          <p:blipFill>
            <a:blip r:embed="rId10"/>
            <a:stretch>
              <a:fillRect/>
            </a:stretch>
          </p:blipFill>
          <p:spPr>
            <a:xfrm>
              <a:off x="2920574" y="2386208"/>
              <a:ext cx="868755" cy="602032"/>
            </a:xfrm>
            <a:prstGeom prst="rect">
              <a:avLst/>
            </a:prstGeom>
          </p:spPr>
        </p:pic>
        <p:pic>
          <p:nvPicPr>
            <p:cNvPr id="75" name="Picture 74">
              <a:extLst>
                <a:ext uri="{FF2B5EF4-FFF2-40B4-BE49-F238E27FC236}">
                  <a16:creationId xmlns:a16="http://schemas.microsoft.com/office/drawing/2014/main" id="{DD8D2D9F-CBC9-4689-85AD-772AACAF7041}"/>
                </a:ext>
              </a:extLst>
            </p:cNvPr>
            <p:cNvPicPr>
              <a:picLocks noChangeAspect="1"/>
            </p:cNvPicPr>
            <p:nvPr/>
          </p:nvPicPr>
          <p:blipFill>
            <a:blip r:embed="rId11"/>
            <a:stretch>
              <a:fillRect/>
            </a:stretch>
          </p:blipFill>
          <p:spPr>
            <a:xfrm>
              <a:off x="2913982" y="3053932"/>
              <a:ext cx="845893" cy="541067"/>
            </a:xfrm>
            <a:prstGeom prst="rect">
              <a:avLst/>
            </a:prstGeom>
          </p:spPr>
        </p:pic>
        <p:pic>
          <p:nvPicPr>
            <p:cNvPr id="76" name="Picture 75">
              <a:extLst>
                <a:ext uri="{FF2B5EF4-FFF2-40B4-BE49-F238E27FC236}">
                  <a16:creationId xmlns:a16="http://schemas.microsoft.com/office/drawing/2014/main" id="{79C15BB9-E647-44A6-967D-D71D6A1356E9}"/>
                </a:ext>
              </a:extLst>
            </p:cNvPr>
            <p:cNvPicPr>
              <a:picLocks noChangeAspect="1"/>
            </p:cNvPicPr>
            <p:nvPr/>
          </p:nvPicPr>
          <p:blipFill>
            <a:blip r:embed="rId12"/>
            <a:stretch>
              <a:fillRect/>
            </a:stretch>
          </p:blipFill>
          <p:spPr>
            <a:xfrm>
              <a:off x="2920574" y="3756616"/>
              <a:ext cx="1028789" cy="510584"/>
            </a:xfrm>
            <a:prstGeom prst="rect">
              <a:avLst/>
            </a:prstGeom>
          </p:spPr>
        </p:pic>
        <p:pic>
          <p:nvPicPr>
            <p:cNvPr id="77" name="Picture 76">
              <a:extLst>
                <a:ext uri="{FF2B5EF4-FFF2-40B4-BE49-F238E27FC236}">
                  <a16:creationId xmlns:a16="http://schemas.microsoft.com/office/drawing/2014/main" id="{82EAFEC9-D063-4A47-BCD5-9D6BF928AA37}"/>
                </a:ext>
              </a:extLst>
            </p:cNvPr>
            <p:cNvPicPr>
              <a:picLocks noChangeAspect="1"/>
            </p:cNvPicPr>
            <p:nvPr/>
          </p:nvPicPr>
          <p:blipFill>
            <a:blip r:embed="rId13"/>
            <a:stretch>
              <a:fillRect/>
            </a:stretch>
          </p:blipFill>
          <p:spPr>
            <a:xfrm>
              <a:off x="2913982" y="1783254"/>
              <a:ext cx="861135" cy="495343"/>
            </a:xfrm>
            <a:prstGeom prst="rect">
              <a:avLst/>
            </a:prstGeom>
          </p:spPr>
        </p:pic>
        <p:cxnSp>
          <p:nvCxnSpPr>
            <p:cNvPr id="78" name="Straight Connector 77">
              <a:extLst>
                <a:ext uri="{FF2B5EF4-FFF2-40B4-BE49-F238E27FC236}">
                  <a16:creationId xmlns:a16="http://schemas.microsoft.com/office/drawing/2014/main" id="{84F1ED97-66A5-42A3-AFCD-E4FDF3072BA3}"/>
                </a:ext>
              </a:extLst>
            </p:cNvPr>
            <p:cNvCxnSpPr>
              <a:cxnSpLocks/>
              <a:endCxn id="77"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4591459-3737-47B8-B47A-DD28E551CB12}"/>
                </a:ext>
              </a:extLst>
            </p:cNvPr>
            <p:cNvCxnSpPr>
              <a:cxnSpLocks/>
              <a:endCxn id="74"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8DCD0C2-AE22-4570-8459-EDBEF3C2C049}"/>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1571711-9E56-4EFE-A06D-00A7253186D0}"/>
                </a:ext>
              </a:extLst>
            </p:cNvPr>
            <p:cNvCxnSpPr>
              <a:cxnSpLocks/>
              <a:endCxn id="75"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79C6F20-B012-4BF3-92B1-627089FDAFC6}"/>
                </a:ext>
              </a:extLst>
            </p:cNvPr>
            <p:cNvCxnSpPr>
              <a:cxnSpLocks/>
              <a:endCxn id="76"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30478E08-4FA0-45F0-8F0A-B01C9183EB28}"/>
              </a:ext>
            </a:extLst>
          </p:cNvPr>
          <p:cNvGrpSpPr/>
          <p:nvPr/>
        </p:nvGrpSpPr>
        <p:grpSpPr>
          <a:xfrm>
            <a:off x="3067781" y="1599170"/>
            <a:ext cx="628734" cy="679427"/>
            <a:chOff x="3091459" y="588659"/>
            <a:chExt cx="2255611" cy="1941059"/>
          </a:xfrm>
        </p:grpSpPr>
        <p:pic>
          <p:nvPicPr>
            <p:cNvPr id="118" name="Picture 2" descr="Coca Cola Drink Png Image - Coca Cola Cup Png, Transparent Png , Transparent  Png Image - PNGitem">
              <a:extLst>
                <a:ext uri="{FF2B5EF4-FFF2-40B4-BE49-F238E27FC236}">
                  <a16:creationId xmlns:a16="http://schemas.microsoft.com/office/drawing/2014/main" id="{FF3A3D70-D846-4FAC-BBBE-EBAC593267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4523439" y="944953"/>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118">
              <a:extLst>
                <a:ext uri="{FF2B5EF4-FFF2-40B4-BE49-F238E27FC236}">
                  <a16:creationId xmlns:a16="http://schemas.microsoft.com/office/drawing/2014/main" id="{FBDCF321-C612-4771-BA67-C86E883A0A68}"/>
                </a:ext>
              </a:extLst>
            </p:cNvPr>
            <p:cNvPicPr>
              <a:picLocks noChangeAspect="1"/>
            </p:cNvPicPr>
            <p:nvPr/>
          </p:nvPicPr>
          <p:blipFill>
            <a:blip r:embed="rId6"/>
            <a:stretch>
              <a:fillRect/>
            </a:stretch>
          </p:blipFill>
          <p:spPr>
            <a:xfrm rot="5400000">
              <a:off x="4654309" y="1459704"/>
              <a:ext cx="471043" cy="914479"/>
            </a:xfrm>
            <a:prstGeom prst="rect">
              <a:avLst/>
            </a:prstGeom>
          </p:spPr>
        </p:pic>
        <p:pic>
          <p:nvPicPr>
            <p:cNvPr id="117" name="Picture 6" descr="Starbucks Cup | PNG All">
              <a:extLst>
                <a:ext uri="{FF2B5EF4-FFF2-40B4-BE49-F238E27FC236}">
                  <a16:creationId xmlns:a16="http://schemas.microsoft.com/office/drawing/2014/main" id="{004E0A86-2ADD-4B0F-915A-09B5CC572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4456312" y="528514"/>
              <a:ext cx="669521" cy="78981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AFEFD918-601A-444E-A05B-633F04D411F0}"/>
                </a:ext>
              </a:extLst>
            </p:cNvPr>
            <p:cNvCxnSpPr>
              <a:cxnSpLocks/>
              <a:stCxn id="63" idx="3"/>
              <a:endCxn id="117" idx="2"/>
            </p:cNvCxnSpPr>
            <p:nvPr/>
          </p:nvCxnSpPr>
          <p:spPr>
            <a:xfrm flipV="1">
              <a:off x="3091459" y="923420"/>
              <a:ext cx="1304708" cy="160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A6E0A4C-56DF-4AD1-9C27-B1DD6D90FA7A}"/>
                </a:ext>
              </a:extLst>
            </p:cNvPr>
            <p:cNvCxnSpPr>
              <a:cxnSpLocks/>
              <a:stCxn id="63" idx="3"/>
              <a:endCxn id="118" idx="2"/>
            </p:cNvCxnSpPr>
            <p:nvPr/>
          </p:nvCxnSpPr>
          <p:spPr>
            <a:xfrm flipV="1">
              <a:off x="3091459" y="1370562"/>
              <a:ext cx="1341132" cy="115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129EA73-A447-4FD1-AD3E-751C32810E2C}"/>
                </a:ext>
              </a:extLst>
            </p:cNvPr>
            <p:cNvCxnSpPr>
              <a:cxnSpLocks/>
              <a:stCxn id="63" idx="3"/>
              <a:endCxn id="4" idx="2"/>
            </p:cNvCxnSpPr>
            <p:nvPr/>
          </p:nvCxnSpPr>
          <p:spPr>
            <a:xfrm flipV="1">
              <a:off x="3091459" y="1779449"/>
              <a:ext cx="1304709" cy="750269"/>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97" name="Picture 2" descr="Coca Cola Drink Png Image - Coca Cola Cup Png, Transparent Png , Transparent  Png Image - PNGitem">
            <a:extLst>
              <a:ext uri="{FF2B5EF4-FFF2-40B4-BE49-F238E27FC236}">
                <a16:creationId xmlns:a16="http://schemas.microsoft.com/office/drawing/2014/main" id="{E2538722-998A-4D93-A7A0-95F9FF1F3C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4322278" y="2004596"/>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97">
            <a:extLst>
              <a:ext uri="{FF2B5EF4-FFF2-40B4-BE49-F238E27FC236}">
                <a16:creationId xmlns:a16="http://schemas.microsoft.com/office/drawing/2014/main" id="{E424B150-C738-47C6-A87B-618ED6763C7F}"/>
              </a:ext>
            </a:extLst>
          </p:cNvPr>
          <p:cNvPicPr>
            <a:picLocks noChangeAspect="1"/>
          </p:cNvPicPr>
          <p:nvPr/>
        </p:nvPicPr>
        <p:blipFill>
          <a:blip r:embed="rId6"/>
          <a:stretch>
            <a:fillRect/>
          </a:stretch>
        </p:blipFill>
        <p:spPr>
          <a:xfrm rot="5400000">
            <a:off x="4508374" y="2484750"/>
            <a:ext cx="471043" cy="914479"/>
          </a:xfrm>
          <a:prstGeom prst="rect">
            <a:avLst/>
          </a:prstGeom>
        </p:spPr>
      </p:pic>
      <p:cxnSp>
        <p:nvCxnSpPr>
          <p:cNvPr id="100" name="Straight Connector 99">
            <a:extLst>
              <a:ext uri="{FF2B5EF4-FFF2-40B4-BE49-F238E27FC236}">
                <a16:creationId xmlns:a16="http://schemas.microsoft.com/office/drawing/2014/main" id="{DE84C565-A37E-476F-A277-578663C9A4CF}"/>
              </a:ext>
            </a:extLst>
          </p:cNvPr>
          <p:cNvCxnSpPr>
            <a:cxnSpLocks/>
            <a:stCxn id="63" idx="3"/>
            <a:endCxn id="99" idx="2"/>
          </p:cNvCxnSpPr>
          <p:nvPr/>
        </p:nvCxnSpPr>
        <p:spPr>
          <a:xfrm flipV="1">
            <a:off x="3091459" y="1968558"/>
            <a:ext cx="1178692" cy="561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07DAC18-0E68-4D6D-AEE0-B30CF5901B35}"/>
              </a:ext>
            </a:extLst>
          </p:cNvPr>
          <p:cNvCxnSpPr>
            <a:cxnSpLocks/>
            <a:stCxn id="63" idx="3"/>
            <a:endCxn id="97" idx="2"/>
          </p:cNvCxnSpPr>
          <p:nvPr/>
        </p:nvCxnSpPr>
        <p:spPr>
          <a:xfrm flipV="1">
            <a:off x="3091459" y="2430205"/>
            <a:ext cx="1139971" cy="995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7E91CDF-F697-4E73-8E69-21484E10B438}"/>
              </a:ext>
            </a:extLst>
          </p:cNvPr>
          <p:cNvCxnSpPr>
            <a:cxnSpLocks/>
            <a:stCxn id="63" idx="3"/>
          </p:cNvCxnSpPr>
          <p:nvPr/>
        </p:nvCxnSpPr>
        <p:spPr>
          <a:xfrm>
            <a:off x="3091459" y="2529718"/>
            <a:ext cx="1735022" cy="225710"/>
          </a:xfrm>
          <a:prstGeom prst="line">
            <a:avLst/>
          </a:prstGeom>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99822F8-59F8-4BC6-A529-B5A9BD7B41AC}"/>
              </a:ext>
            </a:extLst>
          </p:cNvPr>
          <p:cNvSpPr txBox="1"/>
          <p:nvPr/>
        </p:nvSpPr>
        <p:spPr>
          <a:xfrm>
            <a:off x="5965651" y="3049045"/>
            <a:ext cx="2828082" cy="923330"/>
          </a:xfrm>
          <a:prstGeom prst="rect">
            <a:avLst/>
          </a:prstGeom>
          <a:noFill/>
        </p:spPr>
        <p:txBody>
          <a:bodyPr wrap="none" rtlCol="0">
            <a:spAutoFit/>
          </a:bodyPr>
          <a:lstStyle/>
          <a:p>
            <a:r>
              <a:rPr lang="en-US" dirty="0"/>
              <a:t>For each choice of sandwich</a:t>
            </a:r>
          </a:p>
          <a:p>
            <a:r>
              <a:rPr lang="en-US" dirty="0"/>
              <a:t>and side there are 3 ways to</a:t>
            </a:r>
          </a:p>
          <a:p>
            <a:r>
              <a:rPr lang="en-US" dirty="0"/>
              <a:t>Choose a drink.</a:t>
            </a:r>
          </a:p>
        </p:txBody>
      </p:sp>
    </p:spTree>
    <p:extLst>
      <p:ext uri="{BB962C8B-B14F-4D97-AF65-F5344CB8AC3E}">
        <p14:creationId xmlns:p14="http://schemas.microsoft.com/office/powerpoint/2010/main" val="1683113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0C9A83-329A-461F-B715-92C19E843650}"/>
              </a:ext>
            </a:extLst>
          </p:cNvPr>
          <p:cNvSpPr txBox="1"/>
          <p:nvPr/>
        </p:nvSpPr>
        <p:spPr>
          <a:xfrm>
            <a:off x="548640" y="579120"/>
            <a:ext cx="7695055" cy="1200329"/>
          </a:xfrm>
          <a:prstGeom prst="rect">
            <a:avLst/>
          </a:prstGeom>
          <a:noFill/>
        </p:spPr>
        <p:txBody>
          <a:bodyPr wrap="none" rtlCol="0">
            <a:spAutoFit/>
          </a:bodyPr>
          <a:lstStyle/>
          <a:p>
            <a:r>
              <a:rPr lang="en-US" dirty="0"/>
              <a:t>Suppose a lunch consists of one sandwich, one side,  one drink, and one desert. </a:t>
            </a:r>
          </a:p>
          <a:p>
            <a:r>
              <a:rPr lang="en-US" dirty="0"/>
              <a:t>You have a choice of 4 types of sandwich, 4 sides, 3 drinks, and two deserts.</a:t>
            </a:r>
          </a:p>
          <a:p>
            <a:endParaRPr lang="en-US" dirty="0"/>
          </a:p>
          <a:p>
            <a:r>
              <a:rPr lang="en-US" dirty="0"/>
              <a:t>How many different lunch combinations are there?</a:t>
            </a:r>
          </a:p>
        </p:txBody>
      </p:sp>
      <p:pic>
        <p:nvPicPr>
          <p:cNvPr id="6" name="Picture 5" descr="A picture containing text&#10;&#10;Description automatically generated">
            <a:extLst>
              <a:ext uri="{FF2B5EF4-FFF2-40B4-BE49-F238E27FC236}">
                <a16:creationId xmlns:a16="http://schemas.microsoft.com/office/drawing/2014/main" id="{FDB3D743-117B-445B-BC89-A90EB3408D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14899" y="3510710"/>
            <a:ext cx="854075" cy="354824"/>
          </a:xfrm>
          <a:prstGeom prst="rect">
            <a:avLst/>
          </a:prstGeom>
        </p:spPr>
      </p:pic>
      <p:cxnSp>
        <p:nvCxnSpPr>
          <p:cNvPr id="11" name="Straight Connector 10">
            <a:extLst>
              <a:ext uri="{FF2B5EF4-FFF2-40B4-BE49-F238E27FC236}">
                <a16:creationId xmlns:a16="http://schemas.microsoft.com/office/drawing/2014/main" id="{99BF201D-3C5A-4EC4-9AC3-CDBE7719ED1D}"/>
              </a:ext>
            </a:extLst>
          </p:cNvPr>
          <p:cNvCxnSpPr>
            <a:cxnSpLocks/>
            <a:stCxn id="24" idx="6"/>
            <a:endCxn id="2056" idx="1"/>
          </p:cNvCxnSpPr>
          <p:nvPr/>
        </p:nvCxnSpPr>
        <p:spPr>
          <a:xfrm flipV="1">
            <a:off x="462279" y="2517716"/>
            <a:ext cx="1072569" cy="1702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DC5965-3AE6-4B0F-B21F-2A41A6A7918A}"/>
              </a:ext>
            </a:extLst>
          </p:cNvPr>
          <p:cNvCxnSpPr>
            <a:cxnSpLocks/>
            <a:stCxn id="24" idx="6"/>
            <a:endCxn id="2058" idx="1"/>
          </p:cNvCxnSpPr>
          <p:nvPr/>
        </p:nvCxnSpPr>
        <p:spPr>
          <a:xfrm>
            <a:off x="462279" y="4220149"/>
            <a:ext cx="1052620" cy="515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087227F-A302-413D-8CB0-484DCEED4B0E}"/>
              </a:ext>
            </a:extLst>
          </p:cNvPr>
          <p:cNvCxnSpPr>
            <a:cxnSpLocks/>
            <a:stCxn id="24" idx="6"/>
            <a:endCxn id="2060" idx="1"/>
          </p:cNvCxnSpPr>
          <p:nvPr/>
        </p:nvCxnSpPr>
        <p:spPr>
          <a:xfrm>
            <a:off x="462279" y="4220149"/>
            <a:ext cx="1052619" cy="1582907"/>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31C6F8E-2B01-4166-AA68-F3CE27D9B1C9}"/>
              </a:ext>
            </a:extLst>
          </p:cNvPr>
          <p:cNvSpPr/>
          <p:nvPr/>
        </p:nvSpPr>
        <p:spPr>
          <a:xfrm>
            <a:off x="416560" y="4173097"/>
            <a:ext cx="45719" cy="941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Coca Cola Drink Png Image - Coca Cola Cup Png, Transparent Png , Transparent  Png Image - PNGitem">
            <a:extLst>
              <a:ext uri="{FF2B5EF4-FFF2-40B4-BE49-F238E27FC236}">
                <a16:creationId xmlns:a16="http://schemas.microsoft.com/office/drawing/2014/main" id="{99F55148-BFC8-4580-993E-BEFEEE0B71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6445" y="1605316"/>
            <a:ext cx="722592" cy="85121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99282F64-313D-4302-84DF-7EB4F9C08CDA}"/>
              </a:ext>
            </a:extLst>
          </p:cNvPr>
          <p:cNvPicPr>
            <a:picLocks noChangeAspect="1"/>
          </p:cNvPicPr>
          <p:nvPr/>
        </p:nvPicPr>
        <p:blipFill>
          <a:blip r:embed="rId5"/>
          <a:stretch>
            <a:fillRect/>
          </a:stretch>
        </p:blipFill>
        <p:spPr>
          <a:xfrm>
            <a:off x="10538525" y="1511319"/>
            <a:ext cx="676715" cy="914479"/>
          </a:xfrm>
          <a:prstGeom prst="rect">
            <a:avLst/>
          </a:prstGeom>
        </p:spPr>
      </p:pic>
      <p:pic>
        <p:nvPicPr>
          <p:cNvPr id="2054" name="Picture 6" descr="Starbucks Cup | PNG All">
            <a:extLst>
              <a:ext uri="{FF2B5EF4-FFF2-40B4-BE49-F238E27FC236}">
                <a16:creationId xmlns:a16="http://schemas.microsoft.com/office/drawing/2014/main" id="{E0F9DC77-170F-49C5-8662-97BC8C5895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7750" y="1685524"/>
            <a:ext cx="722593" cy="7898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andwich Clip Art Free Clipart Panda Free Clipart Images | Food clipart,  Food, Summer sandwiches">
            <a:extLst>
              <a:ext uri="{FF2B5EF4-FFF2-40B4-BE49-F238E27FC236}">
                <a16:creationId xmlns:a16="http://schemas.microsoft.com/office/drawing/2014/main" id="{B22CE6A2-80A1-4F9C-8D66-5CB4B4FA81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4848" y="2278597"/>
            <a:ext cx="843281" cy="47823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ree Sandwich Cliparts, Download Free Clip Art, Free Clip Art on Clipart  Library">
            <a:extLst>
              <a:ext uri="{FF2B5EF4-FFF2-40B4-BE49-F238E27FC236}">
                <a16:creationId xmlns:a16="http://schemas.microsoft.com/office/drawing/2014/main" id="{923E2441-98B9-4C1B-A576-1BAFA855D5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4899" y="4397561"/>
            <a:ext cx="843281" cy="67529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andwich Clip Art Images | Clipart Panda - Free Clipart Images">
            <a:extLst>
              <a:ext uri="{FF2B5EF4-FFF2-40B4-BE49-F238E27FC236}">
                <a16:creationId xmlns:a16="http://schemas.microsoft.com/office/drawing/2014/main" id="{33758D6D-AC9E-496D-9C23-3FCE10C68C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4898" y="5604885"/>
            <a:ext cx="843281" cy="396342"/>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B6F0B51B-2552-4984-9862-26F965E2F49A}"/>
              </a:ext>
            </a:extLst>
          </p:cNvPr>
          <p:cNvCxnSpPr>
            <a:cxnSpLocks/>
            <a:stCxn id="24" idx="6"/>
            <a:endCxn id="6" idx="1"/>
          </p:cNvCxnSpPr>
          <p:nvPr/>
        </p:nvCxnSpPr>
        <p:spPr>
          <a:xfrm flipV="1">
            <a:off x="462279" y="3688122"/>
            <a:ext cx="1052620" cy="532027"/>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452BDA6-61A8-464E-866F-A56C69E10D13}"/>
              </a:ext>
            </a:extLst>
          </p:cNvPr>
          <p:cNvGrpSpPr/>
          <p:nvPr/>
        </p:nvGrpSpPr>
        <p:grpSpPr>
          <a:xfrm>
            <a:off x="2334068" y="2166778"/>
            <a:ext cx="843281" cy="997291"/>
            <a:chOff x="2378129" y="1783254"/>
            <a:chExt cx="1571234" cy="2483946"/>
          </a:xfrm>
        </p:grpSpPr>
        <p:pic>
          <p:nvPicPr>
            <p:cNvPr id="63" name="Picture 62">
              <a:extLst>
                <a:ext uri="{FF2B5EF4-FFF2-40B4-BE49-F238E27FC236}">
                  <a16:creationId xmlns:a16="http://schemas.microsoft.com/office/drawing/2014/main" id="{48444B84-DC4A-4128-89A5-A5A68B0B1CC0}"/>
                </a:ext>
              </a:extLst>
            </p:cNvPr>
            <p:cNvPicPr>
              <a:picLocks noChangeAspect="1"/>
            </p:cNvPicPr>
            <p:nvPr/>
          </p:nvPicPr>
          <p:blipFill>
            <a:blip r:embed="rId10"/>
            <a:stretch>
              <a:fillRect/>
            </a:stretch>
          </p:blipFill>
          <p:spPr>
            <a:xfrm>
              <a:off x="2920574" y="2386208"/>
              <a:ext cx="868755" cy="602032"/>
            </a:xfrm>
            <a:prstGeom prst="rect">
              <a:avLst/>
            </a:prstGeom>
          </p:spPr>
        </p:pic>
        <p:pic>
          <p:nvPicPr>
            <p:cNvPr id="2048" name="Picture 2047">
              <a:extLst>
                <a:ext uri="{FF2B5EF4-FFF2-40B4-BE49-F238E27FC236}">
                  <a16:creationId xmlns:a16="http://schemas.microsoft.com/office/drawing/2014/main" id="{A9FD7BD9-79E1-4948-8259-096651ECCE84}"/>
                </a:ext>
              </a:extLst>
            </p:cNvPr>
            <p:cNvPicPr>
              <a:picLocks noChangeAspect="1"/>
            </p:cNvPicPr>
            <p:nvPr/>
          </p:nvPicPr>
          <p:blipFill>
            <a:blip r:embed="rId11"/>
            <a:stretch>
              <a:fillRect/>
            </a:stretch>
          </p:blipFill>
          <p:spPr>
            <a:xfrm>
              <a:off x="2913982" y="3053932"/>
              <a:ext cx="845893" cy="541067"/>
            </a:xfrm>
            <a:prstGeom prst="rect">
              <a:avLst/>
            </a:prstGeom>
          </p:spPr>
        </p:pic>
        <p:pic>
          <p:nvPicPr>
            <p:cNvPr id="2049" name="Picture 2048">
              <a:extLst>
                <a:ext uri="{FF2B5EF4-FFF2-40B4-BE49-F238E27FC236}">
                  <a16:creationId xmlns:a16="http://schemas.microsoft.com/office/drawing/2014/main" id="{EA2137C5-A971-4E8E-AB56-F181A4CDBDED}"/>
                </a:ext>
              </a:extLst>
            </p:cNvPr>
            <p:cNvPicPr>
              <a:picLocks noChangeAspect="1"/>
            </p:cNvPicPr>
            <p:nvPr/>
          </p:nvPicPr>
          <p:blipFill>
            <a:blip r:embed="rId12"/>
            <a:stretch>
              <a:fillRect/>
            </a:stretch>
          </p:blipFill>
          <p:spPr>
            <a:xfrm>
              <a:off x="2920574" y="3756616"/>
              <a:ext cx="1028789" cy="510584"/>
            </a:xfrm>
            <a:prstGeom prst="rect">
              <a:avLst/>
            </a:prstGeom>
          </p:spPr>
        </p:pic>
        <p:pic>
          <p:nvPicPr>
            <p:cNvPr id="2051" name="Picture 2050">
              <a:extLst>
                <a:ext uri="{FF2B5EF4-FFF2-40B4-BE49-F238E27FC236}">
                  <a16:creationId xmlns:a16="http://schemas.microsoft.com/office/drawing/2014/main" id="{F3AF8C09-E1BB-4792-9299-E7934D25A518}"/>
                </a:ext>
              </a:extLst>
            </p:cNvPr>
            <p:cNvPicPr>
              <a:picLocks noChangeAspect="1"/>
            </p:cNvPicPr>
            <p:nvPr/>
          </p:nvPicPr>
          <p:blipFill>
            <a:blip r:embed="rId13"/>
            <a:stretch>
              <a:fillRect/>
            </a:stretch>
          </p:blipFill>
          <p:spPr>
            <a:xfrm>
              <a:off x="2913982" y="1783254"/>
              <a:ext cx="861135" cy="495343"/>
            </a:xfrm>
            <a:prstGeom prst="rect">
              <a:avLst/>
            </a:prstGeom>
          </p:spPr>
        </p:pic>
        <p:cxnSp>
          <p:nvCxnSpPr>
            <p:cNvPr id="2055" name="Straight Connector 2054">
              <a:extLst>
                <a:ext uri="{FF2B5EF4-FFF2-40B4-BE49-F238E27FC236}">
                  <a16:creationId xmlns:a16="http://schemas.microsoft.com/office/drawing/2014/main" id="{87BCB129-7A62-44C4-9CE4-31D2DB673656}"/>
                </a:ext>
              </a:extLst>
            </p:cNvPr>
            <p:cNvCxnSpPr>
              <a:cxnSpLocks/>
              <a:stCxn id="2056" idx="3"/>
              <a:endCxn id="2051"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CE3FC01D-659B-4707-AFCB-D3EDA171BCCD}"/>
                </a:ext>
              </a:extLst>
            </p:cNvPr>
            <p:cNvCxnSpPr>
              <a:cxnSpLocks/>
              <a:stCxn id="2056" idx="3"/>
              <a:endCxn id="63"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E4586C71-4E87-4A51-BCF6-26261AC51EEC}"/>
                </a:ext>
              </a:extLst>
            </p:cNvPr>
            <p:cNvCxnSpPr>
              <a:stCxn id="2056" idx="3"/>
              <a:endCxn id="2056" idx="3"/>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B2AAD5A2-3E5F-44DA-911F-DF8094D12FFC}"/>
                </a:ext>
              </a:extLst>
            </p:cNvPr>
            <p:cNvCxnSpPr>
              <a:cxnSpLocks/>
              <a:stCxn id="2056" idx="3"/>
              <a:endCxn id="2048"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D693DB36-F922-489D-AEC9-27D6C93B9C87}"/>
                </a:ext>
              </a:extLst>
            </p:cNvPr>
            <p:cNvCxnSpPr>
              <a:cxnSpLocks/>
              <a:stCxn id="2056" idx="3"/>
              <a:endCxn id="2049"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2071" name="Picture 2070">
            <a:extLst>
              <a:ext uri="{FF2B5EF4-FFF2-40B4-BE49-F238E27FC236}">
                <a16:creationId xmlns:a16="http://schemas.microsoft.com/office/drawing/2014/main" id="{BDAC309D-E1D7-45B6-9688-0CD180A185EE}"/>
              </a:ext>
            </a:extLst>
          </p:cNvPr>
          <p:cNvPicPr>
            <a:picLocks noChangeAspect="1"/>
          </p:cNvPicPr>
          <p:nvPr/>
        </p:nvPicPr>
        <p:blipFill>
          <a:blip r:embed="rId14"/>
          <a:stretch>
            <a:fillRect/>
          </a:stretch>
        </p:blipFill>
        <p:spPr>
          <a:xfrm>
            <a:off x="10662095" y="377178"/>
            <a:ext cx="841321" cy="475529"/>
          </a:xfrm>
          <a:prstGeom prst="rect">
            <a:avLst/>
          </a:prstGeom>
        </p:spPr>
      </p:pic>
      <p:pic>
        <p:nvPicPr>
          <p:cNvPr id="2072" name="Picture 2071">
            <a:extLst>
              <a:ext uri="{FF2B5EF4-FFF2-40B4-BE49-F238E27FC236}">
                <a16:creationId xmlns:a16="http://schemas.microsoft.com/office/drawing/2014/main" id="{C3B7E331-58F9-4AD0-9F48-2481FEEB3ABE}"/>
              </a:ext>
            </a:extLst>
          </p:cNvPr>
          <p:cNvPicPr>
            <a:picLocks noChangeAspect="1"/>
          </p:cNvPicPr>
          <p:nvPr/>
        </p:nvPicPr>
        <p:blipFill>
          <a:blip r:embed="rId15"/>
          <a:stretch>
            <a:fillRect/>
          </a:stretch>
        </p:blipFill>
        <p:spPr>
          <a:xfrm>
            <a:off x="9820774" y="419853"/>
            <a:ext cx="853514" cy="353599"/>
          </a:xfrm>
          <a:prstGeom prst="rect">
            <a:avLst/>
          </a:prstGeom>
        </p:spPr>
      </p:pic>
      <p:pic>
        <p:nvPicPr>
          <p:cNvPr id="2073" name="Picture 2072">
            <a:extLst>
              <a:ext uri="{FF2B5EF4-FFF2-40B4-BE49-F238E27FC236}">
                <a16:creationId xmlns:a16="http://schemas.microsoft.com/office/drawing/2014/main" id="{E60F962A-AC4B-491F-BB8C-92C90DD911FB}"/>
              </a:ext>
            </a:extLst>
          </p:cNvPr>
          <p:cNvPicPr>
            <a:picLocks noChangeAspect="1"/>
          </p:cNvPicPr>
          <p:nvPr/>
        </p:nvPicPr>
        <p:blipFill>
          <a:blip r:embed="rId16"/>
          <a:stretch>
            <a:fillRect/>
          </a:stretch>
        </p:blipFill>
        <p:spPr>
          <a:xfrm>
            <a:off x="8991646" y="236957"/>
            <a:ext cx="841321" cy="676715"/>
          </a:xfrm>
          <a:prstGeom prst="rect">
            <a:avLst/>
          </a:prstGeom>
        </p:spPr>
      </p:pic>
      <p:pic>
        <p:nvPicPr>
          <p:cNvPr id="2074" name="Picture 2073">
            <a:extLst>
              <a:ext uri="{FF2B5EF4-FFF2-40B4-BE49-F238E27FC236}">
                <a16:creationId xmlns:a16="http://schemas.microsoft.com/office/drawing/2014/main" id="{65F84A81-B54A-41CF-9951-4ADD5E1520EE}"/>
              </a:ext>
            </a:extLst>
          </p:cNvPr>
          <p:cNvPicPr>
            <a:picLocks noChangeAspect="1"/>
          </p:cNvPicPr>
          <p:nvPr/>
        </p:nvPicPr>
        <p:blipFill>
          <a:blip r:embed="rId17"/>
          <a:stretch>
            <a:fillRect/>
          </a:stretch>
        </p:blipFill>
        <p:spPr>
          <a:xfrm>
            <a:off x="8150325" y="377178"/>
            <a:ext cx="841321" cy="396274"/>
          </a:xfrm>
          <a:prstGeom prst="rect">
            <a:avLst/>
          </a:prstGeom>
        </p:spPr>
      </p:pic>
      <p:pic>
        <p:nvPicPr>
          <p:cNvPr id="2075" name="Picture 2074">
            <a:extLst>
              <a:ext uri="{FF2B5EF4-FFF2-40B4-BE49-F238E27FC236}">
                <a16:creationId xmlns:a16="http://schemas.microsoft.com/office/drawing/2014/main" id="{5BA48591-02A7-42DF-B69B-683065FCA048}"/>
              </a:ext>
            </a:extLst>
          </p:cNvPr>
          <p:cNvPicPr>
            <a:picLocks noChangeAspect="1"/>
          </p:cNvPicPr>
          <p:nvPr/>
        </p:nvPicPr>
        <p:blipFill>
          <a:blip r:embed="rId18"/>
          <a:stretch>
            <a:fillRect/>
          </a:stretch>
        </p:blipFill>
        <p:spPr>
          <a:xfrm>
            <a:off x="10783749" y="945756"/>
            <a:ext cx="859611" cy="493819"/>
          </a:xfrm>
          <a:prstGeom prst="rect">
            <a:avLst/>
          </a:prstGeom>
        </p:spPr>
      </p:pic>
      <p:pic>
        <p:nvPicPr>
          <p:cNvPr id="2076" name="Picture 2075">
            <a:extLst>
              <a:ext uri="{FF2B5EF4-FFF2-40B4-BE49-F238E27FC236}">
                <a16:creationId xmlns:a16="http://schemas.microsoft.com/office/drawing/2014/main" id="{DA8A828D-1B05-4638-AC48-D57E0C1F7869}"/>
              </a:ext>
            </a:extLst>
          </p:cNvPr>
          <p:cNvPicPr>
            <a:picLocks noChangeAspect="1"/>
          </p:cNvPicPr>
          <p:nvPr/>
        </p:nvPicPr>
        <p:blipFill>
          <a:blip r:embed="rId19"/>
          <a:stretch>
            <a:fillRect/>
          </a:stretch>
        </p:blipFill>
        <p:spPr>
          <a:xfrm>
            <a:off x="9966956" y="923420"/>
            <a:ext cx="871804" cy="603556"/>
          </a:xfrm>
          <a:prstGeom prst="rect">
            <a:avLst/>
          </a:prstGeom>
        </p:spPr>
      </p:pic>
      <p:pic>
        <p:nvPicPr>
          <p:cNvPr id="2077" name="Picture 2076">
            <a:extLst>
              <a:ext uri="{FF2B5EF4-FFF2-40B4-BE49-F238E27FC236}">
                <a16:creationId xmlns:a16="http://schemas.microsoft.com/office/drawing/2014/main" id="{20B0D9AE-575B-4CC6-A47A-B6D7AF64DE28}"/>
              </a:ext>
            </a:extLst>
          </p:cNvPr>
          <p:cNvPicPr>
            <a:picLocks noChangeAspect="1"/>
          </p:cNvPicPr>
          <p:nvPr/>
        </p:nvPicPr>
        <p:blipFill>
          <a:blip r:embed="rId20"/>
          <a:stretch>
            <a:fillRect/>
          </a:stretch>
        </p:blipFill>
        <p:spPr>
          <a:xfrm>
            <a:off x="8150325" y="945756"/>
            <a:ext cx="847417" cy="542591"/>
          </a:xfrm>
          <a:prstGeom prst="rect">
            <a:avLst/>
          </a:prstGeom>
        </p:spPr>
      </p:pic>
      <p:pic>
        <p:nvPicPr>
          <p:cNvPr id="2078" name="Picture 2077">
            <a:extLst>
              <a:ext uri="{FF2B5EF4-FFF2-40B4-BE49-F238E27FC236}">
                <a16:creationId xmlns:a16="http://schemas.microsoft.com/office/drawing/2014/main" id="{C4618474-B99B-48CC-9403-737BF91D6344}"/>
              </a:ext>
            </a:extLst>
          </p:cNvPr>
          <p:cNvPicPr>
            <a:picLocks noChangeAspect="1"/>
          </p:cNvPicPr>
          <p:nvPr/>
        </p:nvPicPr>
        <p:blipFill>
          <a:blip r:embed="rId21"/>
          <a:stretch>
            <a:fillRect/>
          </a:stretch>
        </p:blipFill>
        <p:spPr>
          <a:xfrm>
            <a:off x="8967126" y="963964"/>
            <a:ext cx="1030313" cy="512108"/>
          </a:xfrm>
          <a:prstGeom prst="rect">
            <a:avLst/>
          </a:prstGeom>
        </p:spPr>
      </p:pic>
      <p:pic>
        <p:nvPicPr>
          <p:cNvPr id="2079" name="Picture 14" descr="Free Dessert Food Cliparts, Download Free Clip Art, Free Clip Art on Clipart  Library">
            <a:extLst>
              <a:ext uri="{FF2B5EF4-FFF2-40B4-BE49-F238E27FC236}">
                <a16:creationId xmlns:a16="http://schemas.microsoft.com/office/drawing/2014/main" id="{37A04D7D-0909-435D-8F38-61E2BFF5DD4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636142" y="2517715"/>
            <a:ext cx="722594" cy="722594"/>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16" descr="Free Dessert Cliparts, Download Free Clip Art, Free Clip Art on Clipart  Library">
            <a:extLst>
              <a:ext uri="{FF2B5EF4-FFF2-40B4-BE49-F238E27FC236}">
                <a16:creationId xmlns:a16="http://schemas.microsoft.com/office/drawing/2014/main" id="{A779C54A-D836-4D66-9AFC-76907C2550FC}"/>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402858" y="2488802"/>
            <a:ext cx="535853" cy="623444"/>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Connector 42">
            <a:extLst>
              <a:ext uri="{FF2B5EF4-FFF2-40B4-BE49-F238E27FC236}">
                <a16:creationId xmlns:a16="http://schemas.microsoft.com/office/drawing/2014/main" id="{C75C4908-BCE6-4C38-8212-5B53AF251135}"/>
              </a:ext>
            </a:extLst>
          </p:cNvPr>
          <p:cNvCxnSpPr>
            <a:cxnSpLocks/>
            <a:stCxn id="6" idx="3"/>
            <a:endCxn id="6" idx="3"/>
          </p:cNvCxnSpPr>
          <p:nvPr/>
        </p:nvCxnSpPr>
        <p:spPr>
          <a:xfrm>
            <a:off x="2368974" y="3688122"/>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9D7790DB-FC26-4384-A8E1-C502661FEB07}"/>
              </a:ext>
            </a:extLst>
          </p:cNvPr>
          <p:cNvGrpSpPr/>
          <p:nvPr/>
        </p:nvGrpSpPr>
        <p:grpSpPr>
          <a:xfrm>
            <a:off x="2368974" y="3397019"/>
            <a:ext cx="843281" cy="997291"/>
            <a:chOff x="2378129" y="1783254"/>
            <a:chExt cx="1571234" cy="2483946"/>
          </a:xfrm>
        </p:grpSpPr>
        <p:pic>
          <p:nvPicPr>
            <p:cNvPr id="53" name="Picture 52">
              <a:extLst>
                <a:ext uri="{FF2B5EF4-FFF2-40B4-BE49-F238E27FC236}">
                  <a16:creationId xmlns:a16="http://schemas.microsoft.com/office/drawing/2014/main" id="{3DDFD07E-CB53-4BD8-A1C8-0C93B9A13D73}"/>
                </a:ext>
              </a:extLst>
            </p:cNvPr>
            <p:cNvPicPr>
              <a:picLocks noChangeAspect="1"/>
            </p:cNvPicPr>
            <p:nvPr/>
          </p:nvPicPr>
          <p:blipFill>
            <a:blip r:embed="rId10"/>
            <a:stretch>
              <a:fillRect/>
            </a:stretch>
          </p:blipFill>
          <p:spPr>
            <a:xfrm>
              <a:off x="2920574" y="2386208"/>
              <a:ext cx="868755" cy="602032"/>
            </a:xfrm>
            <a:prstGeom prst="rect">
              <a:avLst/>
            </a:prstGeom>
          </p:spPr>
        </p:pic>
        <p:pic>
          <p:nvPicPr>
            <p:cNvPr id="54" name="Picture 53">
              <a:extLst>
                <a:ext uri="{FF2B5EF4-FFF2-40B4-BE49-F238E27FC236}">
                  <a16:creationId xmlns:a16="http://schemas.microsoft.com/office/drawing/2014/main" id="{5D833CC9-33F5-4966-BC62-2012B1615136}"/>
                </a:ext>
              </a:extLst>
            </p:cNvPr>
            <p:cNvPicPr>
              <a:picLocks noChangeAspect="1"/>
            </p:cNvPicPr>
            <p:nvPr/>
          </p:nvPicPr>
          <p:blipFill>
            <a:blip r:embed="rId11"/>
            <a:stretch>
              <a:fillRect/>
            </a:stretch>
          </p:blipFill>
          <p:spPr>
            <a:xfrm>
              <a:off x="2913982" y="3053932"/>
              <a:ext cx="845893" cy="541067"/>
            </a:xfrm>
            <a:prstGeom prst="rect">
              <a:avLst/>
            </a:prstGeom>
          </p:spPr>
        </p:pic>
        <p:pic>
          <p:nvPicPr>
            <p:cNvPr id="55" name="Picture 54">
              <a:extLst>
                <a:ext uri="{FF2B5EF4-FFF2-40B4-BE49-F238E27FC236}">
                  <a16:creationId xmlns:a16="http://schemas.microsoft.com/office/drawing/2014/main" id="{33F85483-B221-46FA-94F0-211B1ADCFEA2}"/>
                </a:ext>
              </a:extLst>
            </p:cNvPr>
            <p:cNvPicPr>
              <a:picLocks noChangeAspect="1"/>
            </p:cNvPicPr>
            <p:nvPr/>
          </p:nvPicPr>
          <p:blipFill>
            <a:blip r:embed="rId12"/>
            <a:stretch>
              <a:fillRect/>
            </a:stretch>
          </p:blipFill>
          <p:spPr>
            <a:xfrm>
              <a:off x="2920574" y="3756616"/>
              <a:ext cx="1028789" cy="510584"/>
            </a:xfrm>
            <a:prstGeom prst="rect">
              <a:avLst/>
            </a:prstGeom>
          </p:spPr>
        </p:pic>
        <p:pic>
          <p:nvPicPr>
            <p:cNvPr id="56" name="Picture 55">
              <a:extLst>
                <a:ext uri="{FF2B5EF4-FFF2-40B4-BE49-F238E27FC236}">
                  <a16:creationId xmlns:a16="http://schemas.microsoft.com/office/drawing/2014/main" id="{B09A6CE3-5483-46D3-8F81-3D429DDF8DAD}"/>
                </a:ext>
              </a:extLst>
            </p:cNvPr>
            <p:cNvPicPr>
              <a:picLocks noChangeAspect="1"/>
            </p:cNvPicPr>
            <p:nvPr/>
          </p:nvPicPr>
          <p:blipFill>
            <a:blip r:embed="rId13"/>
            <a:stretch>
              <a:fillRect/>
            </a:stretch>
          </p:blipFill>
          <p:spPr>
            <a:xfrm>
              <a:off x="2913982" y="1783254"/>
              <a:ext cx="861135" cy="495343"/>
            </a:xfrm>
            <a:prstGeom prst="rect">
              <a:avLst/>
            </a:prstGeom>
          </p:spPr>
        </p:pic>
        <p:cxnSp>
          <p:nvCxnSpPr>
            <p:cNvPr id="57" name="Straight Connector 56">
              <a:extLst>
                <a:ext uri="{FF2B5EF4-FFF2-40B4-BE49-F238E27FC236}">
                  <a16:creationId xmlns:a16="http://schemas.microsoft.com/office/drawing/2014/main" id="{A6FC9955-3DA7-40DB-AB1C-1A0EA0E27A2D}"/>
                </a:ext>
              </a:extLst>
            </p:cNvPr>
            <p:cNvCxnSpPr>
              <a:cxnSpLocks/>
              <a:endCxn id="56"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D88A973-997B-4306-82B7-5F13D2EB3976}"/>
                </a:ext>
              </a:extLst>
            </p:cNvPr>
            <p:cNvCxnSpPr>
              <a:cxnSpLocks/>
              <a:endCxn id="53"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34399A5-C656-41CC-9F23-287911470A6E}"/>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AB95C1B-A409-4578-8027-9578B29DB410}"/>
                </a:ext>
              </a:extLst>
            </p:cNvPr>
            <p:cNvCxnSpPr>
              <a:cxnSpLocks/>
              <a:endCxn id="54"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8F664F1-82D3-460D-869C-EA6CDF0D405A}"/>
                </a:ext>
              </a:extLst>
            </p:cNvPr>
            <p:cNvCxnSpPr>
              <a:cxnSpLocks/>
              <a:endCxn id="55"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5D8C85DC-7ABA-4AD0-AA71-5ED6BF84B28B}"/>
              </a:ext>
            </a:extLst>
          </p:cNvPr>
          <p:cNvGrpSpPr/>
          <p:nvPr/>
        </p:nvGrpSpPr>
        <p:grpSpPr>
          <a:xfrm>
            <a:off x="2334068" y="4430896"/>
            <a:ext cx="843281" cy="997291"/>
            <a:chOff x="2378129" y="1783254"/>
            <a:chExt cx="1571234" cy="2483946"/>
          </a:xfrm>
        </p:grpSpPr>
        <p:pic>
          <p:nvPicPr>
            <p:cNvPr id="64" name="Picture 63">
              <a:extLst>
                <a:ext uri="{FF2B5EF4-FFF2-40B4-BE49-F238E27FC236}">
                  <a16:creationId xmlns:a16="http://schemas.microsoft.com/office/drawing/2014/main" id="{6DC0FF68-F677-4AC7-AD3D-938103CC1B9C}"/>
                </a:ext>
              </a:extLst>
            </p:cNvPr>
            <p:cNvPicPr>
              <a:picLocks noChangeAspect="1"/>
            </p:cNvPicPr>
            <p:nvPr/>
          </p:nvPicPr>
          <p:blipFill>
            <a:blip r:embed="rId10"/>
            <a:stretch>
              <a:fillRect/>
            </a:stretch>
          </p:blipFill>
          <p:spPr>
            <a:xfrm>
              <a:off x="2920574" y="2386208"/>
              <a:ext cx="868755" cy="602032"/>
            </a:xfrm>
            <a:prstGeom prst="rect">
              <a:avLst/>
            </a:prstGeom>
          </p:spPr>
        </p:pic>
        <p:pic>
          <p:nvPicPr>
            <p:cNvPr id="65" name="Picture 64">
              <a:extLst>
                <a:ext uri="{FF2B5EF4-FFF2-40B4-BE49-F238E27FC236}">
                  <a16:creationId xmlns:a16="http://schemas.microsoft.com/office/drawing/2014/main" id="{4CB5C78F-8E1B-4CE4-BCAD-2EE145F92186}"/>
                </a:ext>
              </a:extLst>
            </p:cNvPr>
            <p:cNvPicPr>
              <a:picLocks noChangeAspect="1"/>
            </p:cNvPicPr>
            <p:nvPr/>
          </p:nvPicPr>
          <p:blipFill>
            <a:blip r:embed="rId11"/>
            <a:stretch>
              <a:fillRect/>
            </a:stretch>
          </p:blipFill>
          <p:spPr>
            <a:xfrm>
              <a:off x="2913982" y="3053932"/>
              <a:ext cx="845893" cy="541067"/>
            </a:xfrm>
            <a:prstGeom prst="rect">
              <a:avLst/>
            </a:prstGeom>
          </p:spPr>
        </p:pic>
        <p:pic>
          <p:nvPicPr>
            <p:cNvPr id="66" name="Picture 65">
              <a:extLst>
                <a:ext uri="{FF2B5EF4-FFF2-40B4-BE49-F238E27FC236}">
                  <a16:creationId xmlns:a16="http://schemas.microsoft.com/office/drawing/2014/main" id="{FF7E4F53-1AB2-40CB-A00D-A62C1E6854B3}"/>
                </a:ext>
              </a:extLst>
            </p:cNvPr>
            <p:cNvPicPr>
              <a:picLocks noChangeAspect="1"/>
            </p:cNvPicPr>
            <p:nvPr/>
          </p:nvPicPr>
          <p:blipFill>
            <a:blip r:embed="rId12"/>
            <a:stretch>
              <a:fillRect/>
            </a:stretch>
          </p:blipFill>
          <p:spPr>
            <a:xfrm>
              <a:off x="2920574" y="3756616"/>
              <a:ext cx="1028789" cy="510584"/>
            </a:xfrm>
            <a:prstGeom prst="rect">
              <a:avLst/>
            </a:prstGeom>
          </p:spPr>
        </p:pic>
        <p:pic>
          <p:nvPicPr>
            <p:cNvPr id="67" name="Picture 66">
              <a:extLst>
                <a:ext uri="{FF2B5EF4-FFF2-40B4-BE49-F238E27FC236}">
                  <a16:creationId xmlns:a16="http://schemas.microsoft.com/office/drawing/2014/main" id="{2A01B7EB-B488-463A-8C3E-792272660F70}"/>
                </a:ext>
              </a:extLst>
            </p:cNvPr>
            <p:cNvPicPr>
              <a:picLocks noChangeAspect="1"/>
            </p:cNvPicPr>
            <p:nvPr/>
          </p:nvPicPr>
          <p:blipFill>
            <a:blip r:embed="rId13"/>
            <a:stretch>
              <a:fillRect/>
            </a:stretch>
          </p:blipFill>
          <p:spPr>
            <a:xfrm>
              <a:off x="2913982" y="1783254"/>
              <a:ext cx="861135" cy="495343"/>
            </a:xfrm>
            <a:prstGeom prst="rect">
              <a:avLst/>
            </a:prstGeom>
          </p:spPr>
        </p:pic>
        <p:cxnSp>
          <p:nvCxnSpPr>
            <p:cNvPr id="68" name="Straight Connector 67">
              <a:extLst>
                <a:ext uri="{FF2B5EF4-FFF2-40B4-BE49-F238E27FC236}">
                  <a16:creationId xmlns:a16="http://schemas.microsoft.com/office/drawing/2014/main" id="{243DC7D1-746A-495E-9D0E-080430EF6745}"/>
                </a:ext>
              </a:extLst>
            </p:cNvPr>
            <p:cNvCxnSpPr>
              <a:cxnSpLocks/>
              <a:endCxn id="67"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C01B3A4-179F-4EE0-ACBB-DA318DD25B31}"/>
                </a:ext>
              </a:extLst>
            </p:cNvPr>
            <p:cNvCxnSpPr>
              <a:cxnSpLocks/>
              <a:endCxn id="64"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176EB02-A891-44C1-8D00-590EE75AA9E9}"/>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EF7F664-A7E7-4A2F-8E9C-7C2504D03856}"/>
                </a:ext>
              </a:extLst>
            </p:cNvPr>
            <p:cNvCxnSpPr>
              <a:cxnSpLocks/>
              <a:endCxn id="65"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F59465F-C660-4CAB-A7A7-50E11BB18834}"/>
                </a:ext>
              </a:extLst>
            </p:cNvPr>
            <p:cNvCxnSpPr>
              <a:cxnSpLocks/>
              <a:endCxn id="66"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B3C61839-BB17-4DD5-8F51-5E0484812674}"/>
              </a:ext>
            </a:extLst>
          </p:cNvPr>
          <p:cNvGrpSpPr/>
          <p:nvPr/>
        </p:nvGrpSpPr>
        <p:grpSpPr>
          <a:xfrm>
            <a:off x="2358179" y="5521133"/>
            <a:ext cx="843281" cy="997291"/>
            <a:chOff x="2378129" y="1783254"/>
            <a:chExt cx="1571234" cy="2483946"/>
          </a:xfrm>
        </p:grpSpPr>
        <p:pic>
          <p:nvPicPr>
            <p:cNvPr id="74" name="Picture 73">
              <a:extLst>
                <a:ext uri="{FF2B5EF4-FFF2-40B4-BE49-F238E27FC236}">
                  <a16:creationId xmlns:a16="http://schemas.microsoft.com/office/drawing/2014/main" id="{F7CD7B6B-8CB9-4A83-87BF-00E3BEFA8FB1}"/>
                </a:ext>
              </a:extLst>
            </p:cNvPr>
            <p:cNvPicPr>
              <a:picLocks noChangeAspect="1"/>
            </p:cNvPicPr>
            <p:nvPr/>
          </p:nvPicPr>
          <p:blipFill>
            <a:blip r:embed="rId10"/>
            <a:stretch>
              <a:fillRect/>
            </a:stretch>
          </p:blipFill>
          <p:spPr>
            <a:xfrm>
              <a:off x="2920574" y="2386208"/>
              <a:ext cx="868755" cy="602032"/>
            </a:xfrm>
            <a:prstGeom prst="rect">
              <a:avLst/>
            </a:prstGeom>
          </p:spPr>
        </p:pic>
        <p:pic>
          <p:nvPicPr>
            <p:cNvPr id="75" name="Picture 74">
              <a:extLst>
                <a:ext uri="{FF2B5EF4-FFF2-40B4-BE49-F238E27FC236}">
                  <a16:creationId xmlns:a16="http://schemas.microsoft.com/office/drawing/2014/main" id="{DD8D2D9F-CBC9-4689-85AD-772AACAF7041}"/>
                </a:ext>
              </a:extLst>
            </p:cNvPr>
            <p:cNvPicPr>
              <a:picLocks noChangeAspect="1"/>
            </p:cNvPicPr>
            <p:nvPr/>
          </p:nvPicPr>
          <p:blipFill>
            <a:blip r:embed="rId11"/>
            <a:stretch>
              <a:fillRect/>
            </a:stretch>
          </p:blipFill>
          <p:spPr>
            <a:xfrm>
              <a:off x="2913982" y="3053932"/>
              <a:ext cx="845893" cy="541067"/>
            </a:xfrm>
            <a:prstGeom prst="rect">
              <a:avLst/>
            </a:prstGeom>
          </p:spPr>
        </p:pic>
        <p:pic>
          <p:nvPicPr>
            <p:cNvPr id="76" name="Picture 75">
              <a:extLst>
                <a:ext uri="{FF2B5EF4-FFF2-40B4-BE49-F238E27FC236}">
                  <a16:creationId xmlns:a16="http://schemas.microsoft.com/office/drawing/2014/main" id="{79C15BB9-E647-44A6-967D-D71D6A1356E9}"/>
                </a:ext>
              </a:extLst>
            </p:cNvPr>
            <p:cNvPicPr>
              <a:picLocks noChangeAspect="1"/>
            </p:cNvPicPr>
            <p:nvPr/>
          </p:nvPicPr>
          <p:blipFill>
            <a:blip r:embed="rId12"/>
            <a:stretch>
              <a:fillRect/>
            </a:stretch>
          </p:blipFill>
          <p:spPr>
            <a:xfrm>
              <a:off x="2920574" y="3756616"/>
              <a:ext cx="1028789" cy="510584"/>
            </a:xfrm>
            <a:prstGeom prst="rect">
              <a:avLst/>
            </a:prstGeom>
          </p:spPr>
        </p:pic>
        <p:pic>
          <p:nvPicPr>
            <p:cNvPr id="77" name="Picture 76">
              <a:extLst>
                <a:ext uri="{FF2B5EF4-FFF2-40B4-BE49-F238E27FC236}">
                  <a16:creationId xmlns:a16="http://schemas.microsoft.com/office/drawing/2014/main" id="{82EAFEC9-D063-4A47-BCD5-9D6BF928AA37}"/>
                </a:ext>
              </a:extLst>
            </p:cNvPr>
            <p:cNvPicPr>
              <a:picLocks noChangeAspect="1"/>
            </p:cNvPicPr>
            <p:nvPr/>
          </p:nvPicPr>
          <p:blipFill>
            <a:blip r:embed="rId13"/>
            <a:stretch>
              <a:fillRect/>
            </a:stretch>
          </p:blipFill>
          <p:spPr>
            <a:xfrm>
              <a:off x="2913982" y="1783254"/>
              <a:ext cx="861135" cy="495343"/>
            </a:xfrm>
            <a:prstGeom prst="rect">
              <a:avLst/>
            </a:prstGeom>
          </p:spPr>
        </p:pic>
        <p:cxnSp>
          <p:nvCxnSpPr>
            <p:cNvPr id="78" name="Straight Connector 77">
              <a:extLst>
                <a:ext uri="{FF2B5EF4-FFF2-40B4-BE49-F238E27FC236}">
                  <a16:creationId xmlns:a16="http://schemas.microsoft.com/office/drawing/2014/main" id="{84F1ED97-66A5-42A3-AFCD-E4FDF3072BA3}"/>
                </a:ext>
              </a:extLst>
            </p:cNvPr>
            <p:cNvCxnSpPr>
              <a:cxnSpLocks/>
              <a:endCxn id="77" idx="1"/>
            </p:cNvCxnSpPr>
            <p:nvPr/>
          </p:nvCxnSpPr>
          <p:spPr>
            <a:xfrm flipV="1">
              <a:off x="2378129" y="2030926"/>
              <a:ext cx="535853" cy="48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4591459-3737-47B8-B47A-DD28E551CB12}"/>
                </a:ext>
              </a:extLst>
            </p:cNvPr>
            <p:cNvCxnSpPr>
              <a:cxnSpLocks/>
              <a:endCxn id="74" idx="1"/>
            </p:cNvCxnSpPr>
            <p:nvPr/>
          </p:nvCxnSpPr>
          <p:spPr>
            <a:xfrm>
              <a:off x="2378129" y="2517716"/>
              <a:ext cx="542445" cy="16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8DCD0C2-AE22-4570-8459-EDBEF3C2C049}"/>
                </a:ext>
              </a:extLst>
            </p:cNvPr>
            <p:cNvCxnSpPr/>
            <p:nvPr/>
          </p:nvCxnSpPr>
          <p:spPr>
            <a:xfrm>
              <a:off x="2378129" y="25177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1571711-9E56-4EFE-A06D-00A7253186D0}"/>
                </a:ext>
              </a:extLst>
            </p:cNvPr>
            <p:cNvCxnSpPr>
              <a:cxnSpLocks/>
              <a:endCxn id="75" idx="1"/>
            </p:cNvCxnSpPr>
            <p:nvPr/>
          </p:nvCxnSpPr>
          <p:spPr>
            <a:xfrm>
              <a:off x="2378129" y="2517716"/>
              <a:ext cx="535853" cy="80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79C6F20-B012-4BF3-92B1-627089FDAFC6}"/>
                </a:ext>
              </a:extLst>
            </p:cNvPr>
            <p:cNvCxnSpPr>
              <a:cxnSpLocks/>
              <a:endCxn id="76" idx="1"/>
            </p:cNvCxnSpPr>
            <p:nvPr/>
          </p:nvCxnSpPr>
          <p:spPr>
            <a:xfrm>
              <a:off x="2378129" y="2517716"/>
              <a:ext cx="542445" cy="1494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4B056967-061B-40A2-A468-4E5C1989B33F}"/>
              </a:ext>
            </a:extLst>
          </p:cNvPr>
          <p:cNvGrpSpPr/>
          <p:nvPr/>
        </p:nvGrpSpPr>
        <p:grpSpPr>
          <a:xfrm>
            <a:off x="3042210" y="2097721"/>
            <a:ext cx="1926417" cy="1487844"/>
            <a:chOff x="3083831" y="1552530"/>
            <a:chExt cx="2031783" cy="1680129"/>
          </a:xfrm>
        </p:grpSpPr>
        <p:pic>
          <p:nvPicPr>
            <p:cNvPr id="83" name="Picture 6" descr="Starbucks Cup | PNG All">
              <a:extLst>
                <a:ext uri="{FF2B5EF4-FFF2-40B4-BE49-F238E27FC236}">
                  <a16:creationId xmlns:a16="http://schemas.microsoft.com/office/drawing/2014/main" id="{78F713FC-33E0-4D37-879E-725FA85210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85984" y="1492385"/>
              <a:ext cx="669521" cy="789811"/>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Coca Cola Drink Png Image - Coca Cola Cup Png, Transparent Png , Transparent  Png Image - PNGitem">
              <a:extLst>
                <a:ext uri="{FF2B5EF4-FFF2-40B4-BE49-F238E27FC236}">
                  <a16:creationId xmlns:a16="http://schemas.microsoft.com/office/drawing/2014/main" id="{D2C01362-49DB-40D2-B945-1317CA3E63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60809" y="1938330"/>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4">
              <a:extLst>
                <a:ext uri="{FF2B5EF4-FFF2-40B4-BE49-F238E27FC236}">
                  <a16:creationId xmlns:a16="http://schemas.microsoft.com/office/drawing/2014/main" id="{6EB5B5FF-552F-494C-A8DB-E1607AA44AD2}"/>
                </a:ext>
              </a:extLst>
            </p:cNvPr>
            <p:cNvPicPr>
              <a:picLocks noChangeAspect="1"/>
            </p:cNvPicPr>
            <p:nvPr/>
          </p:nvPicPr>
          <p:blipFill>
            <a:blip r:embed="rId5"/>
            <a:stretch>
              <a:fillRect/>
            </a:stretch>
          </p:blipFill>
          <p:spPr>
            <a:xfrm rot="5400000">
              <a:off x="4422853" y="2539898"/>
              <a:ext cx="471043" cy="914479"/>
            </a:xfrm>
            <a:prstGeom prst="rect">
              <a:avLst/>
            </a:prstGeom>
          </p:spPr>
        </p:pic>
        <p:cxnSp>
          <p:nvCxnSpPr>
            <p:cNvPr id="5" name="Straight Connector 4">
              <a:extLst>
                <a:ext uri="{FF2B5EF4-FFF2-40B4-BE49-F238E27FC236}">
                  <a16:creationId xmlns:a16="http://schemas.microsoft.com/office/drawing/2014/main" id="{6FDB66ED-6B0C-48E0-A531-EC5F9AB2EB4D}"/>
                </a:ext>
              </a:extLst>
            </p:cNvPr>
            <p:cNvCxnSpPr>
              <a:cxnSpLocks/>
              <a:stCxn id="2051" idx="3"/>
              <a:endCxn id="83" idx="2"/>
            </p:cNvCxnSpPr>
            <p:nvPr/>
          </p:nvCxnSpPr>
          <p:spPr>
            <a:xfrm flipV="1">
              <a:off x="3083831" y="1887291"/>
              <a:ext cx="1042008" cy="37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943AA7-43C5-45BE-A7EB-10CA524DFE0A}"/>
                </a:ext>
              </a:extLst>
            </p:cNvPr>
            <p:cNvCxnSpPr>
              <a:cxnSpLocks/>
              <a:stCxn id="2051" idx="3"/>
              <a:endCxn id="85" idx="2"/>
            </p:cNvCxnSpPr>
            <p:nvPr/>
          </p:nvCxnSpPr>
          <p:spPr>
            <a:xfrm>
              <a:off x="3083831" y="2266217"/>
              <a:ext cx="1117304" cy="730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7B3170A-C68C-4562-8F34-A3C9E4E5FDFB}"/>
                </a:ext>
              </a:extLst>
            </p:cNvPr>
            <p:cNvCxnSpPr>
              <a:cxnSpLocks/>
              <a:stCxn id="2051" idx="3"/>
              <a:endCxn id="84" idx="2"/>
            </p:cNvCxnSpPr>
            <p:nvPr/>
          </p:nvCxnSpPr>
          <p:spPr>
            <a:xfrm>
              <a:off x="3083831" y="2266217"/>
              <a:ext cx="1086130" cy="977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30478E08-4FA0-45F0-8F0A-B01C9183EB28}"/>
              </a:ext>
            </a:extLst>
          </p:cNvPr>
          <p:cNvGrpSpPr/>
          <p:nvPr/>
        </p:nvGrpSpPr>
        <p:grpSpPr>
          <a:xfrm>
            <a:off x="3115570" y="1556211"/>
            <a:ext cx="628734" cy="679427"/>
            <a:chOff x="3091459" y="588659"/>
            <a:chExt cx="2255611" cy="1941059"/>
          </a:xfrm>
        </p:grpSpPr>
        <p:pic>
          <p:nvPicPr>
            <p:cNvPr id="118" name="Picture 2" descr="Coca Cola Drink Png Image - Coca Cola Cup Png, Transparent Png , Transparent  Png Image - PNGitem">
              <a:extLst>
                <a:ext uri="{FF2B5EF4-FFF2-40B4-BE49-F238E27FC236}">
                  <a16:creationId xmlns:a16="http://schemas.microsoft.com/office/drawing/2014/main" id="{FF3A3D70-D846-4FAC-BBBE-EBAC593267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523439" y="944953"/>
              <a:ext cx="669522" cy="851218"/>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118">
              <a:extLst>
                <a:ext uri="{FF2B5EF4-FFF2-40B4-BE49-F238E27FC236}">
                  <a16:creationId xmlns:a16="http://schemas.microsoft.com/office/drawing/2014/main" id="{FBDCF321-C612-4771-BA67-C86E883A0A68}"/>
                </a:ext>
              </a:extLst>
            </p:cNvPr>
            <p:cNvPicPr>
              <a:picLocks noChangeAspect="1"/>
            </p:cNvPicPr>
            <p:nvPr/>
          </p:nvPicPr>
          <p:blipFill>
            <a:blip r:embed="rId5"/>
            <a:stretch>
              <a:fillRect/>
            </a:stretch>
          </p:blipFill>
          <p:spPr>
            <a:xfrm rot="5400000">
              <a:off x="4654309" y="1459704"/>
              <a:ext cx="471043" cy="914479"/>
            </a:xfrm>
            <a:prstGeom prst="rect">
              <a:avLst/>
            </a:prstGeom>
          </p:spPr>
        </p:pic>
        <p:pic>
          <p:nvPicPr>
            <p:cNvPr id="117" name="Picture 6" descr="Starbucks Cup | PNG All">
              <a:extLst>
                <a:ext uri="{FF2B5EF4-FFF2-40B4-BE49-F238E27FC236}">
                  <a16:creationId xmlns:a16="http://schemas.microsoft.com/office/drawing/2014/main" id="{004E0A86-2ADD-4B0F-915A-09B5CC5723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56312" y="528514"/>
              <a:ext cx="669521" cy="78981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AFEFD918-601A-444E-A05B-633F04D411F0}"/>
                </a:ext>
              </a:extLst>
            </p:cNvPr>
            <p:cNvCxnSpPr>
              <a:cxnSpLocks/>
              <a:stCxn id="63" idx="3"/>
              <a:endCxn id="117" idx="2"/>
            </p:cNvCxnSpPr>
            <p:nvPr/>
          </p:nvCxnSpPr>
          <p:spPr>
            <a:xfrm flipV="1">
              <a:off x="3091459" y="923420"/>
              <a:ext cx="1304708" cy="1606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A6E0A4C-56DF-4AD1-9C27-B1DD6D90FA7A}"/>
                </a:ext>
              </a:extLst>
            </p:cNvPr>
            <p:cNvCxnSpPr>
              <a:cxnSpLocks/>
              <a:stCxn id="63" idx="3"/>
              <a:endCxn id="118" idx="2"/>
            </p:cNvCxnSpPr>
            <p:nvPr/>
          </p:nvCxnSpPr>
          <p:spPr>
            <a:xfrm flipV="1">
              <a:off x="3091459" y="1370562"/>
              <a:ext cx="1341132" cy="1159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129EA73-A447-4FD1-AD3E-751C32810E2C}"/>
                </a:ext>
              </a:extLst>
            </p:cNvPr>
            <p:cNvCxnSpPr>
              <a:cxnSpLocks/>
              <a:stCxn id="63" idx="3"/>
              <a:endCxn id="4" idx="2"/>
            </p:cNvCxnSpPr>
            <p:nvPr/>
          </p:nvCxnSpPr>
          <p:spPr>
            <a:xfrm flipV="1">
              <a:off x="3091459" y="1779449"/>
              <a:ext cx="1304709" cy="7502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EE186DE-53D4-4D91-AA1B-DB6DD9E1F2A8}"/>
              </a:ext>
            </a:extLst>
          </p:cNvPr>
          <p:cNvGrpSpPr/>
          <p:nvPr/>
        </p:nvGrpSpPr>
        <p:grpSpPr>
          <a:xfrm>
            <a:off x="3091463" y="2134063"/>
            <a:ext cx="652076" cy="459751"/>
            <a:chOff x="3115570" y="1599170"/>
            <a:chExt cx="2245080" cy="1555774"/>
          </a:xfrm>
        </p:grpSpPr>
        <p:cxnSp>
          <p:nvCxnSpPr>
            <p:cNvPr id="100" name="Straight Connector 99">
              <a:extLst>
                <a:ext uri="{FF2B5EF4-FFF2-40B4-BE49-F238E27FC236}">
                  <a16:creationId xmlns:a16="http://schemas.microsoft.com/office/drawing/2014/main" id="{DE84C565-A37E-476F-A277-578663C9A4CF}"/>
                </a:ext>
              </a:extLst>
            </p:cNvPr>
            <p:cNvCxnSpPr>
              <a:cxnSpLocks/>
              <a:stCxn id="2048" idx="3"/>
              <a:endCxn id="99" idx="2"/>
            </p:cNvCxnSpPr>
            <p:nvPr/>
          </p:nvCxnSpPr>
          <p:spPr>
            <a:xfrm flipV="1">
              <a:off x="3115570" y="1959587"/>
              <a:ext cx="1310484" cy="846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07DAC18-0E68-4D6D-AEE0-B30CF5901B35}"/>
                </a:ext>
              </a:extLst>
            </p:cNvPr>
            <p:cNvCxnSpPr>
              <a:cxnSpLocks/>
              <a:stCxn id="2048" idx="3"/>
              <a:endCxn id="97" idx="2"/>
            </p:cNvCxnSpPr>
            <p:nvPr/>
          </p:nvCxnSpPr>
          <p:spPr>
            <a:xfrm flipV="1">
              <a:off x="3115570" y="2503654"/>
              <a:ext cx="1288310" cy="302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7E91CDF-F697-4E73-8E69-21484E10B438}"/>
                </a:ext>
              </a:extLst>
            </p:cNvPr>
            <p:cNvCxnSpPr>
              <a:cxnSpLocks/>
              <a:stCxn id="2048" idx="3"/>
              <a:endCxn id="98" idx="2"/>
            </p:cNvCxnSpPr>
            <p:nvPr/>
          </p:nvCxnSpPr>
          <p:spPr>
            <a:xfrm>
              <a:off x="3115570" y="2806269"/>
              <a:ext cx="1330601" cy="113154"/>
            </a:xfrm>
            <a:prstGeom prst="line">
              <a:avLst/>
            </a:prstGeom>
          </p:spPr>
          <p:style>
            <a:lnRef idx="1">
              <a:schemeClr val="accent1"/>
            </a:lnRef>
            <a:fillRef idx="0">
              <a:schemeClr val="accent1"/>
            </a:fillRef>
            <a:effectRef idx="0">
              <a:schemeClr val="accent1"/>
            </a:effectRef>
            <a:fontRef idx="minor">
              <a:schemeClr val="tx1"/>
            </a:fontRef>
          </p:style>
        </p:cxnSp>
        <p:pic>
          <p:nvPicPr>
            <p:cNvPr id="97" name="Picture 2" descr="Coca Cola Drink Png Image - Coca Cola Cup Png, Transparent Png , Transparent  Png Image - PNGitem">
              <a:extLst>
                <a:ext uri="{FF2B5EF4-FFF2-40B4-BE49-F238E27FC236}">
                  <a16:creationId xmlns:a16="http://schemas.microsoft.com/office/drawing/2014/main" id="{E2538722-998A-4D93-A7A0-95F9FF1F3C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468192" y="2078045"/>
              <a:ext cx="722594" cy="851218"/>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97">
              <a:extLst>
                <a:ext uri="{FF2B5EF4-FFF2-40B4-BE49-F238E27FC236}">
                  <a16:creationId xmlns:a16="http://schemas.microsoft.com/office/drawing/2014/main" id="{E424B150-C738-47C6-A87B-618ED6763C7F}"/>
                </a:ext>
              </a:extLst>
            </p:cNvPr>
            <p:cNvPicPr>
              <a:picLocks noChangeAspect="1"/>
            </p:cNvPicPr>
            <p:nvPr/>
          </p:nvPicPr>
          <p:blipFill>
            <a:blip r:embed="rId5"/>
            <a:stretch>
              <a:fillRect/>
            </a:stretch>
          </p:blipFill>
          <p:spPr>
            <a:xfrm rot="5400000">
              <a:off x="4667889" y="2462183"/>
              <a:ext cx="471043" cy="914479"/>
            </a:xfrm>
            <a:prstGeom prst="rect">
              <a:avLst/>
            </a:prstGeom>
          </p:spPr>
        </p:pic>
        <p:pic>
          <p:nvPicPr>
            <p:cNvPr id="99" name="Picture 6" descr="Starbucks Cup | PNG All">
              <a:extLst>
                <a:ext uri="{FF2B5EF4-FFF2-40B4-BE49-F238E27FC236}">
                  <a16:creationId xmlns:a16="http://schemas.microsoft.com/office/drawing/2014/main" id="{72402383-A002-4DDE-A39D-5DA97D4F63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441327" y="1543978"/>
              <a:ext cx="679427" cy="789811"/>
            </a:xfrm>
            <a:prstGeom prst="rect">
              <a:avLst/>
            </a:prstGeom>
            <a:noFill/>
            <a:extLst>
              <a:ext uri="{909E8E84-426E-40DD-AFC4-6F175D3DCCD1}">
                <a14:hiddenFill xmlns:a14="http://schemas.microsoft.com/office/drawing/2010/main">
                  <a:solidFill>
                    <a:srgbClr val="FFFFFF"/>
                  </a:solidFill>
                </a14:hiddenFill>
              </a:ext>
            </a:extLst>
          </p:spPr>
        </p:pic>
      </p:grpSp>
      <p:sp>
        <p:nvSpPr>
          <p:cNvPr id="108" name="TextBox 107">
            <a:extLst>
              <a:ext uri="{FF2B5EF4-FFF2-40B4-BE49-F238E27FC236}">
                <a16:creationId xmlns:a16="http://schemas.microsoft.com/office/drawing/2014/main" id="{4E53217F-92F7-419B-A909-4F32EAFF9694}"/>
              </a:ext>
            </a:extLst>
          </p:cNvPr>
          <p:cNvSpPr txBox="1"/>
          <p:nvPr/>
        </p:nvSpPr>
        <p:spPr>
          <a:xfrm>
            <a:off x="5965651" y="3049045"/>
            <a:ext cx="2828082" cy="923330"/>
          </a:xfrm>
          <a:prstGeom prst="rect">
            <a:avLst/>
          </a:prstGeom>
          <a:noFill/>
        </p:spPr>
        <p:txBody>
          <a:bodyPr wrap="none" rtlCol="0">
            <a:spAutoFit/>
          </a:bodyPr>
          <a:lstStyle/>
          <a:p>
            <a:r>
              <a:rPr lang="en-US" dirty="0"/>
              <a:t>For each choice of sandwich</a:t>
            </a:r>
          </a:p>
          <a:p>
            <a:r>
              <a:rPr lang="en-US" dirty="0"/>
              <a:t>and side there are 3 ways to</a:t>
            </a:r>
          </a:p>
          <a:p>
            <a:r>
              <a:rPr lang="en-US" dirty="0"/>
              <a:t>Choose a drink.</a:t>
            </a:r>
          </a:p>
        </p:txBody>
      </p:sp>
    </p:spTree>
    <p:extLst>
      <p:ext uri="{BB962C8B-B14F-4D97-AF65-F5344CB8AC3E}">
        <p14:creationId xmlns:p14="http://schemas.microsoft.com/office/powerpoint/2010/main" val="2952342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FC4D7A32A34E94B953742578E0D227D" ma:contentTypeVersion="15" ma:contentTypeDescription="Create a new document." ma:contentTypeScope="" ma:versionID="6062e902822a1ea35e0b6c93f60576e5">
  <xsd:schema xmlns:xsd="http://www.w3.org/2001/XMLSchema" xmlns:xs="http://www.w3.org/2001/XMLSchema" xmlns:p="http://schemas.microsoft.com/office/2006/metadata/properties" xmlns:ns1="http://schemas.microsoft.com/sharepoint/v3" xmlns:ns3="d8c16f6f-632d-4fa9-9000-4a0cb55aa11b" xmlns:ns4="6588c10b-b5ed-4e95-9d69-08b9b2ce7055" targetNamespace="http://schemas.microsoft.com/office/2006/metadata/properties" ma:root="true" ma:fieldsID="9a7d56c96ea3c0bda530556fd5715147" ns1:_="" ns3:_="" ns4:_="">
    <xsd:import namespace="http://schemas.microsoft.com/sharepoint/v3"/>
    <xsd:import namespace="d8c16f6f-632d-4fa9-9000-4a0cb55aa11b"/>
    <xsd:import namespace="6588c10b-b5ed-4e95-9d69-08b9b2ce705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DateTaken" minOccurs="0"/>
                <xsd:element ref="ns3:MediaServiceLocation" minOccurs="0"/>
                <xsd:element ref="ns3:MediaServiceAutoKeyPoints" minOccurs="0"/>
                <xsd:element ref="ns3:MediaServiceKeyPoints" minOccurs="0"/>
                <xsd:element ref="ns1:_ip_UnifiedCompliancePolicyProperties" minOccurs="0"/>
                <xsd:element ref="ns1:_ip_UnifiedCompliancePolicyUIAc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8c16f6f-632d-4fa9-9000-4a0cb55aa11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MediaServiceLocation" ma:internalName="MediaServiceLocatio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588c10b-b5ed-4e95-9d69-08b9b2ce705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0AF76E-13A4-486B-B2FD-1716061F73CC}">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EB692228-543A-4C92-BE13-6B82ED6B6521}">
  <ds:schemaRefs>
    <ds:schemaRef ds:uri="http://schemas.microsoft.com/sharepoint/v3/contenttype/forms"/>
  </ds:schemaRefs>
</ds:datastoreItem>
</file>

<file path=customXml/itemProps3.xml><?xml version="1.0" encoding="utf-8"?>
<ds:datastoreItem xmlns:ds="http://schemas.openxmlformats.org/officeDocument/2006/customXml" ds:itemID="{4F9996C6-DAB4-4397-93A0-E453E1C2CA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8c16f6f-632d-4fa9-9000-4a0cb55aa11b"/>
    <ds:schemaRef ds:uri="6588c10b-b5ed-4e95-9d69-08b9b2ce70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6115</TotalTime>
  <Words>4931</Words>
  <Application>Microsoft Office PowerPoint</Application>
  <PresentationFormat>Widescreen</PresentationFormat>
  <Paragraphs>317</Paragraphs>
  <Slides>50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arial</vt:lpstr>
      <vt:lpstr>Calibri</vt:lpstr>
      <vt:lpstr>Calibri Light</vt:lpstr>
      <vt:lpstr>Cambria Math</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Product Rule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General Rules Corresponding to the four examples</vt:lpstr>
      <vt:lpstr>General Rules Corresponding to the four examples</vt:lpstr>
      <vt:lpstr>General Rules Corresponding to the four examples</vt:lpstr>
      <vt:lpstr>General Rules Corresponding to the four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Ketchersid</dc:creator>
  <cp:lastModifiedBy>Richard Ketchersid</cp:lastModifiedBy>
  <cp:revision>17</cp:revision>
  <dcterms:created xsi:type="dcterms:W3CDTF">2021-01-15T22:07:07Z</dcterms:created>
  <dcterms:modified xsi:type="dcterms:W3CDTF">2021-04-27T01:15:06Z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0x0101002FC4D7A32A34E94B953742578E0D227D</vt:lpwstr>
  </property>
</Properties>
</file>