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6202-B367-4544-B69B-38F68A296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Major Assignment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A3EF85-1CA7-4E20-BB2C-594FA1F7A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Project budget and projection</a:t>
            </a:r>
          </a:p>
          <a:p>
            <a:pPr algn="ctr"/>
            <a:r>
              <a:rPr lang="en-US" dirty="0"/>
              <a:t>funding</a:t>
            </a:r>
          </a:p>
        </p:txBody>
      </p:sp>
    </p:spTree>
    <p:extLst>
      <p:ext uri="{BB962C8B-B14F-4D97-AF65-F5344CB8AC3E}">
        <p14:creationId xmlns:p14="http://schemas.microsoft.com/office/powerpoint/2010/main" val="352908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C485557-E744-401B-A251-3650FAEEA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86D68AF-6B45-4B98-8634-61D8C9C0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0143DE54-7BFF-4B29-8566-DF80EE4C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0E914-8F87-44BB-9CF6-43F5F3F0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3050643" cy="1331538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300" dirty="0">
                <a:solidFill>
                  <a:srgbClr val="FFFFFE"/>
                </a:solidFill>
              </a:rPr>
              <a:t> Project Budget and Projection</a:t>
            </a: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7C661810-D461-4214-A635-30A7D1714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6475A3-FF98-4FA0-B527-600EBA9BD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03F09D-29EC-4F96-A27A-34E27D066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05206"/>
            <a:ext cx="3133726" cy="3714594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E"/>
              </a:solidFill>
            </a:endParaRPr>
          </a:p>
          <a:p>
            <a:r>
              <a:rPr lang="en-US" dirty="0">
                <a:solidFill>
                  <a:srgbClr val="FFFFFE"/>
                </a:solidFill>
              </a:rPr>
              <a:t>Once again, don’t forget to enter your name.</a:t>
            </a:r>
          </a:p>
          <a:p>
            <a:r>
              <a:rPr lang="en-US" dirty="0">
                <a:solidFill>
                  <a:srgbClr val="FFFFFE"/>
                </a:solidFill>
              </a:rPr>
              <a:t>Don’t forget to use Excel formulas for the yellow cells (This is very similar to Major Assignment 1).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C36A0-ECBB-44F4-8790-CD63FBCFD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770" y="156970"/>
            <a:ext cx="4330923" cy="25782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0BF0C0-4126-4123-905A-1D9F92895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636" y="3232453"/>
            <a:ext cx="5969307" cy="306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13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C485557-E744-401B-A251-3650FAEEA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86D68AF-6B45-4B98-8634-61D8C9C0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0143DE54-7BFF-4B29-8566-DF80EE4CC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0E914-8F87-44BB-9CF6-43F5F3F0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3050643" cy="1331538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300" dirty="0">
                <a:solidFill>
                  <a:srgbClr val="FFFFFE"/>
                </a:solidFill>
              </a:rPr>
              <a:t> Project Budget and Projection</a:t>
            </a: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7C661810-D461-4214-A635-30A7D1714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6475A3-FF98-4FA0-B527-600EBA9BD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A03F09D-29EC-4F96-A27A-34E27D066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305206"/>
            <a:ext cx="3133726" cy="37145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E"/>
                </a:solidFill>
              </a:rPr>
              <a:t>Once again, “Budget Summary and Analysis” is similar to Major Assignment 1. </a:t>
            </a:r>
          </a:p>
          <a:p>
            <a:r>
              <a:rPr lang="en-US" dirty="0">
                <a:solidFill>
                  <a:srgbClr val="FFFFFE"/>
                </a:solidFill>
              </a:rPr>
              <a:t>You can find the explanations for the slope and intercept in the </a:t>
            </a:r>
            <a:r>
              <a:rPr lang="en-US" dirty="0" err="1">
                <a:solidFill>
                  <a:srgbClr val="FFFFFE"/>
                </a:solidFill>
              </a:rPr>
              <a:t>powerpoint</a:t>
            </a:r>
            <a:r>
              <a:rPr lang="en-US" dirty="0">
                <a:solidFill>
                  <a:srgbClr val="FFFFFE"/>
                </a:solidFill>
              </a:rPr>
              <a:t> for Major Assignment 1 (Sheet 4).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F9834-A5C8-478C-B726-FB85AC700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960" y="2051573"/>
            <a:ext cx="6236020" cy="249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00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0E914-8F87-44BB-9CF6-43F5F3F0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 Project Budget and Projection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D2BA95-AA1F-45BA-AC5C-188EB314A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36" y="2538444"/>
            <a:ext cx="5151816" cy="2578086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4BA709C5-69E7-4740-89B8-A8951BB06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projected CPI values is =slope * year + intercept.</a:t>
            </a:r>
          </a:p>
          <a:p>
            <a:r>
              <a:rPr lang="en-US" dirty="0">
                <a:solidFill>
                  <a:srgbClr val="FFFFFF"/>
                </a:solidFill>
              </a:rPr>
              <a:t>The five-year inflation rate is =(The projected CPI – CPI in year 6)/CPI in year 6 (Don’t forget the parenthesis).</a:t>
            </a:r>
          </a:p>
          <a:p>
            <a:r>
              <a:rPr lang="en-US" dirty="0">
                <a:solidFill>
                  <a:srgbClr val="FFFFFF"/>
                </a:solidFill>
              </a:rPr>
              <a:t>Your five-year budget total projection is =your current budget total * (1 + inflation rate).</a:t>
            </a:r>
          </a:p>
        </p:txBody>
      </p:sp>
    </p:spTree>
    <p:extLst>
      <p:ext uri="{BB962C8B-B14F-4D97-AF65-F5344CB8AC3E}">
        <p14:creationId xmlns:p14="http://schemas.microsoft.com/office/powerpoint/2010/main" val="1296974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0E914-8F87-44BB-9CF6-43F5F3F0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EBEBEB"/>
                </a:solidFill>
              </a:rPr>
              <a:t> Funding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4BA709C5-69E7-4740-89B8-A8951BB06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Once again, you need to copy and paste the formula from the previous sheet (Refer to the </a:t>
            </a:r>
            <a:r>
              <a:rPr lang="en-US" dirty="0" err="1">
                <a:solidFill>
                  <a:srgbClr val="FFFFFF"/>
                </a:solidFill>
              </a:rPr>
              <a:t>powerpoint</a:t>
            </a:r>
            <a:r>
              <a:rPr lang="en-US" dirty="0">
                <a:solidFill>
                  <a:srgbClr val="FFFFFF"/>
                </a:solidFill>
              </a:rPr>
              <a:t> for Major Assignment 2 – sheet 6).</a:t>
            </a:r>
          </a:p>
          <a:p>
            <a:r>
              <a:rPr lang="en-US" dirty="0">
                <a:solidFill>
                  <a:srgbClr val="FFFFFF"/>
                </a:solidFill>
              </a:rPr>
              <a:t>The formula for “your 5-year sponsorship total” is =principal amount (P) * (1+APR/n)^(n*t).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DC51D4-6ABA-426F-B413-4DBFC69F8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413" y="571500"/>
            <a:ext cx="4074667" cy="2424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A24552-95EE-4067-8ACE-D332C8AF3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827" y="3657516"/>
            <a:ext cx="5210827" cy="21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13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0E914-8F87-44BB-9CF6-43F5F3F0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 Funding</a:t>
            </a:r>
            <a:endParaRPr lang="en-US">
              <a:solidFill>
                <a:srgbClr val="EBEBE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11ABA5-BC18-4285-9D01-A065F5A52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36" y="2049537"/>
            <a:ext cx="4828707" cy="2776506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4BA709C5-69E7-4740-89B8-A8951BB06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Regular payments formula (also called the future value of periodic payments formatted for EXCEL: </a:t>
            </a:r>
          </a:p>
          <a:p>
            <a:r>
              <a:rPr lang="en-US" dirty="0">
                <a:solidFill>
                  <a:srgbClr val="FFFFFF"/>
                </a:solidFill>
              </a:rPr>
              <a:t>A = PMT * ((1 + r/n)^(n * t)-1)/(r/n).</a:t>
            </a:r>
          </a:p>
          <a:p>
            <a:r>
              <a:rPr lang="en-US" dirty="0">
                <a:solidFill>
                  <a:srgbClr val="FFFFFF"/>
                </a:solidFill>
              </a:rPr>
              <a:t>A is the accrued amount after t years of making regular payments, PMT, into an account at interest rate, r %, compounded n times each year.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41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8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0E914-8F87-44BB-9CF6-43F5F3F0D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 Funding</a:t>
            </a:r>
            <a:endParaRPr lang="en-US">
              <a:solidFill>
                <a:srgbClr val="EBEBEB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70E3A4-425B-4781-9295-3787E3F57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36" y="2257802"/>
            <a:ext cx="4828707" cy="2359976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4BA709C5-69E7-4740-89B8-A8951BB06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the formula that appears above this question for the monthly loan payment; i.e., use </a:t>
            </a:r>
          </a:p>
          <a:p>
            <a:r>
              <a:rPr lang="pt-BR" dirty="0">
                <a:solidFill>
                  <a:srgbClr val="FFFFFF"/>
                </a:solidFill>
              </a:rPr>
              <a:t>PMT = P*(r/n)/(1 - (1 + r/n)^(-n*t))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682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314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Major Assignment 3</vt:lpstr>
      <vt:lpstr> Project Budget and Projection</vt:lpstr>
      <vt:lpstr> Project Budget and Projection</vt:lpstr>
      <vt:lpstr> Project Budget and Projection</vt:lpstr>
      <vt:lpstr> Funding</vt:lpstr>
      <vt:lpstr> Funding</vt:lpstr>
      <vt:lpstr> Funding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Assignment 1</dc:title>
  <dc:creator>Robert Mamada</dc:creator>
  <cp:lastModifiedBy>Robert Mamada</cp:lastModifiedBy>
  <cp:revision>21</cp:revision>
  <dcterms:created xsi:type="dcterms:W3CDTF">2020-08-06T03:13:15Z</dcterms:created>
  <dcterms:modified xsi:type="dcterms:W3CDTF">2020-08-07T03:28:08Z</dcterms:modified>
</cp:coreProperties>
</file>