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341" r:id="rId3"/>
    <p:sldId id="380" r:id="rId5"/>
    <p:sldId id="356" r:id="rId6"/>
    <p:sldId id="383" r:id="rId7"/>
    <p:sldId id="385" r:id="rId8"/>
    <p:sldId id="381" r:id="rId9"/>
    <p:sldId id="355" r:id="rId10"/>
    <p:sldId id="382" r:id="rId11"/>
  </p:sldIdLst>
  <p:sldSz cx="12192000" cy="6858000"/>
  <p:notesSz cx="8229600" cy="14630400"/>
  <p:custDataLst>
    <p:tags r:id="rId16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34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6160" cy="7340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44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661536" y="0"/>
            <a:ext cx="3566160" cy="7340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44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3896341"/>
            <a:ext cx="3566160" cy="7340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44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661536" y="13896341"/>
            <a:ext cx="3566160" cy="7340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4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Pr>
        <a:pattFill prst="pct25">
          <a:fgClr>
            <a:schemeClr val="accent6">
              <a:lumMod val="50000"/>
            </a:schemeClr>
          </a:fgClr>
          <a:bgClr>
            <a:schemeClr val="accent6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98500" y="5296958"/>
            <a:ext cx="2286000" cy="304271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365500" y="5296958"/>
            <a:ext cx="3429000" cy="30427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75500" y="5296958"/>
            <a:ext cx="2286000" cy="304271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762000" rtl="0" eaLnBrk="1" latinLnBrk="0" hangingPunct="1">
        <a:spcBef>
          <a:spcPct val="0"/>
        </a:spcBef>
        <a:buNone/>
        <a:defRPr sz="36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762000" rtl="0" eaLnBrk="1" latinLnBrk="0" hangingPunct="1">
        <a:spcBef>
          <a:spcPts val="8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1pPr>
      <a:lvl2pPr marL="619125" indent="-238125" algn="l" defTabSz="762000" rtl="0" eaLnBrk="1" latinLnBrk="0" hangingPunct="1">
        <a:spcBef>
          <a:spcPts val="80"/>
        </a:spcBef>
        <a:buFont typeface="Arial" panose="020B0604020202020204" pitchFamily="34" charset="0"/>
        <a:buChar char="–"/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952500" indent="-190500" algn="l" defTabSz="762000" rtl="0" eaLnBrk="1" latinLnBrk="0" hangingPunct="1">
        <a:spcBef>
          <a:spcPts val="8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500" indent="-190500" algn="l" defTabSz="762000" rtl="0" eaLnBrk="1" latinLnBrk="0" hangingPunct="1">
        <a:spcBef>
          <a:spcPts val="80"/>
        </a:spcBef>
        <a:buFont typeface="Arial" panose="020B0604020202020204" pitchFamily="34" charset="0"/>
        <a:buChar char="–"/>
        <a:defRPr sz="1665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190500" algn="l" defTabSz="762000" rtl="0" eaLnBrk="1" latinLnBrk="0" hangingPunct="1">
        <a:spcBef>
          <a:spcPts val="80"/>
        </a:spcBef>
        <a:buFont typeface="Arial" panose="020B0604020202020204" pitchFamily="34" charset="0"/>
        <a:buChar char="»"/>
        <a:defRPr sz="1665" kern="1200">
          <a:solidFill>
            <a:schemeClr val="tx1"/>
          </a:solidFill>
          <a:latin typeface="+mn-lt"/>
          <a:ea typeface="+mn-ea"/>
          <a:cs typeface="+mn-cs"/>
        </a:defRPr>
      </a:lvl5pPr>
      <a:lvl6pPr marL="2095500" indent="-190500" algn="l" defTabSz="762000" rtl="0" eaLnBrk="1" latinLnBrk="0" hangingPunct="1">
        <a:spcBef>
          <a:spcPts val="80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6pPr>
      <a:lvl7pPr marL="2476500" indent="-190500" algn="l" defTabSz="762000" rtl="0" eaLnBrk="1" latinLnBrk="0" hangingPunct="1">
        <a:spcBef>
          <a:spcPts val="80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7pPr>
      <a:lvl8pPr marL="2857500" indent="-190500" algn="l" defTabSz="762000" rtl="0" eaLnBrk="1" latinLnBrk="0" hangingPunct="1">
        <a:spcBef>
          <a:spcPts val="80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8pPr>
      <a:lvl9pPr marL="3238500" indent="-190500" algn="l" defTabSz="762000" rtl="0" eaLnBrk="1" latinLnBrk="0" hangingPunct="1">
        <a:spcBef>
          <a:spcPts val="80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5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6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7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8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openxmlformats.org/officeDocument/2006/relationships/image" Target="../media/image1.svg"/><Relationship Id="rId20" Type="http://schemas.openxmlformats.org/officeDocument/2006/relationships/notesSlide" Target="../notesSlides/notesSlide2.xml"/><Relationship Id="rId2" Type="http://schemas.openxmlformats.org/officeDocument/2006/relationships/image" Target="../media/image2.png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3.png"/><Relationship Id="rId17" Type="http://schemas.openxmlformats.org/officeDocument/2006/relationships/tags" Target="../tags/tag14.xml"/><Relationship Id="rId16" Type="http://schemas.openxmlformats.org/officeDocument/2006/relationships/tags" Target="../tags/tag13.xml"/><Relationship Id="rId15" Type="http://schemas.openxmlformats.org/officeDocument/2006/relationships/tags" Target="../tags/tag12.xml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image" Target="../media/image3.svg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4.png"/><Relationship Id="rId35" Type="http://schemas.openxmlformats.org/officeDocument/2006/relationships/notesSlide" Target="../notesSlides/notesSlide3.xml"/><Relationship Id="rId34" Type="http://schemas.openxmlformats.org/officeDocument/2006/relationships/slideLayout" Target="../slideLayouts/slideLayout1.xml"/><Relationship Id="rId33" Type="http://schemas.openxmlformats.org/officeDocument/2006/relationships/image" Target="../media/image8.svg"/><Relationship Id="rId32" Type="http://schemas.openxmlformats.org/officeDocument/2006/relationships/image" Target="../media/image10.png"/><Relationship Id="rId31" Type="http://schemas.openxmlformats.org/officeDocument/2006/relationships/tags" Target="../tags/tag30.xml"/><Relationship Id="rId30" Type="http://schemas.openxmlformats.org/officeDocument/2006/relationships/image" Target="../media/image7.svg"/><Relationship Id="rId3" Type="http://schemas.openxmlformats.org/officeDocument/2006/relationships/tags" Target="../tags/tag16.xml"/><Relationship Id="rId29" Type="http://schemas.openxmlformats.org/officeDocument/2006/relationships/image" Target="../media/image9.png"/><Relationship Id="rId28" Type="http://schemas.openxmlformats.org/officeDocument/2006/relationships/tags" Target="../tags/tag29.xml"/><Relationship Id="rId27" Type="http://schemas.openxmlformats.org/officeDocument/2006/relationships/image" Target="../media/image6.svg"/><Relationship Id="rId26" Type="http://schemas.openxmlformats.org/officeDocument/2006/relationships/image" Target="../media/image8.png"/><Relationship Id="rId25" Type="http://schemas.openxmlformats.org/officeDocument/2006/relationships/tags" Target="../tags/tag28.xml"/><Relationship Id="rId24" Type="http://schemas.openxmlformats.org/officeDocument/2006/relationships/image" Target="../media/image5.svg"/><Relationship Id="rId23" Type="http://schemas.openxmlformats.org/officeDocument/2006/relationships/image" Target="../media/image7.png"/><Relationship Id="rId22" Type="http://schemas.openxmlformats.org/officeDocument/2006/relationships/tags" Target="../tags/tag27.xml"/><Relationship Id="rId21" Type="http://schemas.openxmlformats.org/officeDocument/2006/relationships/tags" Target="../tags/tag26.xml"/><Relationship Id="rId20" Type="http://schemas.openxmlformats.org/officeDocument/2006/relationships/image" Target="../media/image1.svg"/><Relationship Id="rId2" Type="http://schemas.openxmlformats.org/officeDocument/2006/relationships/tags" Target="../tags/tag15.xml"/><Relationship Id="rId19" Type="http://schemas.openxmlformats.org/officeDocument/2006/relationships/image" Target="../media/image2.png"/><Relationship Id="rId18" Type="http://schemas.openxmlformats.org/officeDocument/2006/relationships/image" Target="../media/image4.svg"/><Relationship Id="rId17" Type="http://schemas.openxmlformats.org/officeDocument/2006/relationships/image" Target="../media/image6.png"/><Relationship Id="rId16" Type="http://schemas.openxmlformats.org/officeDocument/2006/relationships/tags" Target="../tags/tag25.xml"/><Relationship Id="rId15" Type="http://schemas.openxmlformats.org/officeDocument/2006/relationships/tags" Target="../tags/tag24.xml"/><Relationship Id="rId14" Type="http://schemas.openxmlformats.org/officeDocument/2006/relationships/tags" Target="../tags/tag2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7.png"/><Relationship Id="rId4" Type="http://schemas.openxmlformats.org/officeDocument/2006/relationships/image" Target="../media/image9.svg"/><Relationship Id="rId3" Type="http://schemas.openxmlformats.org/officeDocument/2006/relationships/image" Target="../media/image11.png"/><Relationship Id="rId2" Type="http://schemas.openxmlformats.org/officeDocument/2006/relationships/image" Target="../media/image7.sv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svg"/><Relationship Id="rId8" Type="http://schemas.openxmlformats.org/officeDocument/2006/relationships/image" Target="../media/image11.png"/><Relationship Id="rId7" Type="http://schemas.openxmlformats.org/officeDocument/2006/relationships/image" Target="../media/image12.svg"/><Relationship Id="rId6" Type="http://schemas.openxmlformats.org/officeDocument/2006/relationships/image" Target="../media/image15.png"/><Relationship Id="rId5" Type="http://schemas.openxmlformats.org/officeDocument/2006/relationships/image" Target="../media/image11.svg"/><Relationship Id="rId4" Type="http://schemas.openxmlformats.org/officeDocument/2006/relationships/image" Target="../media/image14.png"/><Relationship Id="rId3" Type="http://schemas.openxmlformats.org/officeDocument/2006/relationships/image" Target="../media/image10.svg"/><Relationship Id="rId2" Type="http://schemas.openxmlformats.org/officeDocument/2006/relationships/image" Target="../media/image13.png"/><Relationship Id="rId17" Type="http://schemas.openxmlformats.org/officeDocument/2006/relationships/notesSlide" Target="../notesSlides/notesSlide5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14.svg"/><Relationship Id="rId14" Type="http://schemas.openxmlformats.org/officeDocument/2006/relationships/image" Target="../media/image17.png"/><Relationship Id="rId13" Type="http://schemas.openxmlformats.org/officeDocument/2006/relationships/image" Target="../media/image13.svg"/><Relationship Id="rId12" Type="http://schemas.openxmlformats.org/officeDocument/2006/relationships/image" Target="../media/image16.png"/><Relationship Id="rId11" Type="http://schemas.openxmlformats.org/officeDocument/2006/relationships/image" Target="../media/image7.svg"/><Relationship Id="rId10" Type="http://schemas.openxmlformats.org/officeDocument/2006/relationships/image" Target="../media/image9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1.png"/><Relationship Id="rId6" Type="http://schemas.openxmlformats.org/officeDocument/2006/relationships/tags" Target="../tags/tag33.xml"/><Relationship Id="rId5" Type="http://schemas.openxmlformats.org/officeDocument/2006/relationships/image" Target="../media/image3.png"/><Relationship Id="rId4" Type="http://schemas.openxmlformats.org/officeDocument/2006/relationships/image" Target="../media/image20.png"/><Relationship Id="rId3" Type="http://schemas.openxmlformats.org/officeDocument/2006/relationships/tags" Target="../tags/tag32.xml"/><Relationship Id="rId2" Type="http://schemas.openxmlformats.org/officeDocument/2006/relationships/image" Target="../media/image19.png"/><Relationship Id="rId1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10125" y="2511425"/>
            <a:ext cx="229298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/>
              <a:t>T</a:t>
            </a:r>
            <a:r>
              <a:rPr lang="en-US" altLang="zh-CN" sz="6000">
                <a:solidFill>
                  <a:srgbClr val="FF0000"/>
                </a:solidFill>
              </a:rPr>
              <a:t>o</a:t>
            </a:r>
            <a:r>
              <a:rPr lang="en-US" altLang="zh-CN" sz="6600">
                <a:solidFill>
                  <a:srgbClr val="FF0000"/>
                </a:solidFill>
                <a:latin typeface="DOUYU 常规体" charset="0"/>
                <a:cs typeface="DOUYU 常规体" charset="0"/>
              </a:rPr>
              <a:t>i</a:t>
            </a:r>
            <a:r>
              <a:rPr lang="en-US" altLang="zh-CN" sz="7200">
                <a:solidFill>
                  <a:srgbClr val="FF0000"/>
                </a:solidFill>
              </a:rPr>
              <a:t>o</a:t>
            </a:r>
            <a:r>
              <a:rPr lang="en-US" altLang="zh-CN" sz="8000"/>
              <a:t>T</a:t>
            </a:r>
            <a:endParaRPr lang="en-US" altLang="zh-CN" sz="8000"/>
          </a:p>
        </p:txBody>
      </p:sp>
      <p:sp>
        <p:nvSpPr>
          <p:cNvPr id="5" name="文本框 4"/>
          <p:cNvSpPr txBox="1"/>
          <p:nvPr/>
        </p:nvSpPr>
        <p:spPr>
          <a:xfrm>
            <a:off x="4792345" y="3655060"/>
            <a:ext cx="24498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基于蓝牙低功耗（</a:t>
            </a:r>
            <a:r>
              <a:rPr lang="en-US" altLang="zh-CN" sz="1000"/>
              <a:t>BLE</a:t>
            </a:r>
            <a:r>
              <a:rPr lang="zh-CN" altLang="en-US" sz="1000"/>
              <a:t>）</a:t>
            </a:r>
            <a:r>
              <a:rPr lang="zh-CN" altLang="en-US" sz="1000"/>
              <a:t>的近场信用网络</a:t>
            </a:r>
            <a:endParaRPr lang="zh-CN" altLang="en-US" sz="1000"/>
          </a:p>
          <a:p>
            <a:pPr algn="ctr"/>
            <a:r>
              <a:rPr lang="zh-CN" altLang="en-US" sz="1000"/>
              <a:t>（</a:t>
            </a:r>
            <a:r>
              <a:rPr lang="en-US" altLang="zh-CN" sz="1000"/>
              <a:t>DePIN</a:t>
            </a:r>
            <a:r>
              <a:rPr lang="zh-CN" altLang="en-US" sz="1000"/>
              <a:t>）</a:t>
            </a:r>
            <a:endParaRPr lang="zh-CN" altLang="en-US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/>
          <p:cNvSpPr/>
          <p:nvPr/>
        </p:nvSpPr>
        <p:spPr>
          <a:xfrm>
            <a:off x="424914" y="263"/>
            <a:ext cx="5480050" cy="671992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l">
              <a:lnSpc>
                <a:spcPts val="6395"/>
              </a:lnSpc>
              <a:buNone/>
            </a:pPr>
            <a:r>
              <a:rPr lang="en-US" altLang="zh-CN" sz="3000">
                <a:sym typeface="+mn-ea"/>
              </a:rPr>
              <a:t>T</a:t>
            </a:r>
            <a:r>
              <a:rPr lang="en-US" altLang="zh-CN" sz="3000">
                <a:solidFill>
                  <a:srgbClr val="FF0000"/>
                </a:solidFill>
                <a:sym typeface="+mn-ea"/>
              </a:rPr>
              <a:t>o</a:t>
            </a:r>
            <a:r>
              <a:rPr lang="en-US" altLang="zh-CN" sz="3000">
                <a:solidFill>
                  <a:srgbClr val="FF0000"/>
                </a:solidFill>
                <a:sym typeface="+mn-ea"/>
              </a:rPr>
              <a:t>io</a:t>
            </a:r>
            <a:r>
              <a:rPr lang="en-US" altLang="zh-CN" sz="3000">
                <a:sym typeface="+mn-ea"/>
              </a:rPr>
              <a:t>T</a:t>
            </a:r>
            <a:r>
              <a:rPr lang="en-US" altLang="zh-CN" sz="3000" b="1" dirty="0">
                <a:solidFill>
                  <a:srgbClr val="FFFFFF"/>
                </a:solidFill>
                <a:latin typeface="Arial" panose="020B0604020202020204" pitchFamily="34" charset="0"/>
                <a:ea typeface="汉仪君黑-75简" charset="0"/>
                <a:cs typeface="Barlow" pitchFamily="34" charset="-120"/>
              </a:rPr>
              <a:t> :</a:t>
            </a:r>
            <a:r>
              <a:rPr lang="zh-CN" altLang="en-US" sz="3000" b="1" dirty="0">
                <a:solidFill>
                  <a:srgbClr val="FFFFFF"/>
                </a:solidFill>
                <a:latin typeface="Arial" panose="020B0604020202020204" pitchFamily="34" charset="0"/>
                <a:ea typeface="汉仪君黑-75简" charset="0"/>
                <a:cs typeface="Barlow" pitchFamily="34" charset="-120"/>
              </a:rPr>
              <a:t>基于蓝牙低功耗（</a:t>
            </a:r>
            <a:r>
              <a:rPr lang="en-US" altLang="zh-CN" sz="3000" b="1" dirty="0">
                <a:solidFill>
                  <a:srgbClr val="FFFFFF"/>
                </a:solidFill>
                <a:latin typeface="Arial" panose="020B0604020202020204" pitchFamily="34" charset="0"/>
                <a:ea typeface="汉仪君黑-75简" charset="0"/>
                <a:cs typeface="Barlow" pitchFamily="34" charset="-120"/>
              </a:rPr>
              <a:t>BLE</a:t>
            </a:r>
            <a:r>
              <a:rPr lang="zh-CN" altLang="en-US" sz="3000" b="1" dirty="0">
                <a:solidFill>
                  <a:srgbClr val="FFFFFF"/>
                </a:solidFill>
                <a:latin typeface="Arial" panose="020B0604020202020204" pitchFamily="34" charset="0"/>
                <a:ea typeface="汉仪君黑-75简" charset="0"/>
                <a:cs typeface="Barlow" pitchFamily="34" charset="-120"/>
              </a:rPr>
              <a:t>）构建近场可信</a:t>
            </a:r>
            <a:r>
              <a:rPr lang="zh-CN" altLang="en-US" sz="3000" b="1" dirty="0">
                <a:solidFill>
                  <a:srgbClr val="FFFFFF"/>
                </a:solidFill>
                <a:latin typeface="Arial" panose="020B0604020202020204" pitchFamily="34" charset="0"/>
                <a:ea typeface="汉仪君黑-75简" charset="0"/>
                <a:cs typeface="Barlow" pitchFamily="34" charset="-120"/>
              </a:rPr>
              <a:t>商业网络</a:t>
            </a:r>
            <a:endParaRPr lang="zh-CN" altLang="en-US" sz="3000" b="1" dirty="0">
              <a:solidFill>
                <a:srgbClr val="FFFFFF"/>
              </a:solidFill>
              <a:latin typeface="Arial" panose="020B0604020202020204" pitchFamily="34" charset="0"/>
              <a:ea typeface="汉仪君黑-75简" charset="0"/>
              <a:cs typeface="Barlow" pitchFamily="34" charset="-12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4815" y="1252220"/>
            <a:ext cx="5387340" cy="3625215"/>
            <a:chOff x="5977" y="1895"/>
            <a:chExt cx="12388" cy="7666"/>
          </a:xfrm>
        </p:grpSpPr>
        <p:grpSp>
          <p:nvGrpSpPr>
            <p:cNvPr id="18" name="组合 17"/>
            <p:cNvGrpSpPr/>
            <p:nvPr/>
          </p:nvGrpSpPr>
          <p:grpSpPr>
            <a:xfrm>
              <a:off x="5977" y="1895"/>
              <a:ext cx="12388" cy="7666"/>
              <a:chOff x="2462" y="1567"/>
              <a:chExt cx="12388" cy="7666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462" y="1567"/>
                <a:ext cx="12388" cy="7666"/>
              </a:xfrm>
              <a:prstGeom prst="rect">
                <a:avLst/>
              </a:prstGeom>
            </p:spPr>
          </p:pic>
          <p:sp>
            <p:nvSpPr>
              <p:cNvPr id="11" name="矩形 10"/>
              <p:cNvSpPr/>
              <p:nvPr/>
            </p:nvSpPr>
            <p:spPr>
              <a:xfrm>
                <a:off x="3465" y="2452"/>
                <a:ext cx="1120" cy="3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465" y="2946"/>
                <a:ext cx="1120" cy="3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971" y="1960"/>
                <a:ext cx="2480" cy="4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465" y="2397"/>
                <a:ext cx="1872" cy="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700">
                    <a:latin typeface="Arial" panose="020B0604020202020204" pitchFamily="34" charset="0"/>
                    <a:ea typeface="汉仪君黑-55W" charset="0"/>
                  </a:rPr>
                  <a:t>ToIoT Network</a:t>
                </a:r>
                <a:endParaRPr lang="en-US" altLang="zh-CN" sz="700">
                  <a:latin typeface="Arial" panose="020B0604020202020204" pitchFamily="34" charset="0"/>
                  <a:ea typeface="汉仪君黑-55W" charset="0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481" y="2892"/>
                <a:ext cx="1602" cy="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700">
                    <a:latin typeface="Arial" panose="020B0604020202020204" pitchFamily="34" charset="0"/>
                    <a:ea typeface="汉仪君黑-55W" charset="0"/>
                  </a:rPr>
                  <a:t>WIFI/5G</a:t>
                </a:r>
                <a:endParaRPr lang="en-US" altLang="zh-CN" sz="700">
                  <a:latin typeface="Arial" panose="020B0604020202020204" pitchFamily="34" charset="0"/>
                  <a:ea typeface="汉仪君黑-55W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227" y="1925"/>
                <a:ext cx="1974" cy="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800" b="1">
                    <a:latin typeface="Arial" panose="020B0604020202020204" pitchFamily="34" charset="0"/>
                    <a:ea typeface="汉仪君黑-55W" charset="0"/>
                  </a:rPr>
                  <a:t>可信商业网络</a:t>
                </a:r>
                <a:endParaRPr lang="zh-CN" altLang="en-US" sz="800" b="1">
                  <a:latin typeface="Arial" panose="020B0604020202020204" pitchFamily="34" charset="0"/>
                  <a:ea typeface="汉仪君黑-55W" charset="0"/>
                </a:endParaRPr>
              </a:p>
            </p:txBody>
          </p:sp>
        </p:grpSp>
        <p:pic>
          <p:nvPicPr>
            <p:cNvPr id="3" name="图片 2" descr="3638534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63" y="2796"/>
              <a:ext cx="237" cy="237"/>
            </a:xfrm>
            <a:prstGeom prst="rect">
              <a:avLst/>
            </a:prstGeom>
          </p:spPr>
        </p:pic>
      </p:grpSp>
      <p:cxnSp>
        <p:nvCxnSpPr>
          <p:cNvPr id="5" name="直接连接符 4"/>
          <p:cNvCxnSpPr/>
          <p:nvPr/>
        </p:nvCxnSpPr>
        <p:spPr>
          <a:xfrm>
            <a:off x="4622800" y="3066415"/>
            <a:ext cx="145288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4"/>
            </p:custDataLst>
          </p:nvPr>
        </p:nvSpPr>
        <p:spPr>
          <a:xfrm>
            <a:off x="6075680" y="1642745"/>
            <a:ext cx="5432425" cy="35528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500">
                <a:solidFill>
                  <a:schemeClr val="lt1"/>
                </a:solidFill>
                <a:latin typeface="Arial" panose="020B0604020202020204" pitchFamily="34" charset="0"/>
                <a:ea typeface="汉仪君黑-55W" charset="0"/>
              </a:rPr>
              <a:t>dA</a:t>
            </a:r>
            <a:endParaRPr lang="en-US" altLang="zh-CN" sz="1500">
              <a:solidFill>
                <a:schemeClr val="lt1"/>
              </a:solidFill>
              <a:latin typeface="Arial" panose="020B0604020202020204" pitchFamily="34" charset="0"/>
              <a:ea typeface="汉仪君黑-55W" charset="0"/>
            </a:endParaRPr>
          </a:p>
        </p:txBody>
      </p:sp>
      <p:sp>
        <p:nvSpPr>
          <p:cNvPr id="20" name="矩形 19"/>
          <p:cNvSpPr/>
          <p:nvPr>
            <p:custDataLst>
              <p:tags r:id="rId5"/>
            </p:custDataLst>
          </p:nvPr>
        </p:nvSpPr>
        <p:spPr>
          <a:xfrm>
            <a:off x="6330315" y="1847215"/>
            <a:ext cx="2729230" cy="3079115"/>
          </a:xfrm>
          <a:prstGeom prst="rect">
            <a:avLst/>
          </a:prstGeom>
          <a:solidFill>
            <a:schemeClr val="accent1"/>
          </a:solidFill>
          <a:ln w="3492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500">
              <a:solidFill>
                <a:schemeClr val="lt1"/>
              </a:solidFill>
            </a:endParaRPr>
          </a:p>
        </p:txBody>
      </p:sp>
      <p:sp>
        <p:nvSpPr>
          <p:cNvPr id="21" name="矩形 20"/>
          <p:cNvSpPr/>
          <p:nvPr>
            <p:custDataLst>
              <p:tags r:id="rId6"/>
            </p:custDataLst>
          </p:nvPr>
        </p:nvSpPr>
        <p:spPr>
          <a:xfrm>
            <a:off x="6359525" y="1873885"/>
            <a:ext cx="2687955" cy="401955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500">
                <a:solidFill>
                  <a:schemeClr val="lt1"/>
                </a:solidFill>
                <a:latin typeface="Arial" panose="020B0604020202020204" pitchFamily="34" charset="0"/>
                <a:ea typeface="汉仪君黑-55W" charset="0"/>
              </a:rPr>
              <a:t>近场</a:t>
            </a:r>
            <a:r>
              <a:rPr lang="zh-CN" altLang="en-US" sz="1500">
                <a:solidFill>
                  <a:schemeClr val="lt1"/>
                </a:solidFill>
                <a:latin typeface="Arial" panose="020B0604020202020204" pitchFamily="34" charset="0"/>
                <a:ea typeface="汉仪君黑-55W" charset="0"/>
              </a:rPr>
              <a:t>可信网络</a:t>
            </a:r>
            <a:endParaRPr lang="zh-CN" altLang="en-US" sz="1500">
              <a:solidFill>
                <a:schemeClr val="lt1"/>
              </a:solidFill>
              <a:latin typeface="Arial" panose="020B0604020202020204" pitchFamily="34" charset="0"/>
              <a:ea typeface="汉仪君黑-55W" charset="0"/>
            </a:endParaRPr>
          </a:p>
        </p:txBody>
      </p:sp>
      <p:sp>
        <p:nvSpPr>
          <p:cNvPr id="22" name="矩形 21"/>
          <p:cNvSpPr/>
          <p:nvPr>
            <p:custDataLst>
              <p:tags r:id="rId7"/>
            </p:custDataLst>
          </p:nvPr>
        </p:nvSpPr>
        <p:spPr>
          <a:xfrm>
            <a:off x="9314180" y="1847215"/>
            <a:ext cx="2038985" cy="305371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500">
              <a:solidFill>
                <a:schemeClr val="lt1"/>
              </a:solidFill>
            </a:endParaRPr>
          </a:p>
        </p:txBody>
      </p:sp>
      <p:sp>
        <p:nvSpPr>
          <p:cNvPr id="23" name="矩形 22"/>
          <p:cNvSpPr/>
          <p:nvPr>
            <p:custDataLst>
              <p:tags r:id="rId8"/>
            </p:custDataLst>
          </p:nvPr>
        </p:nvSpPr>
        <p:spPr>
          <a:xfrm>
            <a:off x="6075680" y="1003935"/>
            <a:ext cx="5398135" cy="41783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500">
                <a:solidFill>
                  <a:schemeClr val="lt1"/>
                </a:solidFill>
                <a:latin typeface="Arial" panose="020B0604020202020204" pitchFamily="34" charset="0"/>
                <a:ea typeface="汉仪君黑-55W" charset="0"/>
              </a:rPr>
              <a:t>dApp</a:t>
            </a:r>
            <a:r>
              <a:rPr lang="zh-CN" altLang="en-US" sz="1500">
                <a:solidFill>
                  <a:schemeClr val="lt1"/>
                </a:solidFill>
                <a:latin typeface="Arial" panose="020B0604020202020204" pitchFamily="34" charset="0"/>
                <a:ea typeface="汉仪君黑-55W" charset="0"/>
              </a:rPr>
              <a:t>生态</a:t>
            </a:r>
            <a:endParaRPr lang="zh-CN" altLang="en-US" sz="1500">
              <a:solidFill>
                <a:schemeClr val="lt1"/>
              </a:solidFill>
              <a:latin typeface="Arial" panose="020B0604020202020204" pitchFamily="34" charset="0"/>
              <a:ea typeface="汉仪君黑-55W" charset="0"/>
            </a:endParaRPr>
          </a:p>
        </p:txBody>
      </p:sp>
      <p:sp>
        <p:nvSpPr>
          <p:cNvPr id="24" name="矩形 23"/>
          <p:cNvSpPr/>
          <p:nvPr>
            <p:custDataLst>
              <p:tags r:id="rId9"/>
            </p:custDataLst>
          </p:nvPr>
        </p:nvSpPr>
        <p:spPr>
          <a:xfrm>
            <a:off x="6393815" y="2640965"/>
            <a:ext cx="1219200" cy="146621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500">
                <a:solidFill>
                  <a:schemeClr val="lt1"/>
                </a:solidFill>
                <a:latin typeface="Arial" panose="020B0604020202020204" pitchFamily="34" charset="0"/>
                <a:ea typeface="汉仪君黑-55W" charset="0"/>
              </a:rPr>
              <a:t>消费者</a:t>
            </a:r>
            <a:endParaRPr lang="zh-CN" altLang="en-US" sz="1500">
              <a:solidFill>
                <a:schemeClr val="lt1"/>
              </a:solidFill>
              <a:latin typeface="Arial" panose="020B0604020202020204" pitchFamily="34" charset="0"/>
              <a:ea typeface="汉仪君黑-55W" charset="0"/>
            </a:endParaRPr>
          </a:p>
          <a:p>
            <a:pPr algn="ctr"/>
            <a:r>
              <a:rPr lang="en-US" altLang="zh-CN" sz="1500">
                <a:solidFill>
                  <a:schemeClr val="lt1"/>
                </a:solidFill>
                <a:latin typeface="Arial" panose="020B0604020202020204" pitchFamily="34" charset="0"/>
                <a:ea typeface="汉仪君黑-55W" charset="0"/>
              </a:rPr>
              <a:t>DID+</a:t>
            </a:r>
            <a:r>
              <a:rPr lang="zh-CN" altLang="en-US" sz="1500">
                <a:solidFill>
                  <a:schemeClr val="lt1"/>
                </a:solidFill>
                <a:latin typeface="Arial" panose="020B0604020202020204" pitchFamily="34" charset="0"/>
                <a:ea typeface="汉仪君黑-55W" charset="0"/>
              </a:rPr>
              <a:t>账户</a:t>
            </a:r>
            <a:endParaRPr lang="zh-CN" altLang="en-US" sz="1500">
              <a:solidFill>
                <a:schemeClr val="lt1"/>
              </a:solidFill>
              <a:latin typeface="Arial" panose="020B0604020202020204" pitchFamily="34" charset="0"/>
              <a:ea typeface="汉仪君黑-55W" charset="0"/>
            </a:endParaRPr>
          </a:p>
        </p:txBody>
      </p:sp>
      <p:sp>
        <p:nvSpPr>
          <p:cNvPr id="25" name="矩形 24"/>
          <p:cNvSpPr/>
          <p:nvPr>
            <p:custDataLst>
              <p:tags r:id="rId10"/>
            </p:custDataLst>
          </p:nvPr>
        </p:nvSpPr>
        <p:spPr>
          <a:xfrm>
            <a:off x="6414135" y="4227195"/>
            <a:ext cx="2559050" cy="292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lt1"/>
                </a:solidFill>
                <a:latin typeface="Arial" panose="020B0604020202020204" pitchFamily="34" charset="0"/>
                <a:ea typeface="汉仪君黑-55W" charset="0"/>
              </a:rPr>
              <a:t>ToioT Chain</a:t>
            </a:r>
            <a:r>
              <a:rPr lang="zh-CN" altLang="en-US" sz="1200">
                <a:solidFill>
                  <a:schemeClr val="lt1"/>
                </a:solidFill>
                <a:latin typeface="Arial" panose="020B0604020202020204" pitchFamily="34" charset="0"/>
                <a:ea typeface="汉仪君黑-55W" charset="0"/>
              </a:rPr>
              <a:t>（Based on Opstack）</a:t>
            </a:r>
            <a:endParaRPr lang="zh-CN" altLang="en-US" sz="1200">
              <a:solidFill>
                <a:schemeClr val="lt1"/>
              </a:solidFill>
              <a:latin typeface="Arial" panose="020B0604020202020204" pitchFamily="34" charset="0"/>
              <a:ea typeface="汉仪君黑-55W" charset="0"/>
            </a:endParaRPr>
          </a:p>
        </p:txBody>
      </p:sp>
      <p:sp>
        <p:nvSpPr>
          <p:cNvPr id="26" name="矩形 25"/>
          <p:cNvSpPr/>
          <p:nvPr>
            <p:custDataLst>
              <p:tags r:id="rId11"/>
            </p:custDataLst>
          </p:nvPr>
        </p:nvSpPr>
        <p:spPr>
          <a:xfrm>
            <a:off x="7717790" y="2620010"/>
            <a:ext cx="1218565" cy="14668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500">
                <a:solidFill>
                  <a:schemeClr val="lt1"/>
                </a:solidFill>
                <a:latin typeface="Arial" panose="020B0604020202020204" pitchFamily="34" charset="0"/>
                <a:ea typeface="汉仪君黑-55W" charset="0"/>
              </a:rPr>
              <a:t>商家</a:t>
            </a:r>
            <a:r>
              <a:rPr lang="en-US" altLang="zh-CN" sz="1500">
                <a:solidFill>
                  <a:schemeClr val="lt1"/>
                </a:solidFill>
                <a:latin typeface="Arial" panose="020B0604020202020204" pitchFamily="34" charset="0"/>
                <a:ea typeface="汉仪君黑-55W" charset="0"/>
              </a:rPr>
              <a:t>/</a:t>
            </a:r>
            <a:r>
              <a:rPr lang="zh-CN" altLang="en-US" sz="1500">
                <a:solidFill>
                  <a:schemeClr val="lt1"/>
                </a:solidFill>
                <a:latin typeface="Arial" panose="020B0604020202020204" pitchFamily="34" charset="0"/>
                <a:ea typeface="汉仪君黑-55W" charset="0"/>
              </a:rPr>
              <a:t>设备</a:t>
            </a:r>
            <a:endParaRPr lang="zh-CN" altLang="en-US" sz="1500">
              <a:solidFill>
                <a:schemeClr val="lt1"/>
              </a:solidFill>
              <a:latin typeface="Arial" panose="020B0604020202020204" pitchFamily="34" charset="0"/>
              <a:ea typeface="汉仪君黑-55W" charset="0"/>
            </a:endParaRPr>
          </a:p>
          <a:p>
            <a:pPr algn="ctr"/>
            <a:r>
              <a:rPr lang="en-US" altLang="zh-CN" sz="1500">
                <a:solidFill>
                  <a:schemeClr val="lt1"/>
                </a:solidFill>
                <a:latin typeface="Arial" panose="020B0604020202020204" pitchFamily="34" charset="0"/>
                <a:ea typeface="汉仪君黑-55W" charset="0"/>
              </a:rPr>
              <a:t>DID+</a:t>
            </a:r>
            <a:r>
              <a:rPr lang="zh-CN" altLang="en-US" sz="1500">
                <a:solidFill>
                  <a:schemeClr val="lt1"/>
                </a:solidFill>
                <a:latin typeface="Arial" panose="020B0604020202020204" pitchFamily="34" charset="0"/>
                <a:ea typeface="汉仪君黑-55W" charset="0"/>
              </a:rPr>
              <a:t>账户</a:t>
            </a:r>
            <a:endParaRPr lang="zh-CN" altLang="en-US" sz="1500">
              <a:solidFill>
                <a:schemeClr val="lt1"/>
              </a:solidFill>
              <a:latin typeface="Arial" panose="020B0604020202020204" pitchFamily="34" charset="0"/>
              <a:ea typeface="汉仪君黑-55W" charset="0"/>
            </a:endParaRPr>
          </a:p>
        </p:txBody>
      </p:sp>
      <p:sp>
        <p:nvSpPr>
          <p:cNvPr id="27" name="矩形 26"/>
          <p:cNvSpPr/>
          <p:nvPr>
            <p:custDataLst>
              <p:tags r:id="rId12"/>
            </p:custDataLst>
          </p:nvPr>
        </p:nvSpPr>
        <p:spPr>
          <a:xfrm>
            <a:off x="6330315" y="4608830"/>
            <a:ext cx="2717800" cy="3028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500" b="1">
                <a:solidFill>
                  <a:schemeClr val="lt1"/>
                </a:solidFill>
                <a:latin typeface="Arial Bold" panose="020B0604020202020204" charset="0"/>
                <a:ea typeface="汉仪君黑-55W" charset="0"/>
                <a:cs typeface="Arial Bold" panose="020B0604020202020204" charset="0"/>
              </a:rPr>
              <a:t>BLE Mesh+iBeacon</a:t>
            </a:r>
            <a:endParaRPr lang="en-US" altLang="zh-CN" sz="1500" b="1">
              <a:solidFill>
                <a:schemeClr val="lt1"/>
              </a:solidFill>
              <a:latin typeface="Arial Bold" panose="020B0604020202020204" charset="0"/>
              <a:ea typeface="汉仪君黑-55W" charset="0"/>
              <a:cs typeface="Arial Bold" panose="020B0604020202020204" charset="0"/>
            </a:endParaRPr>
          </a:p>
        </p:txBody>
      </p:sp>
      <p:sp>
        <p:nvSpPr>
          <p:cNvPr id="28" name="矩形 27"/>
          <p:cNvSpPr/>
          <p:nvPr>
            <p:custDataLst>
              <p:tags r:id="rId13"/>
            </p:custDataLst>
          </p:nvPr>
        </p:nvSpPr>
        <p:spPr>
          <a:xfrm>
            <a:off x="9314180" y="4579620"/>
            <a:ext cx="2034540" cy="3168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500" b="1">
                <a:latin typeface="Arial Bold" panose="020B0604020202020204" charset="0"/>
                <a:ea typeface="汉仪君黑-55W" charset="0"/>
                <a:cs typeface="Arial Bold" panose="020B0604020202020204" charset="0"/>
                <a:sym typeface="+mn-ea"/>
              </a:rPr>
              <a:t>WIFI/5G</a:t>
            </a:r>
            <a:endParaRPr lang="en-US" altLang="zh-CN" sz="1500" b="1">
              <a:solidFill>
                <a:schemeClr val="lt1"/>
              </a:solidFill>
              <a:latin typeface="Arial Bold" panose="020B0604020202020204" charset="0"/>
              <a:ea typeface="汉仪君黑-55W" charset="0"/>
              <a:cs typeface="Arial Bold" panose="020B0604020202020204" charset="0"/>
              <a:sym typeface="+mn-ea"/>
            </a:endParaRPr>
          </a:p>
        </p:txBody>
      </p:sp>
      <p:sp>
        <p:nvSpPr>
          <p:cNvPr id="29" name="矩形 28"/>
          <p:cNvSpPr/>
          <p:nvPr>
            <p:custDataLst>
              <p:tags r:id="rId14"/>
            </p:custDataLst>
          </p:nvPr>
        </p:nvSpPr>
        <p:spPr>
          <a:xfrm>
            <a:off x="9443720" y="2504440"/>
            <a:ext cx="1771015" cy="4013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500">
                <a:solidFill>
                  <a:schemeClr val="lt1"/>
                </a:solidFill>
                <a:latin typeface="Arial" panose="020B0604020202020204" pitchFamily="34" charset="0"/>
                <a:ea typeface="汉仪君黑-55W" charset="0"/>
              </a:rPr>
              <a:t>社区内容</a:t>
            </a:r>
            <a:endParaRPr lang="zh-CN" altLang="en-US" sz="1500">
              <a:solidFill>
                <a:schemeClr val="lt1"/>
              </a:solidFill>
              <a:latin typeface="Arial" panose="020B0604020202020204" pitchFamily="34" charset="0"/>
              <a:ea typeface="汉仪君黑-55W" charset="0"/>
            </a:endParaRPr>
          </a:p>
        </p:txBody>
      </p:sp>
      <p:sp>
        <p:nvSpPr>
          <p:cNvPr id="30" name="矩形 29"/>
          <p:cNvSpPr/>
          <p:nvPr>
            <p:custDataLst>
              <p:tags r:id="rId15"/>
            </p:custDataLst>
          </p:nvPr>
        </p:nvSpPr>
        <p:spPr>
          <a:xfrm>
            <a:off x="9322435" y="1861185"/>
            <a:ext cx="2016760" cy="381635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500">
                <a:solidFill>
                  <a:schemeClr val="lt1"/>
                </a:solidFill>
                <a:latin typeface="Arial" panose="020B0604020202020204" pitchFamily="34" charset="0"/>
                <a:ea typeface="汉仪君黑-55W" charset="0"/>
              </a:rPr>
              <a:t>资源网络</a:t>
            </a:r>
            <a:endParaRPr lang="zh-CN" altLang="en-US" sz="1500">
              <a:solidFill>
                <a:schemeClr val="lt1"/>
              </a:solidFill>
              <a:latin typeface="Arial" panose="020B0604020202020204" pitchFamily="34" charset="0"/>
              <a:ea typeface="汉仪君黑-55W" charset="0"/>
            </a:endParaRPr>
          </a:p>
        </p:txBody>
      </p:sp>
      <p:sp>
        <p:nvSpPr>
          <p:cNvPr id="31" name="矩形 30"/>
          <p:cNvSpPr/>
          <p:nvPr>
            <p:custDataLst>
              <p:tags r:id="rId16"/>
            </p:custDataLst>
          </p:nvPr>
        </p:nvSpPr>
        <p:spPr>
          <a:xfrm>
            <a:off x="9443720" y="3049905"/>
            <a:ext cx="1753870" cy="4013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500">
                <a:solidFill>
                  <a:schemeClr val="lt1"/>
                </a:solidFill>
                <a:latin typeface="Arial" panose="020B0604020202020204" pitchFamily="34" charset="0"/>
                <a:ea typeface="汉仪君黑-55W" charset="0"/>
              </a:rPr>
              <a:t>室内</a:t>
            </a:r>
            <a:r>
              <a:rPr lang="zh-CN" altLang="en-US" sz="1500">
                <a:solidFill>
                  <a:schemeClr val="lt1"/>
                </a:solidFill>
                <a:latin typeface="Arial" panose="020B0604020202020204" pitchFamily="34" charset="0"/>
                <a:ea typeface="汉仪君黑-55W" charset="0"/>
              </a:rPr>
              <a:t>地图</a:t>
            </a:r>
            <a:endParaRPr lang="zh-CN" altLang="en-US" sz="1500">
              <a:solidFill>
                <a:schemeClr val="lt1"/>
              </a:solidFill>
              <a:latin typeface="Arial" panose="020B0604020202020204" pitchFamily="34" charset="0"/>
              <a:ea typeface="汉仪君黑-55W" charset="0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7433310" y="3879215"/>
            <a:ext cx="480060" cy="0"/>
          </a:xfrm>
          <a:prstGeom prst="straightConnector1">
            <a:avLst/>
          </a:prstGeom>
          <a:ln>
            <a:solidFill>
              <a:schemeClr val="bg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>
            <p:custDataLst>
              <p:tags r:id="rId17"/>
            </p:custDataLst>
          </p:nvPr>
        </p:nvSpPr>
        <p:spPr>
          <a:xfrm>
            <a:off x="9443720" y="3595370"/>
            <a:ext cx="1737360" cy="4013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500">
                <a:solidFill>
                  <a:schemeClr val="lt1"/>
                </a:solidFill>
                <a:latin typeface="Arial" panose="020B0604020202020204" pitchFamily="34" charset="0"/>
                <a:ea typeface="汉仪君黑-55W" charset="0"/>
              </a:rPr>
              <a:t>通知提醒</a:t>
            </a:r>
            <a:endParaRPr lang="zh-CN" altLang="en-US" sz="1500">
              <a:solidFill>
                <a:schemeClr val="lt1"/>
              </a:solidFill>
              <a:latin typeface="Arial" panose="020B0604020202020204" pitchFamily="34" charset="0"/>
              <a:ea typeface="汉仪君黑-55W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8091805" y="1257300"/>
            <a:ext cx="0" cy="633095"/>
          </a:xfrm>
          <a:prstGeom prst="straightConnector1">
            <a:avLst/>
          </a:prstGeom>
          <a:ln>
            <a:solidFill>
              <a:schemeClr val="bg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0593705" y="1328420"/>
            <a:ext cx="0" cy="545465"/>
          </a:xfrm>
          <a:prstGeom prst="straightConnector1">
            <a:avLst/>
          </a:prstGeom>
          <a:ln>
            <a:solidFill>
              <a:schemeClr val="bg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8963660" y="4494530"/>
            <a:ext cx="480060" cy="0"/>
          </a:xfrm>
          <a:prstGeom prst="straightConnector1">
            <a:avLst/>
          </a:prstGeom>
          <a:ln>
            <a:solidFill>
              <a:schemeClr val="bg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 descr="3638534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0180" y="4653280"/>
            <a:ext cx="254000" cy="273050"/>
          </a:xfrm>
          <a:prstGeom prst="rect">
            <a:avLst/>
          </a:prstGeom>
        </p:spPr>
      </p:pic>
      <p:pic>
        <p:nvPicPr>
          <p:cNvPr id="55" name="图片 54" descr="tnt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445885" y="1948815"/>
            <a:ext cx="697230" cy="2159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5547995"/>
            <a:ext cx="12192000" cy="1310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/>
          <p:cNvSpPr/>
          <p:nvPr/>
        </p:nvSpPr>
        <p:spPr>
          <a:xfrm>
            <a:off x="424914" y="9153"/>
            <a:ext cx="5480050" cy="671992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l">
              <a:lnSpc>
                <a:spcPts val="6395"/>
              </a:lnSpc>
              <a:buNone/>
            </a:pPr>
            <a:r>
              <a:rPr lang="en-US" altLang="zh-CN" sz="3000">
                <a:sym typeface="+mn-ea"/>
              </a:rPr>
              <a:t>T</a:t>
            </a:r>
            <a:r>
              <a:rPr lang="en-US" altLang="zh-CN" sz="3000">
                <a:solidFill>
                  <a:srgbClr val="FF0000"/>
                </a:solidFill>
                <a:sym typeface="+mn-ea"/>
              </a:rPr>
              <a:t>o</a:t>
            </a:r>
            <a:r>
              <a:rPr lang="en-US" altLang="zh-CN" sz="3000">
                <a:solidFill>
                  <a:srgbClr val="FF0000"/>
                </a:solidFill>
                <a:sym typeface="+mn-ea"/>
              </a:rPr>
              <a:t>io</a:t>
            </a:r>
            <a:r>
              <a:rPr lang="en-US" altLang="zh-CN" sz="3000">
                <a:sym typeface="+mn-ea"/>
              </a:rPr>
              <a:t>T</a:t>
            </a:r>
            <a:r>
              <a:rPr lang="en-US" altLang="zh-CN" sz="3000" b="1" dirty="0">
                <a:solidFill>
                  <a:srgbClr val="FFFFFF"/>
                </a:solidFill>
                <a:latin typeface="Arial" panose="020B0604020202020204" pitchFamily="34" charset="0"/>
                <a:ea typeface="汉仪君黑-75简" charset="0"/>
                <a:cs typeface="Barlow" pitchFamily="34" charset="-120"/>
              </a:rPr>
              <a:t> </a:t>
            </a:r>
            <a:r>
              <a:rPr lang="zh-CN" altLang="en-US" sz="3000" b="1" dirty="0">
                <a:solidFill>
                  <a:srgbClr val="FFFFFF"/>
                </a:solidFill>
                <a:latin typeface="Arial" panose="020B0604020202020204" pitchFamily="34" charset="0"/>
                <a:ea typeface="汉仪君黑-75简" charset="0"/>
                <a:cs typeface="Barlow" pitchFamily="34" charset="-120"/>
              </a:rPr>
              <a:t>：端、网络、用户三位</a:t>
            </a:r>
            <a:r>
              <a:rPr lang="zh-CN" altLang="en-US" sz="3000" b="1" dirty="0">
                <a:solidFill>
                  <a:srgbClr val="FFFFFF"/>
                </a:solidFill>
                <a:latin typeface="Arial" panose="020B0604020202020204" pitchFamily="34" charset="0"/>
                <a:ea typeface="汉仪君黑-75简" charset="0"/>
                <a:cs typeface="Barlow" pitchFamily="34" charset="-120"/>
              </a:rPr>
              <a:t>一体</a:t>
            </a:r>
            <a:endParaRPr lang="zh-CN" altLang="en-US" sz="3000" b="1" dirty="0">
              <a:solidFill>
                <a:srgbClr val="FFFFFF"/>
              </a:solidFill>
              <a:latin typeface="Arial" panose="020B0604020202020204" pitchFamily="34" charset="0"/>
              <a:ea typeface="汉仪君黑-75简" charset="0"/>
              <a:cs typeface="Barlow" pitchFamily="34" charset="-120"/>
            </a:endParaRPr>
          </a:p>
        </p:txBody>
      </p:sp>
      <p:pic>
        <p:nvPicPr>
          <p:cNvPr id="8" name="图片 7" descr="t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5840" y="6462395"/>
            <a:ext cx="697230" cy="21590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136015" y="1393825"/>
            <a:ext cx="3169920" cy="3352165"/>
            <a:chOff x="669" y="1594"/>
            <a:chExt cx="8438" cy="8923"/>
          </a:xfrm>
        </p:grpSpPr>
        <p:cxnSp>
          <p:nvCxnSpPr>
            <p:cNvPr id="77" name="直接连接符 76"/>
            <p:cNvCxnSpPr/>
            <p:nvPr>
              <p:custDataLst>
                <p:tags r:id="rId2"/>
              </p:custDataLst>
            </p:nvPr>
          </p:nvCxnSpPr>
          <p:spPr>
            <a:xfrm flipH="1" flipV="1">
              <a:off x="5602" y="3853"/>
              <a:ext cx="405" cy="347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>
              <p:custDataLst>
                <p:tags r:id="rId3"/>
              </p:custDataLst>
            </p:nvPr>
          </p:nvCxnSpPr>
          <p:spPr>
            <a:xfrm flipH="1" flipV="1">
              <a:off x="5143" y="5829"/>
              <a:ext cx="456" cy="119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868" y="8825"/>
              <a:ext cx="5944" cy="1692"/>
            </a:xfrm>
            <a:prstGeom prst="rect">
              <a:avLst/>
            </a:prstGeom>
            <a:solidFill>
              <a:schemeClr val="tx1"/>
            </a:solidFill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846" y="1594"/>
              <a:ext cx="5969" cy="8871"/>
            </a:xfrm>
            <a:prstGeom prst="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0" name="图片 9" descr="3505027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85" y="6243"/>
              <a:ext cx="1223" cy="1223"/>
            </a:xfrm>
            <a:prstGeom prst="rect">
              <a:avLst/>
            </a:prstGeom>
          </p:spPr>
        </p:pic>
        <p:pic>
          <p:nvPicPr>
            <p:cNvPr id="34" name="图片 33" descr="4394409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60" y="3270"/>
              <a:ext cx="1239" cy="1239"/>
            </a:xfrm>
            <a:prstGeom prst="rect">
              <a:avLst/>
            </a:prstGeom>
          </p:spPr>
        </p:pic>
        <p:sp>
          <p:nvSpPr>
            <p:cNvPr id="42" name="Text 8"/>
            <p:cNvSpPr/>
            <p:nvPr/>
          </p:nvSpPr>
          <p:spPr>
            <a:xfrm>
              <a:off x="1558" y="6981"/>
              <a:ext cx="4181" cy="673"/>
            </a:xfrm>
            <a:prstGeom prst="rect">
              <a:avLst/>
            </a:prstGeom>
            <a:noFill/>
          </p:spPr>
          <p:txBody>
            <a:bodyPr wrap="none" rtlCol="0" anchor="t"/>
            <a:p>
              <a:pPr marL="0" indent="0">
                <a:lnSpc>
                  <a:spcPts val="3200"/>
                </a:lnSpc>
                <a:buNone/>
              </a:pPr>
              <a:endParaRPr lang="zh-CN" altLang="en-US" sz="1500" b="1" dirty="0">
                <a:solidFill>
                  <a:srgbClr val="FFFFFF"/>
                </a:solidFill>
                <a:latin typeface="汉仪文黑-75简" charset="0"/>
                <a:ea typeface="汉仪屏黑 简" panose="00020600040101010101" charset="-122"/>
                <a:cs typeface="Barlow" pitchFamily="34" charset="-120"/>
              </a:endParaRPr>
            </a:p>
          </p:txBody>
        </p:sp>
        <p:sp>
          <p:nvSpPr>
            <p:cNvPr id="43" name="Text 11"/>
            <p:cNvSpPr/>
            <p:nvPr>
              <p:custDataLst>
                <p:tags r:id="rId8"/>
              </p:custDataLst>
            </p:nvPr>
          </p:nvSpPr>
          <p:spPr>
            <a:xfrm>
              <a:off x="669" y="5602"/>
              <a:ext cx="331" cy="809"/>
            </a:xfrm>
            <a:prstGeom prst="rect">
              <a:avLst/>
            </a:prstGeom>
            <a:noFill/>
          </p:spPr>
          <p:txBody>
            <a:bodyPr wrap="none" rtlCol="0" anchor="t"/>
            <a:p>
              <a:pPr marL="0" indent="0" algn="ctr">
                <a:lnSpc>
                  <a:spcPts val="3840"/>
                </a:lnSpc>
                <a:buNone/>
              </a:pPr>
              <a:endParaRPr lang="en-US" sz="2460" dirty="0">
                <a:solidFill>
                  <a:schemeClr val="dk1"/>
                </a:solidFill>
              </a:endParaRPr>
            </a:p>
          </p:txBody>
        </p:sp>
        <p:cxnSp>
          <p:nvCxnSpPr>
            <p:cNvPr id="61" name="直接连接符 60"/>
            <p:cNvCxnSpPr/>
            <p:nvPr>
              <p:custDataLst>
                <p:tags r:id="rId9"/>
              </p:custDataLst>
            </p:nvPr>
          </p:nvCxnSpPr>
          <p:spPr>
            <a:xfrm>
              <a:off x="1624" y="4072"/>
              <a:ext cx="3334" cy="148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>
              <p:custDataLst>
                <p:tags r:id="rId10"/>
              </p:custDataLst>
            </p:nvPr>
          </p:nvCxnSpPr>
          <p:spPr>
            <a:xfrm>
              <a:off x="1707" y="4237"/>
              <a:ext cx="349" cy="299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endCxn id="92" idx="2"/>
            </p:cNvCxnSpPr>
            <p:nvPr>
              <p:custDataLst>
                <p:tags r:id="rId11"/>
              </p:custDataLst>
            </p:nvPr>
          </p:nvCxnSpPr>
          <p:spPr>
            <a:xfrm flipV="1">
              <a:off x="1726" y="2973"/>
              <a:ext cx="2732" cy="145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endCxn id="92" idx="2"/>
            </p:cNvCxnSpPr>
            <p:nvPr>
              <p:custDataLst>
                <p:tags r:id="rId12"/>
              </p:custDataLst>
            </p:nvPr>
          </p:nvCxnSpPr>
          <p:spPr>
            <a:xfrm flipH="1" flipV="1">
              <a:off x="4458" y="2973"/>
              <a:ext cx="666" cy="263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endCxn id="92" idx="2"/>
            </p:cNvCxnSpPr>
            <p:nvPr>
              <p:custDataLst>
                <p:tags r:id="rId13"/>
              </p:custDataLst>
            </p:nvPr>
          </p:nvCxnSpPr>
          <p:spPr>
            <a:xfrm flipV="1">
              <a:off x="2297" y="2973"/>
              <a:ext cx="2161" cy="381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>
              <p:custDataLst>
                <p:tags r:id="rId14"/>
              </p:custDataLst>
            </p:nvPr>
          </p:nvCxnSpPr>
          <p:spPr>
            <a:xfrm flipV="1">
              <a:off x="2131" y="5617"/>
              <a:ext cx="2690" cy="151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>
              <p:custDataLst>
                <p:tags r:id="rId15"/>
              </p:custDataLst>
            </p:nvPr>
          </p:nvCxnSpPr>
          <p:spPr>
            <a:xfrm flipH="1" flipV="1">
              <a:off x="4408" y="2850"/>
              <a:ext cx="956" cy="112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>
              <p:custDataLst>
                <p:tags r:id="rId16"/>
              </p:custDataLst>
            </p:nvPr>
          </p:nvCxnSpPr>
          <p:spPr>
            <a:xfrm flipH="1">
              <a:off x="2038" y="4072"/>
              <a:ext cx="3459" cy="281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图片 77" descr="20261070"/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495" y="6361"/>
              <a:ext cx="1170" cy="1170"/>
            </a:xfrm>
            <a:prstGeom prst="rect">
              <a:avLst/>
            </a:prstGeom>
          </p:spPr>
        </p:pic>
        <p:pic>
          <p:nvPicPr>
            <p:cNvPr id="79" name="图片 78" descr="3638534"/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743" y="7235"/>
              <a:ext cx="296" cy="296"/>
            </a:xfrm>
            <a:prstGeom prst="rect">
              <a:avLst/>
            </a:prstGeom>
          </p:spPr>
        </p:pic>
        <p:cxnSp>
          <p:nvCxnSpPr>
            <p:cNvPr id="86" name="直接连接符 85"/>
            <p:cNvCxnSpPr/>
            <p:nvPr>
              <p:custDataLst>
                <p:tags r:id="rId21"/>
              </p:custDataLst>
            </p:nvPr>
          </p:nvCxnSpPr>
          <p:spPr>
            <a:xfrm flipH="1">
              <a:off x="3889" y="7750"/>
              <a:ext cx="1764" cy="45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endCxn id="79" idx="0"/>
            </p:cNvCxnSpPr>
            <p:nvPr>
              <p:custDataLst>
                <p:tags r:id="rId22"/>
              </p:custDataLst>
            </p:nvPr>
          </p:nvCxnSpPr>
          <p:spPr>
            <a:xfrm flipH="1" flipV="1">
              <a:off x="1890" y="7235"/>
              <a:ext cx="1525" cy="115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8" name="图片 87" descr="20263557"/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812" y="3970"/>
              <a:ext cx="822" cy="822"/>
            </a:xfrm>
            <a:prstGeom prst="rect">
              <a:avLst/>
            </a:prstGeom>
          </p:spPr>
        </p:pic>
        <p:cxnSp>
          <p:nvCxnSpPr>
            <p:cNvPr id="90" name="直接连接符 89"/>
            <p:cNvCxnSpPr/>
            <p:nvPr>
              <p:custDataLst>
                <p:tags r:id="rId25"/>
              </p:custDataLst>
            </p:nvPr>
          </p:nvCxnSpPr>
          <p:spPr>
            <a:xfrm>
              <a:off x="5883" y="4077"/>
              <a:ext cx="236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图片 74" descr="20261070"/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68" y="3329"/>
              <a:ext cx="1563" cy="1495"/>
            </a:xfrm>
            <a:prstGeom prst="rect">
              <a:avLst/>
            </a:prstGeom>
          </p:spPr>
        </p:pic>
        <p:pic>
          <p:nvPicPr>
            <p:cNvPr id="76" name="图片 75" descr="3638534"/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205" y="4438"/>
              <a:ext cx="403" cy="385"/>
            </a:xfrm>
            <a:prstGeom prst="rect">
              <a:avLst/>
            </a:prstGeom>
          </p:spPr>
        </p:pic>
        <p:pic>
          <p:nvPicPr>
            <p:cNvPr id="70" name="图片 69" descr="20261070"/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857" y="6361"/>
              <a:ext cx="1760" cy="1760"/>
            </a:xfrm>
            <a:prstGeom prst="rect">
              <a:avLst/>
            </a:prstGeom>
          </p:spPr>
        </p:pic>
        <p:pic>
          <p:nvPicPr>
            <p:cNvPr id="95" name="图片 94" descr="3636060"/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 flipH="1">
              <a:off x="6147" y="2245"/>
              <a:ext cx="470" cy="724"/>
            </a:xfrm>
            <a:prstGeom prst="rect">
              <a:avLst/>
            </a:prstGeom>
          </p:spPr>
        </p:pic>
        <p:pic>
          <p:nvPicPr>
            <p:cNvPr id="96" name="图片 95" descr="3638534"/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flipH="1">
              <a:off x="6305" y="2433"/>
              <a:ext cx="162" cy="182"/>
            </a:xfrm>
            <a:prstGeom prst="rect">
              <a:avLst/>
            </a:prstGeom>
          </p:spPr>
        </p:pic>
        <p:cxnSp>
          <p:nvCxnSpPr>
            <p:cNvPr id="98" name="直接连接符 97"/>
            <p:cNvCxnSpPr>
              <a:stCxn id="84" idx="2"/>
              <a:endCxn id="96" idx="2"/>
            </p:cNvCxnSpPr>
            <p:nvPr>
              <p:custDataLst>
                <p:tags r:id="rId28"/>
              </p:custDataLst>
            </p:nvPr>
          </p:nvCxnSpPr>
          <p:spPr>
            <a:xfrm flipV="1">
              <a:off x="5539" y="2615"/>
              <a:ext cx="847" cy="162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图片 70" descr="3638534"/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518" y="7313"/>
              <a:ext cx="890" cy="890"/>
            </a:xfrm>
            <a:prstGeom prst="rect">
              <a:avLst/>
            </a:prstGeom>
          </p:spPr>
        </p:pic>
        <p:pic>
          <p:nvPicPr>
            <p:cNvPr id="54" name="图片 53" descr="20263557"/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7761" y="3970"/>
              <a:ext cx="728" cy="728"/>
            </a:xfrm>
            <a:prstGeom prst="rect">
              <a:avLst/>
            </a:prstGeom>
          </p:spPr>
        </p:pic>
        <p:pic>
          <p:nvPicPr>
            <p:cNvPr id="44" name="图片 43" descr="21602494"/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3256" y="3299"/>
              <a:ext cx="803" cy="803"/>
            </a:xfrm>
            <a:prstGeom prst="rect">
              <a:avLst/>
            </a:prstGeom>
          </p:spPr>
        </p:pic>
        <p:pic>
          <p:nvPicPr>
            <p:cNvPr id="45" name="图片 44" descr="21602494"/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2746" y="4072"/>
              <a:ext cx="437" cy="437"/>
            </a:xfrm>
            <a:prstGeom prst="rect">
              <a:avLst/>
            </a:prstGeom>
          </p:spPr>
        </p:pic>
        <p:pic>
          <p:nvPicPr>
            <p:cNvPr id="46" name="图片 45" descr="21602494"/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2038" y="4963"/>
              <a:ext cx="579" cy="579"/>
            </a:xfrm>
            <a:prstGeom prst="rect">
              <a:avLst/>
            </a:prstGeom>
          </p:spPr>
        </p:pic>
        <p:pic>
          <p:nvPicPr>
            <p:cNvPr id="47" name="图片 46" descr="21602494"/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3480" y="4438"/>
              <a:ext cx="579" cy="579"/>
            </a:xfrm>
            <a:prstGeom prst="rect">
              <a:avLst/>
            </a:prstGeom>
          </p:spPr>
        </p:pic>
        <p:pic>
          <p:nvPicPr>
            <p:cNvPr id="48" name="图片 47" descr="21602494"/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2416" y="5859"/>
              <a:ext cx="422" cy="422"/>
            </a:xfrm>
            <a:prstGeom prst="rect">
              <a:avLst/>
            </a:prstGeom>
          </p:spPr>
        </p:pic>
        <p:pic>
          <p:nvPicPr>
            <p:cNvPr id="49" name="图片 48" descr="21602494"/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3812" y="7327"/>
              <a:ext cx="579" cy="579"/>
            </a:xfrm>
            <a:prstGeom prst="rect">
              <a:avLst/>
            </a:prstGeom>
          </p:spPr>
        </p:pic>
        <p:pic>
          <p:nvPicPr>
            <p:cNvPr id="50" name="图片 49" descr="21602494"/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3933" y="6436"/>
              <a:ext cx="453" cy="453"/>
            </a:xfrm>
            <a:prstGeom prst="rect">
              <a:avLst/>
            </a:prstGeom>
          </p:spPr>
        </p:pic>
        <p:pic>
          <p:nvPicPr>
            <p:cNvPr id="51" name="图片 50" descr="21602494"/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3835" y="5447"/>
              <a:ext cx="341" cy="341"/>
            </a:xfrm>
            <a:prstGeom prst="rect">
              <a:avLst/>
            </a:prstGeom>
          </p:spPr>
        </p:pic>
        <p:cxnSp>
          <p:nvCxnSpPr>
            <p:cNvPr id="52" name="直接连接符 51"/>
            <p:cNvCxnSpPr/>
            <p:nvPr>
              <p:custDataLst>
                <p:tags r:id="rId31"/>
              </p:custDataLst>
            </p:nvPr>
          </p:nvCxnSpPr>
          <p:spPr>
            <a:xfrm flipH="1">
              <a:off x="6007" y="7327"/>
              <a:ext cx="170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图片 54" descr="tn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34" y="8930"/>
              <a:ext cx="4249" cy="1315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 rot="0">
              <a:off x="3169" y="7750"/>
              <a:ext cx="1032" cy="912"/>
              <a:chOff x="2422" y="2633"/>
              <a:chExt cx="1630" cy="1440"/>
            </a:xfrm>
          </p:grpSpPr>
          <p:pic>
            <p:nvPicPr>
              <p:cNvPr id="57" name="图片 56" descr="20288518"/>
              <p:cNvPicPr>
                <a:picLocks noChangeAspect="1"/>
              </p:cNvPicPr>
              <p:nvPr/>
            </p:nvPicPr>
            <p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p:blipFill>
            <p:spPr>
              <a:xfrm>
                <a:off x="2612" y="2633"/>
                <a:ext cx="1440" cy="1440"/>
              </a:xfrm>
              <a:prstGeom prst="rect">
                <a:avLst/>
              </a:prstGeom>
            </p:spPr>
          </p:pic>
          <p:pic>
            <p:nvPicPr>
              <p:cNvPr id="58" name="图片 57" descr="3638534"/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2422" y="3547"/>
                <a:ext cx="403" cy="385"/>
              </a:xfrm>
              <a:prstGeom prst="rect">
                <a:avLst/>
              </a:prstGeom>
            </p:spPr>
          </p:pic>
        </p:grpSp>
        <p:grpSp>
          <p:nvGrpSpPr>
            <p:cNvPr id="60" name="组合 59"/>
            <p:cNvGrpSpPr/>
            <p:nvPr/>
          </p:nvGrpSpPr>
          <p:grpSpPr>
            <a:xfrm rot="0">
              <a:off x="4360" y="4745"/>
              <a:ext cx="1402" cy="1239"/>
              <a:chOff x="2422" y="2633"/>
              <a:chExt cx="1630" cy="1440"/>
            </a:xfrm>
          </p:grpSpPr>
          <p:pic>
            <p:nvPicPr>
              <p:cNvPr id="72" name="图片 71" descr="20288518"/>
              <p:cNvPicPr>
                <a:picLocks noChangeAspect="1"/>
              </p:cNvPicPr>
              <p:nvPr/>
            </p:nvPicPr>
            <p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p:blipFill>
            <p:spPr>
              <a:xfrm>
                <a:off x="2612" y="2633"/>
                <a:ext cx="1440" cy="1440"/>
              </a:xfrm>
              <a:prstGeom prst="rect">
                <a:avLst/>
              </a:prstGeom>
            </p:spPr>
          </p:pic>
          <p:pic>
            <p:nvPicPr>
              <p:cNvPr id="73" name="图片 72" descr="3638534"/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2422" y="3547"/>
                <a:ext cx="403" cy="385"/>
              </a:xfrm>
              <a:prstGeom prst="rect">
                <a:avLst/>
              </a:prstGeom>
            </p:spPr>
          </p:pic>
        </p:grpSp>
        <p:pic>
          <p:nvPicPr>
            <p:cNvPr id="74" name="图片 73" descr="21602494"/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2835" y="7150"/>
              <a:ext cx="453" cy="453"/>
            </a:xfrm>
            <a:prstGeom prst="rect">
              <a:avLst/>
            </a:prstGeom>
          </p:spPr>
        </p:pic>
        <p:grpSp>
          <p:nvGrpSpPr>
            <p:cNvPr id="91" name="组合 90"/>
            <p:cNvGrpSpPr/>
            <p:nvPr/>
          </p:nvGrpSpPr>
          <p:grpSpPr>
            <a:xfrm rot="0">
              <a:off x="3998" y="2245"/>
              <a:ext cx="823" cy="728"/>
              <a:chOff x="2422" y="2633"/>
              <a:chExt cx="1630" cy="1440"/>
            </a:xfrm>
          </p:grpSpPr>
          <p:pic>
            <p:nvPicPr>
              <p:cNvPr id="92" name="图片 91" descr="20288518"/>
              <p:cNvPicPr>
                <a:picLocks noChangeAspect="1"/>
              </p:cNvPicPr>
              <p:nvPr/>
            </p:nvPicPr>
            <p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p:blipFill>
            <p:spPr>
              <a:xfrm>
                <a:off x="2612" y="2633"/>
                <a:ext cx="1440" cy="1440"/>
              </a:xfrm>
              <a:prstGeom prst="rect">
                <a:avLst/>
              </a:prstGeom>
            </p:spPr>
          </p:pic>
          <p:pic>
            <p:nvPicPr>
              <p:cNvPr id="94" name="图片 93" descr="3638534"/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2422" y="3547"/>
                <a:ext cx="403" cy="385"/>
              </a:xfrm>
              <a:prstGeom prst="rect">
                <a:avLst/>
              </a:prstGeom>
            </p:spPr>
          </p:pic>
        </p:grpSp>
        <p:pic>
          <p:nvPicPr>
            <p:cNvPr id="84" name="图片 83" descr="20261070"/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094" y="3435"/>
              <a:ext cx="890" cy="802"/>
            </a:xfrm>
            <a:prstGeom prst="rect">
              <a:avLst/>
            </a:prstGeom>
          </p:spPr>
        </p:pic>
        <p:pic>
          <p:nvPicPr>
            <p:cNvPr id="85" name="图片 84" descr="3638534"/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251" y="3970"/>
              <a:ext cx="224" cy="201"/>
            </a:xfrm>
            <a:prstGeom prst="rect">
              <a:avLst/>
            </a:prstGeom>
          </p:spPr>
        </p:pic>
        <p:grpSp>
          <p:nvGrpSpPr>
            <p:cNvPr id="110" name="组合 109"/>
            <p:cNvGrpSpPr/>
            <p:nvPr/>
          </p:nvGrpSpPr>
          <p:grpSpPr>
            <a:xfrm rot="0">
              <a:off x="7672" y="6763"/>
              <a:ext cx="761" cy="673"/>
              <a:chOff x="2422" y="2633"/>
              <a:chExt cx="1630" cy="1440"/>
            </a:xfrm>
          </p:grpSpPr>
          <p:pic>
            <p:nvPicPr>
              <p:cNvPr id="111" name="图片 110" descr="20288518"/>
              <p:cNvPicPr>
                <a:picLocks noChangeAspect="1"/>
              </p:cNvPicPr>
              <p:nvPr/>
            </p:nvPicPr>
            <p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p:blipFill>
            <p:spPr>
              <a:xfrm>
                <a:off x="2612" y="2633"/>
                <a:ext cx="1440" cy="1440"/>
              </a:xfrm>
              <a:prstGeom prst="rect">
                <a:avLst/>
              </a:prstGeom>
            </p:spPr>
          </p:pic>
          <p:pic>
            <p:nvPicPr>
              <p:cNvPr id="112" name="图片 111" descr="3638534"/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2422" y="3547"/>
                <a:ext cx="403" cy="385"/>
              </a:xfrm>
              <a:prstGeom prst="rect">
                <a:avLst/>
              </a:prstGeom>
            </p:spPr>
          </p:pic>
        </p:grpSp>
      </p:grpSp>
      <p:pic>
        <p:nvPicPr>
          <p:cNvPr id="103" name="图片 102" descr="20288518"/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140325" y="2913380"/>
            <a:ext cx="473075" cy="474345"/>
          </a:xfrm>
          <a:prstGeom prst="rect">
            <a:avLst/>
          </a:prstGeom>
        </p:spPr>
      </p:pic>
      <p:pic>
        <p:nvPicPr>
          <p:cNvPr id="7" name="图片 6" descr="21602494"/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205730" y="1944370"/>
            <a:ext cx="342265" cy="342265"/>
          </a:xfrm>
          <a:prstGeom prst="rect">
            <a:avLst/>
          </a:prstGeom>
        </p:spPr>
      </p:pic>
      <p:pic>
        <p:nvPicPr>
          <p:cNvPr id="12" name="图片 11" descr="20263557"/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140325" y="4097020"/>
            <a:ext cx="473075" cy="4730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5547995"/>
            <a:ext cx="12192000" cy="1310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5057775" y="2659380"/>
            <a:ext cx="4904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999355" y="3670300"/>
            <a:ext cx="4962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6731635" y="1298575"/>
            <a:ext cx="0" cy="3504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7548880" y="1298575"/>
            <a:ext cx="0" cy="3482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762115" y="2997200"/>
            <a:ext cx="708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00">
                <a:solidFill>
                  <a:schemeClr val="bg1"/>
                </a:solidFill>
              </a:rPr>
              <a:t>BLE Mesh</a:t>
            </a:r>
            <a:endParaRPr lang="en-US" altLang="zh-CN" sz="900">
              <a:solidFill>
                <a:schemeClr val="bg1"/>
              </a:solidFill>
            </a:endParaRPr>
          </a:p>
          <a:p>
            <a:r>
              <a:rPr lang="zh-CN" altLang="en-US" sz="900">
                <a:solidFill>
                  <a:schemeClr val="bg1"/>
                </a:solidFill>
              </a:rPr>
              <a:t>模组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98310" y="4152900"/>
            <a:ext cx="6718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>
                <a:solidFill>
                  <a:schemeClr val="bg1"/>
                </a:solidFill>
              </a:rPr>
              <a:t>手机蓝牙</a:t>
            </a:r>
            <a:r>
              <a:rPr lang="en-US" altLang="zh-CN" sz="900">
                <a:solidFill>
                  <a:schemeClr val="bg1"/>
                </a:solidFill>
              </a:rPr>
              <a:t> </a:t>
            </a:r>
            <a:endParaRPr lang="en-US" altLang="zh-CN" sz="900">
              <a:solidFill>
                <a:schemeClr val="bg1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8913495" y="1344930"/>
            <a:ext cx="0" cy="3461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630795" y="2907030"/>
            <a:ext cx="125285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olidFill>
                  <a:schemeClr val="bg1"/>
                </a:solidFill>
                <a:sym typeface="+mn-ea"/>
              </a:rPr>
              <a:t>构建近场信用链网络，实现去中心化的点对点商业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610475" y="1831340"/>
            <a:ext cx="12528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Supply Side</a:t>
            </a:r>
            <a:r>
              <a:rPr lang="zh-CN" altLang="en-US" sz="1000">
                <a:solidFill>
                  <a:schemeClr val="bg1"/>
                </a:solidFill>
              </a:rPr>
              <a:t>映射链下一切商业资产。如商户、设备、广告屏</a:t>
            </a:r>
            <a:r>
              <a:rPr lang="en-US" altLang="zh-CN" sz="1000">
                <a:solidFill>
                  <a:schemeClr val="bg1"/>
                </a:solidFill>
              </a:rPr>
              <a:t> </a:t>
            </a:r>
            <a:r>
              <a:rPr lang="zh-CN" altLang="en-US" sz="1000">
                <a:solidFill>
                  <a:schemeClr val="bg1"/>
                </a:solidFill>
              </a:rPr>
              <a:t>等等。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630795" y="4083685"/>
            <a:ext cx="12122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Demond Side</a:t>
            </a:r>
            <a:r>
              <a:rPr lang="zh-CN" altLang="en-US" sz="1000">
                <a:solidFill>
                  <a:schemeClr val="bg1"/>
                </a:solidFill>
              </a:rPr>
              <a:t>消费者</a:t>
            </a:r>
            <a:r>
              <a:rPr lang="zh-CN" altLang="en-US" sz="1000">
                <a:solidFill>
                  <a:schemeClr val="bg1"/>
                </a:solidFill>
                <a:sym typeface="+mn-ea"/>
              </a:rPr>
              <a:t>使用</a:t>
            </a:r>
            <a:r>
              <a:rPr lang="en-US" altLang="zh-CN" sz="1000">
                <a:solidFill>
                  <a:schemeClr val="bg1"/>
                </a:solidFill>
              </a:rPr>
              <a:t>ToioT</a:t>
            </a:r>
            <a:r>
              <a:rPr lang="zh-CN" altLang="en-US" sz="1000">
                <a:solidFill>
                  <a:schemeClr val="bg1"/>
                </a:solidFill>
              </a:rPr>
              <a:t>网络</a:t>
            </a:r>
            <a:r>
              <a:rPr lang="zh-CN" altLang="en-US" sz="1000">
                <a:solidFill>
                  <a:schemeClr val="bg1"/>
                </a:solidFill>
              </a:rPr>
              <a:t>和服务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996680" y="2034540"/>
            <a:ext cx="9652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000">
                <a:solidFill>
                  <a:schemeClr val="bg1"/>
                </a:solidFill>
              </a:rPr>
              <a:t>走金街</a:t>
            </a:r>
            <a:endParaRPr lang="zh-CN" altLang="en-US" sz="1000">
              <a:solidFill>
                <a:schemeClr val="bg1"/>
              </a:solidFill>
            </a:endParaRPr>
          </a:p>
          <a:p>
            <a:pPr algn="ctr"/>
            <a:r>
              <a:rPr lang="zh-CN" altLang="en-US" sz="1000">
                <a:solidFill>
                  <a:schemeClr val="bg1"/>
                </a:solidFill>
              </a:rPr>
              <a:t>（</a:t>
            </a:r>
            <a:r>
              <a:rPr lang="en-US" altLang="zh-CN" sz="1000">
                <a:solidFill>
                  <a:schemeClr val="bg1"/>
                </a:solidFill>
              </a:rPr>
              <a:t>NearEarn</a:t>
            </a:r>
            <a:r>
              <a:rPr lang="zh-CN" altLang="en-US" sz="1000">
                <a:solidFill>
                  <a:schemeClr val="bg1"/>
                </a:solidFill>
              </a:rPr>
              <a:t>）</a:t>
            </a:r>
            <a:endParaRPr lang="zh-CN" altLang="en-US" sz="1000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5815965" y="1278255"/>
            <a:ext cx="0" cy="3502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910580" y="1931670"/>
            <a:ext cx="75438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900">
                <a:solidFill>
                  <a:schemeClr val="bg1"/>
                </a:solidFill>
              </a:rPr>
              <a:t>NFB</a:t>
            </a:r>
            <a:endParaRPr lang="en-US" altLang="zh-CN" sz="900">
              <a:solidFill>
                <a:schemeClr val="bg1"/>
              </a:solidFill>
            </a:endParaRPr>
          </a:p>
          <a:p>
            <a:pPr algn="ctr"/>
            <a:r>
              <a:rPr lang="zh-CN" altLang="en-US" sz="900">
                <a:solidFill>
                  <a:schemeClr val="bg1"/>
                </a:solidFill>
              </a:rPr>
              <a:t>（非同质化</a:t>
            </a:r>
            <a:endParaRPr lang="zh-CN" altLang="en-US" sz="900">
              <a:solidFill>
                <a:schemeClr val="bg1"/>
              </a:solidFill>
            </a:endParaRPr>
          </a:p>
          <a:p>
            <a:pPr algn="ctr"/>
            <a:r>
              <a:rPr lang="zh-CN" altLang="en-US" sz="900">
                <a:solidFill>
                  <a:schemeClr val="bg1"/>
                </a:solidFill>
              </a:rPr>
              <a:t>实物信标）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710873" y="2907030"/>
            <a:ext cx="10509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900">
                <a:solidFill>
                  <a:schemeClr val="bg1"/>
                </a:solidFill>
              </a:rPr>
              <a:t>ToioT-Chain</a:t>
            </a:r>
            <a:endParaRPr lang="en-US" altLang="zh-CN" sz="900">
              <a:solidFill>
                <a:schemeClr val="bg1"/>
              </a:solidFill>
            </a:endParaRPr>
          </a:p>
          <a:p>
            <a:pPr algn="ctr"/>
            <a:r>
              <a:rPr lang="zh-CN" altLang="en-US" sz="900">
                <a:solidFill>
                  <a:schemeClr val="bg1"/>
                </a:solidFill>
              </a:rPr>
              <a:t>（基于</a:t>
            </a:r>
            <a:r>
              <a:rPr lang="en-US" altLang="zh-CN" sz="900">
                <a:solidFill>
                  <a:schemeClr val="bg1"/>
                </a:solidFill>
              </a:rPr>
              <a:t>BLE Mesh</a:t>
            </a:r>
            <a:endParaRPr lang="en-US" altLang="zh-CN" sz="900">
              <a:solidFill>
                <a:schemeClr val="bg1"/>
              </a:solidFill>
            </a:endParaRPr>
          </a:p>
          <a:p>
            <a:pPr algn="ctr"/>
            <a:r>
              <a:rPr lang="zh-CN" altLang="en-US" sz="900">
                <a:solidFill>
                  <a:schemeClr val="bg1"/>
                </a:solidFill>
              </a:rPr>
              <a:t>连接机制的</a:t>
            </a:r>
            <a:endParaRPr lang="zh-CN" altLang="en-US" sz="900">
              <a:solidFill>
                <a:schemeClr val="bg1"/>
              </a:solidFill>
            </a:endParaRPr>
          </a:p>
          <a:p>
            <a:pPr algn="ctr"/>
            <a:r>
              <a:rPr lang="zh-CN" altLang="en-US" sz="900">
                <a:solidFill>
                  <a:schemeClr val="bg1"/>
                </a:solidFill>
              </a:rPr>
              <a:t>共识网络）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911215" y="408368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900">
                <a:solidFill>
                  <a:schemeClr val="bg1"/>
                </a:solidFill>
              </a:rPr>
              <a:t>手机</a:t>
            </a:r>
            <a:endParaRPr lang="zh-CN" altLang="en-US" sz="900">
              <a:solidFill>
                <a:schemeClr val="bg1"/>
              </a:solidFill>
            </a:endParaRPr>
          </a:p>
          <a:p>
            <a:pPr algn="ctr"/>
            <a:r>
              <a:rPr lang="zh-CN" altLang="en-US" sz="900">
                <a:solidFill>
                  <a:schemeClr val="bg1"/>
                </a:solidFill>
              </a:rPr>
              <a:t>钱包客户端</a:t>
            </a:r>
            <a:endParaRPr lang="zh-CN" altLang="en-US" sz="900">
              <a:solidFill>
                <a:schemeClr val="bg1"/>
              </a:solidFill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4999355" y="1715135"/>
            <a:ext cx="4825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762115" y="2001520"/>
            <a:ext cx="6000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00">
                <a:solidFill>
                  <a:schemeClr val="bg1"/>
                </a:solidFill>
              </a:rPr>
              <a:t>iBeacon</a:t>
            </a:r>
            <a:endParaRPr lang="en-US" altLang="zh-CN" sz="900">
              <a:solidFill>
                <a:schemeClr val="bg1"/>
              </a:solidFill>
            </a:endParaRPr>
          </a:p>
          <a:p>
            <a:r>
              <a:rPr lang="zh-CN" altLang="en-US" sz="900">
                <a:solidFill>
                  <a:schemeClr val="bg1"/>
                </a:solidFill>
              </a:rPr>
              <a:t>模组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910580" y="1344930"/>
            <a:ext cx="6934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chemeClr val="bg1"/>
                </a:solidFill>
              </a:rPr>
              <a:t>设备价值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804660" y="1344930"/>
            <a:ext cx="6934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chemeClr val="bg1"/>
                </a:solidFill>
              </a:rPr>
              <a:t>设备类型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801610" y="1334770"/>
            <a:ext cx="6934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chemeClr val="bg1"/>
                </a:solidFill>
              </a:rPr>
              <a:t>功能作用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4975225" y="4780915"/>
            <a:ext cx="5038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9133840" y="1344930"/>
            <a:ext cx="6934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chemeClr val="bg1"/>
                </a:solidFill>
              </a:rPr>
              <a:t>实际场景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9017000" y="3021330"/>
            <a:ext cx="944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000">
                <a:solidFill>
                  <a:schemeClr val="bg1"/>
                </a:solidFill>
              </a:rPr>
              <a:t>点对点</a:t>
            </a:r>
            <a:endParaRPr lang="zh-CN" altLang="en-US" sz="1000">
              <a:solidFill>
                <a:schemeClr val="bg1"/>
              </a:solidFill>
            </a:endParaRPr>
          </a:p>
          <a:p>
            <a:pPr algn="ctr"/>
            <a:r>
              <a:rPr lang="zh-CN" altLang="en-US" sz="1000">
                <a:solidFill>
                  <a:schemeClr val="bg1"/>
                </a:solidFill>
              </a:rPr>
              <a:t>本地生活服务</a:t>
            </a:r>
            <a:endParaRPr lang="zh-CN" altLang="en-US" sz="1000">
              <a:solidFill>
                <a:schemeClr val="bg1"/>
              </a:solidFill>
            </a:endParaRPr>
          </a:p>
          <a:p>
            <a:pPr algn="ctr"/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9133840" y="4110355"/>
            <a:ext cx="8801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000">
                <a:solidFill>
                  <a:schemeClr val="bg1"/>
                </a:solidFill>
              </a:rPr>
              <a:t>iOS/Android</a:t>
            </a:r>
            <a:endParaRPr lang="en-US" altLang="zh-CN" sz="1000">
              <a:solidFill>
                <a:schemeClr val="bg1"/>
              </a:solidFill>
            </a:endParaRPr>
          </a:p>
          <a:p>
            <a:pPr algn="ctr"/>
            <a:r>
              <a:rPr lang="zh-CN" altLang="en-US" sz="1000">
                <a:solidFill>
                  <a:schemeClr val="bg1"/>
                </a:solidFill>
              </a:rPr>
              <a:t>客户端</a:t>
            </a:r>
            <a:endParaRPr lang="zh-CN" altLang="en-US" sz="1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5547995"/>
            <a:ext cx="12192000" cy="1310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Text 2"/>
          <p:cNvSpPr/>
          <p:nvPr/>
        </p:nvSpPr>
        <p:spPr>
          <a:xfrm>
            <a:off x="424914" y="9153"/>
            <a:ext cx="5480050" cy="671992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l">
              <a:lnSpc>
                <a:spcPts val="6395"/>
              </a:lnSpc>
              <a:buNone/>
            </a:pPr>
            <a:r>
              <a:rPr lang="en-US" altLang="zh-CN" sz="3000">
                <a:sym typeface="+mn-ea"/>
              </a:rPr>
              <a:t>T</a:t>
            </a:r>
            <a:r>
              <a:rPr lang="en-US" altLang="zh-CN" sz="3000">
                <a:solidFill>
                  <a:srgbClr val="FF0000"/>
                </a:solidFill>
                <a:sym typeface="+mn-ea"/>
              </a:rPr>
              <a:t>oIo</a:t>
            </a:r>
            <a:r>
              <a:rPr lang="en-US" altLang="zh-CN" sz="3000">
                <a:sym typeface="+mn-ea"/>
              </a:rPr>
              <a:t>T </a:t>
            </a:r>
            <a:r>
              <a:rPr lang="zh-CN" altLang="en-US" sz="3000">
                <a:solidFill>
                  <a:schemeClr val="bg1"/>
                </a:solidFill>
                <a:sym typeface="+mn-ea"/>
              </a:rPr>
              <a:t>场景</a:t>
            </a:r>
            <a:r>
              <a:rPr lang="en-US" altLang="zh-CN" sz="3000">
                <a:solidFill>
                  <a:schemeClr val="bg1"/>
                </a:solidFill>
                <a:sym typeface="+mn-ea"/>
              </a:rPr>
              <a:t>A</a:t>
            </a:r>
            <a:r>
              <a:rPr lang="zh-CN" altLang="en-US" sz="3000" b="1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：</a:t>
            </a:r>
            <a:r>
              <a:rPr lang="zh-CN" sz="30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走金街【</a:t>
            </a:r>
            <a:r>
              <a:rPr lang="en-US" altLang="zh-CN" sz="30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GemGey GO!</a:t>
            </a:r>
            <a:r>
              <a:rPr lang="zh-CN" sz="30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】，</a:t>
            </a:r>
            <a:r>
              <a:rPr lang="en-US" altLang="zh-CN" sz="30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Near2</a:t>
            </a:r>
            <a:r>
              <a:rPr lang="en-US" altLang="zh-CN" sz="30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Earn </a:t>
            </a:r>
            <a:endParaRPr lang="en-US" altLang="zh-CN" sz="300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pic>
        <p:nvPicPr>
          <p:cNvPr id="51" name="图片 50" descr="2160249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337050" y="2793365"/>
            <a:ext cx="342265" cy="342265"/>
          </a:xfrm>
          <a:prstGeom prst="rect">
            <a:avLst/>
          </a:prstGeom>
        </p:spPr>
      </p:pic>
      <p:grpSp>
        <p:nvGrpSpPr>
          <p:cNvPr id="61" name="组合 60"/>
          <p:cNvGrpSpPr/>
          <p:nvPr/>
        </p:nvGrpSpPr>
        <p:grpSpPr>
          <a:xfrm>
            <a:off x="7820025" y="3203575"/>
            <a:ext cx="1717040" cy="1717040"/>
            <a:chOff x="14561" y="4163"/>
            <a:chExt cx="2704" cy="2704"/>
          </a:xfrm>
        </p:grpSpPr>
        <p:pic>
          <p:nvPicPr>
            <p:cNvPr id="50" name="图片 49" descr="3632585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561" y="4163"/>
              <a:ext cx="2704" cy="2704"/>
            </a:xfrm>
            <a:prstGeom prst="rect">
              <a:avLst/>
            </a:prstGeom>
          </p:spPr>
        </p:pic>
        <p:pic>
          <p:nvPicPr>
            <p:cNvPr id="52" name="图片 51" descr="20263557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946" y="4569"/>
              <a:ext cx="745" cy="745"/>
            </a:xfrm>
            <a:prstGeom prst="rect">
              <a:avLst/>
            </a:prstGeom>
          </p:spPr>
        </p:pic>
      </p:grpSp>
      <p:sp>
        <p:nvSpPr>
          <p:cNvPr id="57" name="椭圆 56"/>
          <p:cNvSpPr/>
          <p:nvPr/>
        </p:nvSpPr>
        <p:spPr>
          <a:xfrm>
            <a:off x="3926840" y="2382520"/>
            <a:ext cx="1163955" cy="1163955"/>
          </a:xfrm>
          <a:prstGeom prst="ellipse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rgbClr val="00B0F0"/>
                </a:gs>
                <a:gs pos="100000">
                  <a:srgbClr val="0070C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3649980" y="2105660"/>
            <a:ext cx="1717040" cy="1717040"/>
          </a:xfrm>
          <a:prstGeom prst="ellipse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rgbClr val="00B0F0"/>
                </a:gs>
                <a:gs pos="100000">
                  <a:srgbClr val="0070C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3350260" y="1806575"/>
            <a:ext cx="2316480" cy="2316480"/>
          </a:xfrm>
          <a:prstGeom prst="ellipse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rgbClr val="00B0F0"/>
                </a:gs>
                <a:gs pos="100000">
                  <a:srgbClr val="0070C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3112135" y="1567815"/>
            <a:ext cx="2792730" cy="2792730"/>
          </a:xfrm>
          <a:prstGeom prst="ellipse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rgbClr val="00B0F0"/>
                </a:gs>
                <a:gs pos="100000">
                  <a:srgbClr val="0070C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2368550" y="824865"/>
            <a:ext cx="4280535" cy="4280535"/>
          </a:xfrm>
          <a:prstGeom prst="ellipse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rgbClr val="00B0F0"/>
                </a:gs>
                <a:gs pos="100000">
                  <a:srgbClr val="0070C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2719705" y="1176020"/>
            <a:ext cx="3578860" cy="3578860"/>
          </a:xfrm>
          <a:prstGeom prst="ellipse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rgbClr val="00B0F0"/>
                </a:gs>
                <a:gs pos="100000">
                  <a:srgbClr val="0070C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5547995"/>
            <a:ext cx="12192000" cy="1310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Text 2"/>
          <p:cNvSpPr/>
          <p:nvPr/>
        </p:nvSpPr>
        <p:spPr>
          <a:xfrm>
            <a:off x="424914" y="9153"/>
            <a:ext cx="5480050" cy="671992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l">
              <a:lnSpc>
                <a:spcPts val="6395"/>
              </a:lnSpc>
              <a:buNone/>
            </a:pPr>
            <a:r>
              <a:rPr lang="zh-CN" altLang="en-US" sz="3000" b="1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场景</a:t>
            </a:r>
            <a:r>
              <a:rPr lang="en-US" altLang="zh-CN" sz="3000" b="1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A</a:t>
            </a:r>
            <a:r>
              <a:rPr lang="zh-CN" altLang="en-US" sz="3000" b="1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：</a:t>
            </a:r>
            <a:r>
              <a:rPr lang="zh-CN" sz="30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走金街【</a:t>
            </a:r>
            <a:r>
              <a:rPr lang="en-US" altLang="zh-CN" sz="30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GemGey GO!</a:t>
            </a:r>
            <a:r>
              <a:rPr lang="zh-CN" sz="30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】</a:t>
            </a:r>
            <a:r>
              <a:rPr lang="zh-CN" sz="30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，接近即</a:t>
            </a:r>
            <a:r>
              <a:rPr lang="zh-CN" sz="30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空投</a:t>
            </a:r>
            <a:endParaRPr lang="zh-CN" sz="300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800860" y="1243330"/>
            <a:ext cx="3894455" cy="3894455"/>
            <a:chOff x="73" y="1850"/>
            <a:chExt cx="6133" cy="6133"/>
          </a:xfrm>
        </p:grpSpPr>
        <p:pic>
          <p:nvPicPr>
            <p:cNvPr id="36" name="图片 35" descr="/private/var/folders/r0/mg4q86l158lblmszy_bv1l6m0000gn/T/com.kingsoft.wpsoffice.mac/photoedit2/20230916164243/temp.pngtemp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D2C8BE">
                    <a:alpha val="87843"/>
                  </a:srgbClr>
                </a:clrFrom>
                <a:clrTo>
                  <a:srgbClr val="D2C8BE">
                    <a:alpha val="87843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3" y="1850"/>
              <a:ext cx="6133" cy="6133"/>
            </a:xfrm>
            <a:prstGeom prst="rect">
              <a:avLst/>
            </a:prstGeom>
          </p:spPr>
        </p:pic>
        <p:pic>
          <p:nvPicPr>
            <p:cNvPr id="40" name="图片 39" descr="21565732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26" y="5556"/>
              <a:ext cx="2427" cy="2427"/>
            </a:xfrm>
            <a:prstGeom prst="rect">
              <a:avLst/>
            </a:prstGeom>
          </p:spPr>
        </p:pic>
      </p:grpSp>
      <p:pic>
        <p:nvPicPr>
          <p:cNvPr id="42" name="图片 41" descr="/private/var/folders/r0/mg4q86l158lblmszy_bv1l6m0000gn/T/com.kingsoft.wpsoffice.mac/photoedit2/20230916164243/temp.png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5000000">
            <a:off x="7984490" y="547370"/>
            <a:ext cx="1936750" cy="1936750"/>
          </a:xfrm>
          <a:prstGeom prst="rect">
            <a:avLst/>
          </a:prstGeom>
        </p:spPr>
      </p:pic>
      <p:pic>
        <p:nvPicPr>
          <p:cNvPr id="38" name="图片 37" descr="21592864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120000">
            <a:off x="9013825" y="871855"/>
            <a:ext cx="789940" cy="78994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340600" y="3200400"/>
            <a:ext cx="2213610" cy="2213610"/>
            <a:chOff x="11560" y="5039"/>
            <a:chExt cx="3486" cy="3486"/>
          </a:xfrm>
        </p:grpSpPr>
        <p:pic>
          <p:nvPicPr>
            <p:cNvPr id="43" name="图片 42" descr="/private/var/folders/r0/mg4q86l158lblmszy_bv1l6m0000gn/T/com.kingsoft.wpsoffice.mac/photoedit2/20230916164243/temp.pngtemp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8420000">
              <a:off x="11560" y="5039"/>
              <a:ext cx="3486" cy="3486"/>
            </a:xfrm>
            <a:prstGeom prst="rect">
              <a:avLst/>
            </a:prstGeom>
          </p:spPr>
        </p:pic>
        <p:pic>
          <p:nvPicPr>
            <p:cNvPr id="41" name="图片 40" descr="21594151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9080000">
              <a:off x="13378" y="6827"/>
              <a:ext cx="1440" cy="1440"/>
            </a:xfrm>
            <a:prstGeom prst="rect">
              <a:avLst/>
            </a:prstGeom>
          </p:spPr>
        </p:pic>
      </p:grpSp>
      <p:pic>
        <p:nvPicPr>
          <p:cNvPr id="48" name="图片 47" descr="3632585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83695" y="2305050"/>
            <a:ext cx="1291590" cy="1291590"/>
          </a:xfrm>
          <a:prstGeom prst="rect">
            <a:avLst/>
          </a:prstGeom>
        </p:spPr>
      </p:pic>
      <p:pic>
        <p:nvPicPr>
          <p:cNvPr id="51" name="图片 50" descr="21602494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76955" y="3019425"/>
            <a:ext cx="342265" cy="342265"/>
          </a:xfrm>
          <a:prstGeom prst="rect">
            <a:avLst/>
          </a:prstGeom>
        </p:spPr>
      </p:pic>
      <p:pic>
        <p:nvPicPr>
          <p:cNvPr id="3" name="图片 2" descr="21602494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11895" y="1376045"/>
            <a:ext cx="280035" cy="280035"/>
          </a:xfrm>
          <a:prstGeom prst="rect">
            <a:avLst/>
          </a:prstGeom>
        </p:spPr>
      </p:pic>
      <p:pic>
        <p:nvPicPr>
          <p:cNvPr id="4" name="图片 3" descr="21602494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07705" y="4147185"/>
            <a:ext cx="280035" cy="280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8438 0.0118519 L -0.0813021 0.01 L -0.10599 0.00453704 L -0.11526 0.00268519 L -0.127604 0.000833333 L -0.134792 0.000833333 L -0.143021 0.00268519 L -0.15026 0.00453704 L -0.162604 0.01 L -0.169792 0.0137037 L -0.182135 0.0191667 L -0.190365 0.0137037 L -0.198594 0.0137037 L -0.210938 0.0118519 L -0.220208 0.0118519 L -0.228437 0.01 L -0.23875 0.01 L -0.245937 0.01 L -0.254167 0.01 L -0.261354 0.00824074 L -0.271667 0.00638889 L -0.280937 0.00268519 L -0.287083 -0.00277778 L -0.291198 -0.0137963 L -0.297396 -0.0284259 L -0.302552 -0.0448148 L -0.307656 -0.0576852 L -0.313854 -0.0741667 L -0.32 -0.0869444 L -0.325156 -0.0978704 L -0.326198 -0.108889 L -0.32724 -0.119815 L -0.333385 -0.123519 L -0.339583 -0.127222 L -0.345729 -0.127222 L -0.351927 -0.127222 L -0.360156 -0.127222 L -0.375573 -0.127222 L -0.382813 -0.127222 L -0.388958 -0.127222 L -0.398229 -0.127222 L -0.408542 -0.127222 L -0.421875 -0.128981 L -0.428073 -0.132685 L -0.43526 -0.132685 L -0.445573 -0.132685 L -0.465104 -0.132685 L -0.476458 -0.130833 L -0.483646 -0.127222 L -0.494948 -0.121667 L -0.502135 -0.116204 L -0.509375 -0.105185 L -0.514531 -0.0942593 L -0.520677 -0.0869444 L -0.527865 -0.0814815 L -0.543333 -0.0594444 L -0.551562 -0.0430556 L -0.559792 -0.032037 L -0.565938 -0.0265741 L -0.573177 -0.0211111 L -0.580365 -0.0137963 L -0.586563 -0.00824074 L -0.592708 -0.00648148 L -0.598906 -0.00277778 L -0.606094 -0.00277778 L -0.61224 -0.00277778 L -0.617396 -0.0247222 L -0.634896 -0.0155556 L -0.643125 -0.00824074 L -0.650365 -0.00277778 L -0.658594 0.00824074 L -0.66474 0.0155556 L -0.670937 0.0246296 L -0.67401 0.0392593 L -0.679167 0.0521296 L -0.679167 0.0649074 L -0.672969 0.079537 L -0.667813 0.0905556 L -0.661667 0.105185 L -0.657552 0.121574 L -0.655469 0.132593 L -0.667813 0.161852 L -0.672969 0.183796 L -0.672969 0.196667 L -0.67401 0.211296 L -0.675052 0.225926 L -0.677083 0.242315 L -0.688438 0.253333 L -0.694583 0.257037 L -0.704896 0.266111 L -0.714115 0.271667 L -0.722396 0.273426 L -0.728542 0.275278 L -0.736771 0.27713 L -0.746042 0.278981 L -0.752187 0.275278 L -0.761458 0.275278 L -0.778958 0.271667 L -0.794427 0.266111 L -0.805729 0.2625 L -0.811875 0.260648 L -0.818073 0.257037 L -0.826302 0.251481 L -0.8325 0.24787 L -0.838646 0.246019 L -0.845833 0.242315 L -0.852031 0.238704 L -0.861302 0.231389 L -0.872604 0.222222 L -0.879792 0.216759 L -0.888021 0.213056 L -0.894219 0.211296 L -0.901406 0.207593 L -0.909635 0.203981 L -0.915833 0.205741 L -0.923021 0.218611 L -0.929219 0.229537 L -0.932292 0.240556 L -0.926094 0.253333 L -0.916875 0.264352 L -0.908646 0.271667 L -0.900417 0.278981 L -0.892135 0.284444 L -0.882917 0.291759 L -0.872604 0.299074 L -0.864375 0.306389 L -0.856146 0.311852 L -0.848958 0.317315 L -0.84276 0.321019 L -0.834531 0.324722 L -0.834531 0.335648 L -0.84276 0.339352 L -0.85099 0.341111 L -0.857188 0.344815 L -0.863333 0.348426 L -0.898333 0.361296 L -0.963177 0.375926 L -0.973437 0.381389 L -0.982708 0.385093 L -0.989896 0.388704 L -0.998125 0.392407 L -1.00641 0.390556 L -1.01359 0.392407 L -1.0599 0.403333 L -1.07531 0.407037 L -1.08667 0.410648 L -1.0949 0.410648 L -1.10208 0.410648 L -1.11234 0.410648 " pathEditMode="relative" ptsTypes="">
                                      <p:cBhvr>
                                        <p:cTn id="6" dur="5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9041e-05 -2.30262e-05 L -0.0291812 0.0388 L -0.0486589 0.0621463 L -0.0608635 0.0776231 L -0.0803414 0.103592 L -0.0974771 0.121692 L -0.112024 0.132054 L -0.133967 0.147662 L -0.160719 0.163139 L -0.177854 0.176124 L -0.194867 0.186485 L -0.214344 0.194224 L -0.231357 0.204584 L -0.248492 0.207207 L -0.265504 0.212454 L -0.282518 0.212454 L -0.297187 0.214946 L -0.311736 0.217569 " pathEditMode="relative" rAng="0" ptsTypes="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" y="1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1750" y="1690370"/>
            <a:ext cx="9780270" cy="3476625"/>
          </a:xfrm>
          <a:prstGeom prst="rect">
            <a:avLst/>
          </a:prstGeom>
        </p:spPr>
      </p:pic>
      <p:sp>
        <p:nvSpPr>
          <p:cNvPr id="34" name="Text 2"/>
          <p:cNvSpPr/>
          <p:nvPr/>
        </p:nvSpPr>
        <p:spPr>
          <a:xfrm>
            <a:off x="424914" y="9153"/>
            <a:ext cx="5480050" cy="671992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l">
              <a:lnSpc>
                <a:spcPts val="6395"/>
              </a:lnSpc>
              <a:buNone/>
            </a:pPr>
            <a:r>
              <a:rPr lang="zh-CN" altLang="en-US" sz="3000" b="1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重要</a:t>
            </a:r>
            <a:r>
              <a:rPr lang="zh-CN" altLang="en-US" sz="3000" b="1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技术：</a:t>
            </a:r>
            <a:r>
              <a:rPr lang="zh-CN" altLang="en-US" sz="3000" b="1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链上</a:t>
            </a:r>
            <a:r>
              <a:rPr lang="en-US" altLang="zh-CN" sz="3000" b="1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Beacon</a:t>
            </a:r>
            <a:r>
              <a:rPr lang="zh-CN" altLang="en-US" sz="3000" b="1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防伪</a:t>
            </a:r>
            <a:endParaRPr lang="zh-CN" altLang="en-US" sz="3000" b="1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/>
          <p:nvPr/>
        </p:nvSpPr>
        <p:spPr>
          <a:xfrm>
            <a:off x="862489" y="3924792"/>
            <a:ext cx="2499718" cy="40311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840"/>
              </a:lnSpc>
              <a:buNone/>
            </a:pPr>
            <a:r>
              <a:rPr lang="en-US" sz="2460" b="1" dirty="0">
                <a:solidFill>
                  <a:srgbClr val="FFFFFF"/>
                </a:solidFill>
                <a:latin typeface="Arial" panose="020B0604020202020204" pitchFamily="34" charset="0"/>
                <a:ea typeface="汉仪君黑-75简" charset="0"/>
                <a:cs typeface="Barlow" pitchFamily="34" charset="-120"/>
              </a:rPr>
              <a:t>Ketchup </a:t>
            </a:r>
            <a:r>
              <a:rPr lang="en-US" sz="2460" b="1" dirty="0">
                <a:solidFill>
                  <a:srgbClr val="FFFFFF"/>
                </a:solidFill>
                <a:latin typeface="Arial" panose="020B0604020202020204" pitchFamily="34" charset="0"/>
                <a:ea typeface="汉仪君黑-75简" charset="0"/>
                <a:cs typeface="Barlow" pitchFamily="34" charset="-120"/>
              </a:rPr>
              <a:t>DAO</a:t>
            </a:r>
            <a:endParaRPr lang="en-US" sz="2460" b="1" dirty="0">
              <a:solidFill>
                <a:srgbClr val="FFFFFF"/>
              </a:solidFill>
              <a:latin typeface="Arial" panose="020B0604020202020204" pitchFamily="34" charset="0"/>
              <a:ea typeface="汉仪君黑-75简" charset="0"/>
              <a:cs typeface="Barlow" pitchFamily="34" charset="-120"/>
            </a:endParaRPr>
          </a:p>
        </p:txBody>
      </p:sp>
      <p:sp>
        <p:nvSpPr>
          <p:cNvPr id="14" name="Text 8"/>
          <p:cNvSpPr/>
          <p:nvPr>
            <p:custDataLst>
              <p:tags r:id="rId1"/>
            </p:custDataLst>
          </p:nvPr>
        </p:nvSpPr>
        <p:spPr>
          <a:xfrm>
            <a:off x="6200081" y="4184117"/>
            <a:ext cx="2501206" cy="37228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545"/>
              </a:lnSpc>
              <a:buNone/>
            </a:pPr>
            <a:endParaRPr lang="en-US" sz="1640" dirty="0">
              <a:solidFill>
                <a:schemeClr val="dk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600" y="1736090"/>
            <a:ext cx="2082800" cy="2128520"/>
          </a:xfrm>
          <a:prstGeom prst="rect">
            <a:avLst/>
          </a:prstGeom>
        </p:spPr>
      </p:pic>
      <p:sp>
        <p:nvSpPr>
          <p:cNvPr id="20" name="Text 5"/>
          <p:cNvSpPr/>
          <p:nvPr>
            <p:custDataLst>
              <p:tags r:id="rId3"/>
            </p:custDataLst>
          </p:nvPr>
        </p:nvSpPr>
        <p:spPr>
          <a:xfrm>
            <a:off x="4846320" y="4453890"/>
            <a:ext cx="2501265" cy="982345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ctr">
              <a:lnSpc>
                <a:spcPts val="3545"/>
              </a:lnSpc>
              <a:buNone/>
            </a:pPr>
            <a:r>
              <a:rPr lang="zh-CN" altLang="en-US" sz="1165" dirty="0">
                <a:solidFill>
                  <a:schemeClr val="lt1"/>
                </a:solidFill>
                <a:latin typeface="Arial" panose="020B0604020202020204" pitchFamily="34" charset="0"/>
                <a:ea typeface="汉仪君黑-55W" charset="0"/>
              </a:rPr>
              <a:t>前腾讯安全</a:t>
            </a:r>
            <a:r>
              <a:rPr lang="en-US" altLang="zh-CN" sz="1165" dirty="0">
                <a:solidFill>
                  <a:schemeClr val="lt1"/>
                </a:solidFill>
                <a:latin typeface="Arial" panose="020B0604020202020204" pitchFamily="34" charset="0"/>
                <a:ea typeface="汉仪君黑-55W" charset="0"/>
              </a:rPr>
              <a:t>12</a:t>
            </a:r>
            <a:r>
              <a:rPr lang="zh-CN" altLang="en-US" sz="1165" dirty="0">
                <a:solidFill>
                  <a:schemeClr val="lt1"/>
                </a:solidFill>
                <a:latin typeface="Arial" panose="020B0604020202020204" pitchFamily="34" charset="0"/>
                <a:ea typeface="汉仪君黑-55W" charset="0"/>
              </a:rPr>
              <a:t>级高级</a:t>
            </a:r>
            <a:r>
              <a:rPr lang="zh-CN" altLang="en-US" sz="1165" dirty="0">
                <a:solidFill>
                  <a:schemeClr val="lt1"/>
                </a:solidFill>
                <a:latin typeface="Arial" panose="020B0604020202020204" pitchFamily="34" charset="0"/>
                <a:ea typeface="汉仪君黑-55W" charset="0"/>
              </a:rPr>
              <a:t>工程师</a:t>
            </a:r>
            <a:endParaRPr lang="zh-CN" altLang="en-US" sz="1165" dirty="0">
              <a:solidFill>
                <a:schemeClr val="lt1"/>
              </a:solidFill>
              <a:latin typeface="Arial" panose="020B0604020202020204" pitchFamily="34" charset="0"/>
              <a:ea typeface="汉仪君黑-55W" charset="0"/>
            </a:endParaRPr>
          </a:p>
          <a:p>
            <a:pPr marL="0" indent="0" algn="ctr">
              <a:lnSpc>
                <a:spcPts val="3545"/>
              </a:lnSpc>
              <a:buNone/>
            </a:pPr>
            <a:endParaRPr lang="zh-CN" altLang="en-US" sz="1165" dirty="0">
              <a:solidFill>
                <a:schemeClr val="lt1"/>
              </a:solidFill>
              <a:latin typeface="Arial" panose="020B0604020202020204" pitchFamily="34" charset="0"/>
              <a:ea typeface="汉仪君黑-55W" charset="0"/>
            </a:endParaRPr>
          </a:p>
        </p:txBody>
      </p:sp>
      <p:sp>
        <p:nvSpPr>
          <p:cNvPr id="22" name="Text 4"/>
          <p:cNvSpPr/>
          <p:nvPr/>
        </p:nvSpPr>
        <p:spPr>
          <a:xfrm>
            <a:off x="4846505" y="3924898"/>
            <a:ext cx="2499718" cy="403117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ctr">
              <a:lnSpc>
                <a:spcPts val="3840"/>
              </a:lnSpc>
              <a:buNone/>
            </a:pPr>
            <a:r>
              <a:rPr lang="en-US" sz="2460" b="1" dirty="0">
                <a:solidFill>
                  <a:srgbClr val="FFFFFF"/>
                </a:solidFill>
                <a:latin typeface="Arial" panose="020B0604020202020204" pitchFamily="34" charset="0"/>
                <a:ea typeface="汉仪君黑-75简" charset="0"/>
                <a:cs typeface="Barlow" pitchFamily="34" charset="-120"/>
              </a:rPr>
              <a:t>Aiwen</a:t>
            </a:r>
            <a:endParaRPr lang="en-US" sz="2460" b="1" dirty="0">
              <a:solidFill>
                <a:srgbClr val="FFFFFF"/>
              </a:solidFill>
              <a:latin typeface="Arial" panose="020B0604020202020204" pitchFamily="34" charset="0"/>
              <a:ea typeface="汉仪君黑-75简" charset="0"/>
              <a:cs typeface="Barlow" pitchFamily="34" charset="-12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62013" y="333375"/>
            <a:ext cx="5847715" cy="9112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l">
              <a:lnSpc>
                <a:spcPts val="6395"/>
              </a:lnSpc>
              <a:buNone/>
            </a:pPr>
            <a:r>
              <a:rPr lang="en-US" sz="3000" b="1" dirty="0">
                <a:solidFill>
                  <a:srgbClr val="FFFFFF"/>
                </a:solidFill>
                <a:latin typeface="Arial" panose="020B0604020202020204" pitchFamily="34" charset="0"/>
                <a:ea typeface="汉仪君黑-55W" charset="0"/>
                <a:cs typeface="Barlow" pitchFamily="34" charset="-120"/>
                <a:sym typeface="+mn-ea"/>
              </a:rPr>
              <a:t>We're</a:t>
            </a:r>
            <a:r>
              <a:rPr lang="en-US" sz="1500" b="1" dirty="0">
                <a:solidFill>
                  <a:srgbClr val="FFFFFF"/>
                </a:solidFill>
                <a:latin typeface="Arial" panose="020B0604020202020204" pitchFamily="34" charset="0"/>
                <a:ea typeface="汉仪君黑-55W" charset="0"/>
                <a:cs typeface="Barlow" pitchFamily="34" charset="-120"/>
                <a:sym typeface="+mn-ea"/>
              </a:rPr>
              <a:t> a group of IoT-loving Web3ers eager to join DePIN.</a:t>
            </a:r>
            <a:endParaRPr lang="en-US" altLang="en-US" sz="1500" b="1" dirty="0">
              <a:solidFill>
                <a:srgbClr val="FFFFFF"/>
              </a:solidFill>
              <a:latin typeface="Arial" panose="020B0604020202020204" pitchFamily="34" charset="0"/>
              <a:ea typeface="汉仪君黑-55W" charset="0"/>
              <a:cs typeface="Barlow" pitchFamily="34" charset="-12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610" y="1781175"/>
            <a:ext cx="2083435" cy="2083435"/>
          </a:xfrm>
          <a:prstGeom prst="rect">
            <a:avLst/>
          </a:prstGeom>
        </p:spPr>
      </p:pic>
      <p:sp>
        <p:nvSpPr>
          <p:cNvPr id="13" name="Text 4"/>
          <p:cNvSpPr/>
          <p:nvPr/>
        </p:nvSpPr>
        <p:spPr>
          <a:xfrm>
            <a:off x="8286115" y="3948430"/>
            <a:ext cx="2499995" cy="505460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ctr">
              <a:lnSpc>
                <a:spcPts val="3840"/>
              </a:lnSpc>
              <a:buNone/>
            </a:pPr>
            <a:r>
              <a:rPr lang="en-US" sz="2460" b="1" dirty="0">
                <a:solidFill>
                  <a:srgbClr val="FFFFFF"/>
                </a:solidFill>
                <a:latin typeface="Arial" panose="020B0604020202020204" pitchFamily="34" charset="0"/>
                <a:ea typeface="汉仪君黑-75简" charset="0"/>
                <a:cs typeface="Barlow" pitchFamily="34" charset="-120"/>
              </a:rPr>
              <a:t>Yujia</a:t>
            </a:r>
            <a:endParaRPr lang="en-US" sz="2460" b="1" dirty="0">
              <a:solidFill>
                <a:srgbClr val="FFFFFF"/>
              </a:solidFill>
              <a:latin typeface="Arial" panose="020B0604020202020204" pitchFamily="34" charset="0"/>
              <a:ea typeface="汉仪君黑-75简" charset="0"/>
              <a:cs typeface="Barlow" pitchFamily="34" charset="-120"/>
            </a:endParaRPr>
          </a:p>
        </p:txBody>
      </p:sp>
      <p:pic>
        <p:nvPicPr>
          <p:cNvPr id="15" name="图片 14" descr="tn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5840" y="6462395"/>
            <a:ext cx="697230" cy="215900"/>
          </a:xfrm>
          <a:prstGeom prst="rect">
            <a:avLst/>
          </a:prstGeom>
        </p:spPr>
      </p:pic>
      <p:sp>
        <p:nvSpPr>
          <p:cNvPr id="2" name="Text 5"/>
          <p:cNvSpPr/>
          <p:nvPr>
            <p:custDataLst>
              <p:tags r:id="rId6"/>
            </p:custDataLst>
          </p:nvPr>
        </p:nvSpPr>
        <p:spPr>
          <a:xfrm>
            <a:off x="8284845" y="4484370"/>
            <a:ext cx="2501265" cy="982345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ctr">
              <a:lnSpc>
                <a:spcPts val="3545"/>
              </a:lnSpc>
              <a:buNone/>
            </a:pPr>
            <a:r>
              <a:rPr lang="zh-CN" altLang="en-US" sz="1165" dirty="0">
                <a:solidFill>
                  <a:schemeClr val="lt1"/>
                </a:solidFill>
                <a:latin typeface="Arial" panose="020B0604020202020204" pitchFamily="34" charset="0"/>
                <a:ea typeface="汉仪君黑-55W" charset="0"/>
              </a:rPr>
              <a:t>上海理工大学数学</a:t>
            </a:r>
            <a:r>
              <a:rPr lang="zh-CN" altLang="en-US" sz="1165" dirty="0">
                <a:solidFill>
                  <a:schemeClr val="lt1"/>
                </a:solidFill>
                <a:latin typeface="Arial" panose="020B0604020202020204" pitchFamily="34" charset="0"/>
                <a:ea typeface="汉仪君黑-55W" charset="0"/>
              </a:rPr>
              <a:t>专业在读</a:t>
            </a:r>
            <a:r>
              <a:rPr lang="zh-CN" altLang="en-US" sz="1165" dirty="0">
                <a:solidFill>
                  <a:schemeClr val="lt1"/>
                </a:solidFill>
                <a:latin typeface="Arial" panose="020B0604020202020204" pitchFamily="34" charset="0"/>
                <a:ea typeface="汉仪君黑-55W" charset="0"/>
              </a:rPr>
              <a:t>硕士</a:t>
            </a:r>
            <a:endParaRPr lang="zh-CN" altLang="en-US" sz="1165" dirty="0">
              <a:solidFill>
                <a:schemeClr val="lt1"/>
              </a:solidFill>
              <a:latin typeface="Arial" panose="020B0604020202020204" pitchFamily="34" charset="0"/>
              <a:ea typeface="汉仪君黑-55W" charset="0"/>
            </a:endParaRPr>
          </a:p>
          <a:p>
            <a:pPr marL="0" indent="0" algn="ctr">
              <a:lnSpc>
                <a:spcPts val="3545"/>
              </a:lnSpc>
              <a:buNone/>
            </a:pPr>
            <a:endParaRPr lang="zh-CN" altLang="en-US" sz="1165" dirty="0">
              <a:solidFill>
                <a:schemeClr val="lt1"/>
              </a:solidFill>
              <a:latin typeface="Arial" panose="020B0604020202020204" pitchFamily="34" charset="0"/>
              <a:ea typeface="汉仪君黑-55W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6115" y="1736090"/>
            <a:ext cx="2083435" cy="20834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/>
          <p:nvPr/>
        </p:nvSpPr>
        <p:spPr>
          <a:xfrm>
            <a:off x="4846479" y="3227562"/>
            <a:ext cx="2499718" cy="403117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ctr">
              <a:lnSpc>
                <a:spcPts val="3840"/>
              </a:lnSpc>
              <a:buNone/>
            </a:pPr>
            <a:r>
              <a:rPr lang="zh-CN" altLang="en-US" sz="2460" b="1" dirty="0">
                <a:solidFill>
                  <a:srgbClr val="FFFFFF"/>
                </a:solidFill>
                <a:latin typeface="Arial" panose="020B0604020202020204" pitchFamily="34" charset="0"/>
                <a:ea typeface="汉仪君黑-75简" charset="0"/>
                <a:cs typeface="Barlow" pitchFamily="34" charset="-120"/>
              </a:rPr>
              <a:t>谢谢</a:t>
            </a:r>
            <a:endParaRPr lang="zh-CN" altLang="en-US" sz="2460" b="1" dirty="0">
              <a:solidFill>
                <a:srgbClr val="FFFFFF"/>
              </a:solidFill>
              <a:latin typeface="Arial" panose="020B0604020202020204" pitchFamily="34" charset="0"/>
              <a:ea typeface="汉仪君黑-75简" charset="0"/>
              <a:cs typeface="Barlow" pitchFamily="34" charset="-12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16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1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19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0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21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22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23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24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25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26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27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28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29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0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3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3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4.xml><?xml version="1.0" encoding="utf-8"?>
<p:tagLst xmlns:p="http://schemas.openxmlformats.org/presentationml/2006/main">
  <p:tag name="KSO_WPP_MARK_KEY" val="eb0e7bee-4ce9-49de-9035-ef190694b5eb"/>
  <p:tag name="COMMONDATA" val="eyJoZGlkIjoiYmQ3NjQxYmZmN2ZkODIxYWNiNTEzMzQyMTZmNzQ1MmMifQ=="/>
</p:tagLst>
</file>

<file path=ppt/tags/tag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heme/theme1.xml><?xml version="1.0" encoding="utf-8"?>
<a:theme xmlns:a="http://schemas.openxmlformats.org/drawingml/2006/main" name="1_Office Theme">
  <a:themeElements>
    <a:clrScheme name="">
      <a:dk1>
        <a:srgbClr val="000000"/>
      </a:dk1>
      <a:lt1>
        <a:srgbClr val="FFFFFF"/>
      </a:lt1>
      <a:dk2>
        <a:srgbClr val="EEE6E2"/>
      </a:dk2>
      <a:lt2>
        <a:srgbClr val="FFFFFF"/>
      </a:lt2>
      <a:accent1>
        <a:srgbClr val="ED8D67"/>
      </a:accent1>
      <a:accent2>
        <a:srgbClr val="EBA35B"/>
      </a:accent2>
      <a:accent3>
        <a:srgbClr val="EBC763"/>
      </a:accent3>
      <a:accent4>
        <a:srgbClr val="D1D12F"/>
      </a:accent4>
      <a:accent5>
        <a:srgbClr val="A7DA4A"/>
      </a:accent5>
      <a:accent6>
        <a:srgbClr val="78BE9E"/>
      </a:accent6>
      <a:hlink>
        <a:srgbClr val="658BD5"/>
      </a:hlink>
      <a:folHlink>
        <a:srgbClr val="A16AA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WPS 演示</Application>
  <PresentationFormat>On-screen Show (16:9)</PresentationFormat>
  <Paragraphs>107</Paragraphs>
  <Slides>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51" baseType="lpstr">
      <vt:lpstr>Arial</vt:lpstr>
      <vt:lpstr>宋体</vt:lpstr>
      <vt:lpstr>Wingdings</vt:lpstr>
      <vt:lpstr>汉仪君黑-55W</vt:lpstr>
      <vt:lpstr>汉仪中黑KW</vt:lpstr>
      <vt:lpstr>Barlow</vt:lpstr>
      <vt:lpstr>汉仪君黑-75简</vt:lpstr>
      <vt:lpstr>Arial Bold</vt:lpstr>
      <vt:lpstr>汉仪文黑-75简</vt:lpstr>
      <vt:lpstr>汉仪屏黑 简</vt:lpstr>
      <vt:lpstr>微软雅黑</vt:lpstr>
      <vt:lpstr>汉仪旗黑</vt:lpstr>
      <vt:lpstr>Calibri</vt:lpstr>
      <vt:lpstr>宋体</vt:lpstr>
      <vt:lpstr>14</vt:lpstr>
      <vt:lpstr>微软雅黑</vt:lpstr>
      <vt:lpstr>Arial Unicode MS</vt:lpstr>
      <vt:lpstr>Helvetica Neue</vt:lpstr>
      <vt:lpstr>等线</vt:lpstr>
      <vt:lpstr>汉仪中等线KW</vt:lpstr>
      <vt:lpstr>汉仪书宋二KW</vt:lpstr>
      <vt:lpstr>Apple Color Emoji</vt:lpstr>
      <vt:lpstr>苹方-简</vt:lpstr>
      <vt:lpstr>Barlow</vt:lpstr>
      <vt:lpstr>汉仪屏黑 简</vt:lpstr>
      <vt:lpstr>DOUYU 常规体</vt:lpstr>
      <vt:lpstr>Hiragino Sans GB W3</vt:lpstr>
      <vt:lpstr>草书 简入繁出</vt:lpstr>
      <vt:lpstr>Brush Script MT</vt:lpstr>
      <vt:lpstr>Bodoni Ornaments</vt:lpstr>
      <vt:lpstr>Bodoni 72 Smallcaps</vt:lpstr>
      <vt:lpstr>Bodoni 72 Oldstyle Book</vt:lpstr>
      <vt:lpstr>Big Caslon</vt:lpstr>
      <vt:lpstr>Beirut</vt:lpstr>
      <vt:lpstr>Bangla MN Regular</vt:lpstr>
      <vt:lpstr>Chalkboard SE Regular</vt:lpstr>
      <vt:lpstr>Herculanum</vt:lpstr>
      <vt:lpstr>Khmer Sangam MN</vt:lpstr>
      <vt:lpstr>STIXSizeOneSym Regular</vt:lpstr>
      <vt:lpstr>STIXIntegralsUpD Regular</vt:lpstr>
      <vt:lpstr>STIXIntegralsSm Regular</vt:lpstr>
      <vt:lpstr>Apple Chancery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yeezhang</cp:lastModifiedBy>
  <cp:revision>37</cp:revision>
  <dcterms:created xsi:type="dcterms:W3CDTF">2023-09-16T12:59:01Z</dcterms:created>
  <dcterms:modified xsi:type="dcterms:W3CDTF">2023-09-16T12:59:01Z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9CFD84D9CF7FB24295A60565AA54D2BE_43</vt:lpwstr>
  </property>
  <property fmtid="{D5CDD505-2E9C-101B-9397-08002B2CF9AE}" pid="3" name="KSOProductBuildVer">
    <vt:lpwstr>2052-5.5.1.7991</vt:lpwstr>
  </property>
</Properties>
</file>