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9" r:id="rId3"/>
    <p:sldId id="312" r:id="rId4"/>
    <p:sldId id="311" r:id="rId5"/>
    <p:sldId id="270" r:id="rId6"/>
    <p:sldId id="310" r:id="rId7"/>
    <p:sldId id="313" r:id="rId8"/>
    <p:sldId id="283" r:id="rId9"/>
    <p:sldId id="314" r:id="rId10"/>
  </p:sldIdLst>
  <p:sldSz cx="9144000" cy="5143500" type="screen16x9"/>
  <p:notesSz cx="6858000" cy="9144000"/>
  <p:embeddedFontLst>
    <p:embeddedFont>
      <p:font typeface="Varela Round" panose="020B0604020202020204" charset="-79"/>
      <p:regular r:id="rId12"/>
    </p:embeddedFont>
    <p:embeddedFont>
      <p:font typeface="Work Sans Regular" panose="020B0604020202020204" charset="-93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ighteou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EBBBBA-C14D-4BAF-BACC-3A8B67C27D89}">
  <a:tblStyle styleId="{4DEBBBBA-C14D-4BAF-BACC-3A8B67C27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D8A47A-3C58-4959-A77A-B98366A805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673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50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3012df1a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3012df1a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09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3012df1a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3012df1a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78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3012df1a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3012df1a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72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63012df1a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63012df1a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92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CUSTOM_1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1166275" y="2607121"/>
            <a:ext cx="2790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hasCustomPrompt="1"/>
          </p:nvPr>
        </p:nvSpPr>
        <p:spPr>
          <a:xfrm>
            <a:off x="1166275" y="2323908"/>
            <a:ext cx="2790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2"/>
          </p:nvPr>
        </p:nvSpPr>
        <p:spPr>
          <a:xfrm>
            <a:off x="5257210" y="1672675"/>
            <a:ext cx="2578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3" hasCustomPrompt="1"/>
          </p:nvPr>
        </p:nvSpPr>
        <p:spPr>
          <a:xfrm>
            <a:off x="4939985" y="1223825"/>
            <a:ext cx="3212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4"/>
          </p:nvPr>
        </p:nvSpPr>
        <p:spPr>
          <a:xfrm>
            <a:off x="5266082" y="3568065"/>
            <a:ext cx="2790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5" hasCustomPrompt="1"/>
          </p:nvPr>
        </p:nvSpPr>
        <p:spPr>
          <a:xfrm>
            <a:off x="4992429" y="3298250"/>
            <a:ext cx="3212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 flipH="1">
            <a:off x="6349425" y="2108394"/>
            <a:ext cx="2195400" cy="9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7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●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Regular"/>
              <a:buChar char="○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Regular"/>
              <a:buChar char="■"/>
              <a:defRPr sz="1200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0" r:id="rId3"/>
    <p:sldLayoutId id="2147483669" r:id="rId4"/>
    <p:sldLayoutId id="2147483674" r:id="rId5"/>
    <p:sldLayoutId id="2147483675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1186369" y="545595"/>
            <a:ext cx="5140876" cy="57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1495529" y="2075542"/>
            <a:ext cx="5334621" cy="2293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INTERNET</a:t>
            </a:r>
            <a:br>
              <a:rPr lang="en" sz="6000" dirty="0" smtClean="0"/>
            </a:br>
            <a:r>
              <a:rPr lang="en" sz="6000" dirty="0" smtClean="0"/>
              <a:t>OF THINGS</a:t>
            </a:r>
            <a:endParaRPr sz="6000" dirty="0">
              <a:solidFill>
                <a:schemeClr val="lt1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178" y="140266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257209" y="3944494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67" y="2424856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212073" y="3126896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364340" y="2233363"/>
            <a:ext cx="3657600" cy="682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INTERNET OF THINGS</a:t>
            </a:r>
            <a:endParaRPr dirty="0"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713904" y="1162911"/>
            <a:ext cx="1117253" cy="112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1505665" y="1100614"/>
            <a:ext cx="966061" cy="12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2140857" y="827313"/>
            <a:ext cx="2409372" cy="898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CONCEPT</a:t>
            </a:r>
            <a:endParaRPr sz="2400" dirty="0"/>
          </a:p>
        </p:txBody>
      </p:sp>
      <p:sp>
        <p:nvSpPr>
          <p:cNvPr id="189" name="Google Shape;189;p35"/>
          <p:cNvSpPr txBox="1">
            <a:spLocks noGrp="1"/>
          </p:cNvSpPr>
          <p:nvPr>
            <p:ph type="subTitle" idx="1"/>
          </p:nvPr>
        </p:nvSpPr>
        <p:spPr>
          <a:xfrm flipH="1">
            <a:off x="2220685" y="1725863"/>
            <a:ext cx="2414005" cy="486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/>
              <a:t>By Nguyen Le </a:t>
            </a:r>
            <a:r>
              <a:rPr lang="en-US" sz="1600" dirty="0" err="1" smtClean="0"/>
              <a:t>Huu</a:t>
            </a:r>
            <a:r>
              <a:rPr lang="en-US" sz="1600" dirty="0" smtClean="0"/>
              <a:t> </a:t>
            </a:r>
            <a:r>
              <a:rPr lang="en-US" sz="1600" dirty="0" err="1" smtClean="0"/>
              <a:t>Duy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90" name="Google Shape;190;p35"/>
          <p:cNvSpPr txBox="1">
            <a:spLocks noGrp="1"/>
          </p:cNvSpPr>
          <p:nvPr>
            <p:ph type="ctrTitle" idx="3"/>
          </p:nvPr>
        </p:nvSpPr>
        <p:spPr>
          <a:xfrm flipH="1">
            <a:off x="2368088" y="2960914"/>
            <a:ext cx="2500568" cy="705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/>
              <a:t>EXAMPLES APPLICATIONS</a:t>
            </a:r>
            <a:endParaRPr sz="2400" b="1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4"/>
          </p:nvPr>
        </p:nvSpPr>
        <p:spPr>
          <a:xfrm flipH="1">
            <a:off x="2220685" y="3664249"/>
            <a:ext cx="2568987" cy="457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600" dirty="0"/>
              <a:t>By Nguyen </a:t>
            </a:r>
            <a:r>
              <a:rPr lang="fr-FR" sz="1600" dirty="0" smtClean="0"/>
              <a:t>Ket </a:t>
            </a:r>
            <a:r>
              <a:rPr lang="fr-FR" sz="1600" dirty="0" err="1" smtClean="0"/>
              <a:t>Doan</a:t>
            </a:r>
            <a:endParaRPr lang="fr-FR" sz="1600" dirty="0"/>
          </a:p>
          <a:p>
            <a:pPr marL="0" lvl="0" indent="0"/>
            <a:endParaRPr lang="fr-FR" dirty="0"/>
          </a:p>
        </p:txBody>
      </p:sp>
      <p:sp>
        <p:nvSpPr>
          <p:cNvPr id="192" name="Google Shape;192;p35"/>
          <p:cNvSpPr txBox="1">
            <a:spLocks noGrp="1"/>
          </p:cNvSpPr>
          <p:nvPr>
            <p:ph type="ctrTitle" idx="6"/>
          </p:nvPr>
        </p:nvSpPr>
        <p:spPr>
          <a:xfrm flipH="1">
            <a:off x="6132286" y="1006023"/>
            <a:ext cx="29536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ADVANTAGES ,  DISADVANTAGES</a:t>
            </a:r>
            <a:endParaRPr sz="2400" dirty="0"/>
          </a:p>
        </p:txBody>
      </p:sp>
      <p:sp>
        <p:nvSpPr>
          <p:cNvPr id="193" name="Google Shape;193;p35"/>
          <p:cNvSpPr txBox="1">
            <a:spLocks noGrp="1"/>
          </p:cNvSpPr>
          <p:nvPr>
            <p:ph type="subTitle" idx="7"/>
          </p:nvPr>
        </p:nvSpPr>
        <p:spPr>
          <a:xfrm flipH="1">
            <a:off x="6248399" y="1467512"/>
            <a:ext cx="2387324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indent="0"/>
            <a:r>
              <a:rPr lang="fr-FR" sz="1600" dirty="0"/>
              <a:t>By </a:t>
            </a:r>
            <a:r>
              <a:rPr lang="fr-FR" sz="1600" dirty="0" smtClean="0"/>
              <a:t>Nguyen Van Vu</a:t>
            </a:r>
            <a:endParaRPr lang="fr-F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ctrTitle" idx="9"/>
          </p:nvPr>
        </p:nvSpPr>
        <p:spPr>
          <a:xfrm flipH="1">
            <a:off x="6204799" y="3121797"/>
            <a:ext cx="27795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NUMBERS AND </a:t>
            </a:r>
            <a:r>
              <a:rPr lang="en-US" sz="2400" dirty="0"/>
              <a:t>POTENTIAL </a:t>
            </a:r>
            <a:endParaRPr sz="2400" dirty="0"/>
          </a:p>
        </p:txBody>
      </p:sp>
      <p:sp>
        <p:nvSpPr>
          <p:cNvPr id="195" name="Google Shape;195;p35"/>
          <p:cNvSpPr txBox="1">
            <a:spLocks noGrp="1"/>
          </p:cNvSpPr>
          <p:nvPr>
            <p:ph type="subTitle" idx="13"/>
          </p:nvPr>
        </p:nvSpPr>
        <p:spPr>
          <a:xfrm flipH="1">
            <a:off x="6317954" y="3788228"/>
            <a:ext cx="2455929" cy="413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/>
              <a:t>By Bui </a:t>
            </a:r>
            <a:r>
              <a:rPr lang="en-US" sz="1600" dirty="0" err="1" smtClean="0"/>
              <a:t>Thi</a:t>
            </a:r>
            <a:r>
              <a:rPr lang="en-US" sz="1600" dirty="0" smtClean="0"/>
              <a:t> </a:t>
            </a:r>
            <a:r>
              <a:rPr lang="en-US" sz="1600" dirty="0" err="1" smtClean="0"/>
              <a:t>Huong</a:t>
            </a:r>
            <a:r>
              <a:rPr lang="en-US" sz="1600" dirty="0" smtClean="0"/>
              <a:t> </a:t>
            </a:r>
            <a:r>
              <a:rPr lang="en-US" sz="1600" dirty="0" err="1" smtClean="0"/>
              <a:t>Giang</a:t>
            </a:r>
            <a:endParaRPr sz="1600" dirty="0"/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702620" y="3135764"/>
            <a:ext cx="1139822" cy="114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1445033" y="3100664"/>
            <a:ext cx="1087326" cy="117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515987" y="1034382"/>
            <a:ext cx="1139859" cy="114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 rotWithShape="1">
          <a:blip r:embed="rId6">
            <a:alphaModFix/>
          </a:blip>
          <a:srcRect t="6747" b="6747"/>
          <a:stretch/>
        </p:blipFill>
        <p:spPr>
          <a:xfrm>
            <a:off x="5281060" y="1032944"/>
            <a:ext cx="1087361" cy="117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550229" y="3127899"/>
            <a:ext cx="1145813" cy="115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7">
            <a:alphaModFix/>
          </a:blip>
          <a:srcRect t="2705" b="2705"/>
          <a:stretch/>
        </p:blipFill>
        <p:spPr>
          <a:xfrm>
            <a:off x="5281060" y="3032915"/>
            <a:ext cx="1212175" cy="131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1082407" y="166526"/>
            <a:ext cx="3654598" cy="435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What is the internet of </a:t>
            </a:r>
            <a:r>
              <a:rPr lang="vi-VN" dirty="0" smtClean="0"/>
              <a:t>things?</a:t>
            </a:r>
            <a:endParaRPr dirty="0"/>
          </a:p>
        </p:txBody>
      </p:sp>
      <p:pic>
        <p:nvPicPr>
          <p:cNvPr id="1028" name="Picture 4" descr="Internet of Things (IOT) - Xu hướng công nghệ của tương l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2" y="1271909"/>
            <a:ext cx="4702629" cy="331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20;p37"/>
          <p:cNvPicPr preferRelativeResize="0"/>
          <p:nvPr/>
        </p:nvPicPr>
        <p:blipFill rotWithShape="1">
          <a:blip r:embed="rId4">
            <a:alphaModFix/>
          </a:blip>
          <a:srcRect t="7911" b="7920"/>
          <a:stretch/>
        </p:blipFill>
        <p:spPr>
          <a:xfrm>
            <a:off x="-55001" y="83533"/>
            <a:ext cx="691610" cy="60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p37"/>
          <p:cNvPicPr preferRelativeResize="0"/>
          <p:nvPr/>
        </p:nvPicPr>
        <p:blipFill rotWithShape="1">
          <a:blip r:embed="rId5">
            <a:alphaModFix/>
          </a:blip>
          <a:srcRect t="4661" b="4643"/>
          <a:stretch/>
        </p:blipFill>
        <p:spPr>
          <a:xfrm>
            <a:off x="378136" y="83532"/>
            <a:ext cx="791098" cy="60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793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037824"/>
            <a:ext cx="2832576" cy="27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08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8189" y="602175"/>
            <a:ext cx="6785811" cy="484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419;p48"/>
          <p:cNvSpPr/>
          <p:nvPr/>
        </p:nvSpPr>
        <p:spPr>
          <a:xfrm rot="5400000">
            <a:off x="1027676" y="3639748"/>
            <a:ext cx="539318" cy="24313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15949" y="4720512"/>
            <a:ext cx="2162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 Nguyen Le Huu Duy</a:t>
            </a:r>
          </a:p>
        </p:txBody>
      </p:sp>
      <p:pic>
        <p:nvPicPr>
          <p:cNvPr id="16" name="Google Shape;23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9068209">
            <a:off x="2324070" y="3566839"/>
            <a:ext cx="956505" cy="14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6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98971" y="3072"/>
            <a:ext cx="1065561" cy="1000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5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097177" y="165704"/>
            <a:ext cx="2700915" cy="46433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vi-VN" b="1" dirty="0" smtClean="0"/>
              <a:t>cloud computing</a:t>
            </a:r>
            <a:endParaRPr lang="vi-VN" b="1" dirty="0"/>
          </a:p>
        </p:txBody>
      </p:sp>
      <p:sp>
        <p:nvSpPr>
          <p:cNvPr id="5" name="Google Shape;419;p48"/>
          <p:cNvSpPr/>
          <p:nvPr/>
        </p:nvSpPr>
        <p:spPr>
          <a:xfrm rot="5400000">
            <a:off x="1154750" y="3536619"/>
            <a:ext cx="539318" cy="24313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72198" y="4598392"/>
            <a:ext cx="2162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 Nguyen Le Huu Duy</a:t>
            </a:r>
          </a:p>
        </p:txBody>
      </p:sp>
      <p:pic>
        <p:nvPicPr>
          <p:cNvPr id="19" name="Google Shape;220;p37"/>
          <p:cNvPicPr preferRelativeResize="0"/>
          <p:nvPr/>
        </p:nvPicPr>
        <p:blipFill rotWithShape="1">
          <a:blip r:embed="rId2">
            <a:alphaModFix/>
          </a:blip>
          <a:srcRect t="7911" b="7920"/>
          <a:stretch/>
        </p:blipFill>
        <p:spPr>
          <a:xfrm>
            <a:off x="-55001" y="83533"/>
            <a:ext cx="691610" cy="60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354;p45"/>
          <p:cNvSpPr/>
          <p:nvPr/>
        </p:nvSpPr>
        <p:spPr>
          <a:xfrm flipV="1">
            <a:off x="2926081" y="1182529"/>
            <a:ext cx="5984164" cy="1260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algn="bl" rotWithShape="0">
              <a:schemeClr val="accent1">
                <a:alpha val="7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54;p45"/>
          <p:cNvSpPr/>
          <p:nvPr/>
        </p:nvSpPr>
        <p:spPr>
          <a:xfrm rot="5400000">
            <a:off x="1065436" y="3043175"/>
            <a:ext cx="3882019" cy="16073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algn="bl" rotWithShape="0">
              <a:schemeClr val="accent1">
                <a:alpha val="7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3150;p83"/>
          <p:cNvGrpSpPr/>
          <p:nvPr/>
        </p:nvGrpSpPr>
        <p:grpSpPr>
          <a:xfrm>
            <a:off x="8058447" y="165704"/>
            <a:ext cx="652415" cy="546717"/>
            <a:chOff x="2302788" y="1505981"/>
            <a:chExt cx="336188" cy="335425"/>
          </a:xfrm>
        </p:grpSpPr>
        <p:sp>
          <p:nvSpPr>
            <p:cNvPr id="25" name="Google Shape;13151;p83"/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152;p83"/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153;p83"/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154;p83"/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55;p83"/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56;p83"/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157;p83"/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158;p83"/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159;p83"/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60;p83"/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61;p83"/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62;p83"/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3;p83"/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64;p83"/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65;p83"/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66;p83"/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167;p83"/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Google Shape;8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80" y="-11153"/>
            <a:ext cx="1007208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378136" y="83532"/>
            <a:ext cx="791098" cy="60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460" y="1534878"/>
            <a:ext cx="5610785" cy="34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ctrTitle"/>
          </p:nvPr>
        </p:nvSpPr>
        <p:spPr>
          <a:xfrm>
            <a:off x="1436914" y="290286"/>
            <a:ext cx="4354285" cy="754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3200" b="1" dirty="0" smtClean="0"/>
              <a:t>EXAMPLES AND APPLICATIONS</a:t>
            </a:r>
            <a:endParaRPr lang="en-US" sz="3200" b="1" dirty="0"/>
          </a:p>
        </p:txBody>
      </p:sp>
      <p:sp>
        <p:nvSpPr>
          <p:cNvPr id="363" name="Google Shape;363;p46"/>
          <p:cNvSpPr txBox="1">
            <a:spLocks noGrp="1"/>
          </p:cNvSpPr>
          <p:nvPr>
            <p:ph type="subTitle" idx="1"/>
          </p:nvPr>
        </p:nvSpPr>
        <p:spPr>
          <a:xfrm>
            <a:off x="275772" y="4565035"/>
            <a:ext cx="1983227" cy="319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dirty="0"/>
              <a:t>By Nguyen Ket </a:t>
            </a:r>
            <a:r>
              <a:rPr lang="fr-FR" dirty="0" err="1"/>
              <a:t>Doan</a:t>
            </a:r>
            <a:endParaRPr lang="fr-FR" dirty="0"/>
          </a:p>
          <a:p>
            <a:pPr marL="0" lvl="0" indent="0"/>
            <a:endParaRPr lang="fr-FR" dirty="0"/>
          </a:p>
        </p:txBody>
      </p:sp>
      <p:pic>
        <p:nvPicPr>
          <p:cNvPr id="364" name="Google Shape;364;p4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0" y="72571"/>
            <a:ext cx="763706" cy="86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 t="6822" b="6822"/>
          <a:stretch/>
        </p:blipFill>
        <p:spPr>
          <a:xfrm>
            <a:off x="471715" y="56870"/>
            <a:ext cx="850313" cy="8757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156881" y="1045029"/>
            <a:ext cx="2801257" cy="816330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1.Application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 driverless vehicles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1" y="1921525"/>
            <a:ext cx="4083890" cy="236018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628827" y="1045029"/>
            <a:ext cx="2554515" cy="8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Varela Round"/>
              <a:buNone/>
              <a:defRPr sz="30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2. Smart indoor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05" y="1921524"/>
            <a:ext cx="4192281" cy="2360189"/>
          </a:xfrm>
          <a:prstGeom prst="rect">
            <a:avLst/>
          </a:prstGeom>
        </p:spPr>
      </p:pic>
      <p:sp>
        <p:nvSpPr>
          <p:cNvPr id="11" name="Google Shape;9272;p77"/>
          <p:cNvSpPr/>
          <p:nvPr/>
        </p:nvSpPr>
        <p:spPr>
          <a:xfrm>
            <a:off x="5062136" y="56870"/>
            <a:ext cx="895977" cy="995596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447;p71"/>
          <p:cNvGrpSpPr/>
          <p:nvPr/>
        </p:nvGrpSpPr>
        <p:grpSpPr>
          <a:xfrm>
            <a:off x="219338" y="4724692"/>
            <a:ext cx="162515" cy="90049"/>
            <a:chOff x="4791775" y="1877500"/>
            <a:chExt cx="66725" cy="36975"/>
          </a:xfrm>
        </p:grpSpPr>
        <p:sp>
          <p:nvSpPr>
            <p:cNvPr id="13" name="Google Shape;1448;p71"/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9;p71"/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553;p77"/>
          <p:cNvSpPr/>
          <p:nvPr/>
        </p:nvSpPr>
        <p:spPr>
          <a:xfrm>
            <a:off x="7895197" y="19294"/>
            <a:ext cx="1112227" cy="966623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425;p77"/>
          <p:cNvSpPr/>
          <p:nvPr/>
        </p:nvSpPr>
        <p:spPr>
          <a:xfrm>
            <a:off x="1075444" y="334902"/>
            <a:ext cx="601752" cy="534298"/>
          </a:xfrm>
          <a:custGeom>
            <a:avLst/>
            <a:gdLst/>
            <a:ahLst/>
            <a:cxnLst/>
            <a:rect l="l" t="t" r="r" b="b"/>
            <a:pathLst>
              <a:path w="11490" h="10229" extrusionOk="0">
                <a:moveTo>
                  <a:pt x="8287" y="370"/>
                </a:moveTo>
                <a:cubicBezTo>
                  <a:pt x="9871" y="370"/>
                  <a:pt x="11157" y="1656"/>
                  <a:pt x="11157" y="3251"/>
                </a:cubicBezTo>
                <a:cubicBezTo>
                  <a:pt x="11133" y="4037"/>
                  <a:pt x="10847" y="4870"/>
                  <a:pt x="10299" y="5751"/>
                </a:cubicBezTo>
                <a:cubicBezTo>
                  <a:pt x="9847" y="6442"/>
                  <a:pt x="9216" y="7156"/>
                  <a:pt x="8418" y="7871"/>
                </a:cubicBezTo>
                <a:cubicBezTo>
                  <a:pt x="7263" y="8918"/>
                  <a:pt x="6084" y="9645"/>
                  <a:pt x="5763" y="9835"/>
                </a:cubicBezTo>
                <a:cubicBezTo>
                  <a:pt x="5430" y="9645"/>
                  <a:pt x="4251" y="8930"/>
                  <a:pt x="3096" y="7895"/>
                </a:cubicBezTo>
                <a:cubicBezTo>
                  <a:pt x="2310" y="7180"/>
                  <a:pt x="1667" y="6466"/>
                  <a:pt x="1215" y="5763"/>
                </a:cubicBezTo>
                <a:cubicBezTo>
                  <a:pt x="667" y="4894"/>
                  <a:pt x="381" y="4049"/>
                  <a:pt x="381" y="3251"/>
                </a:cubicBezTo>
                <a:cubicBezTo>
                  <a:pt x="381" y="1668"/>
                  <a:pt x="1667" y="370"/>
                  <a:pt x="3263" y="370"/>
                </a:cubicBezTo>
                <a:cubicBezTo>
                  <a:pt x="4191" y="370"/>
                  <a:pt x="5084" y="834"/>
                  <a:pt x="5620" y="1608"/>
                </a:cubicBezTo>
                <a:cubicBezTo>
                  <a:pt x="5656" y="1656"/>
                  <a:pt x="5715" y="1679"/>
                  <a:pt x="5775" y="1679"/>
                </a:cubicBezTo>
                <a:cubicBezTo>
                  <a:pt x="5834" y="1679"/>
                  <a:pt x="5894" y="1656"/>
                  <a:pt x="5918" y="1608"/>
                </a:cubicBezTo>
                <a:cubicBezTo>
                  <a:pt x="6454" y="834"/>
                  <a:pt x="7335" y="370"/>
                  <a:pt x="8287" y="370"/>
                </a:cubicBezTo>
                <a:close/>
                <a:moveTo>
                  <a:pt x="3227" y="1"/>
                </a:moveTo>
                <a:cubicBezTo>
                  <a:pt x="1441" y="1"/>
                  <a:pt x="0" y="1441"/>
                  <a:pt x="0" y="3227"/>
                </a:cubicBezTo>
                <a:cubicBezTo>
                  <a:pt x="0" y="4108"/>
                  <a:pt x="298" y="5013"/>
                  <a:pt x="893" y="5942"/>
                </a:cubicBezTo>
                <a:cubicBezTo>
                  <a:pt x="1370" y="6668"/>
                  <a:pt x="2001" y="7418"/>
                  <a:pt x="2822" y="8145"/>
                </a:cubicBezTo>
                <a:cubicBezTo>
                  <a:pt x="4203" y="9383"/>
                  <a:pt x="5620" y="10181"/>
                  <a:pt x="5632" y="10192"/>
                </a:cubicBezTo>
                <a:cubicBezTo>
                  <a:pt x="5668" y="10216"/>
                  <a:pt x="5692" y="10228"/>
                  <a:pt x="5727" y="10228"/>
                </a:cubicBezTo>
                <a:cubicBezTo>
                  <a:pt x="5751" y="10228"/>
                  <a:pt x="5787" y="10216"/>
                  <a:pt x="5811" y="10192"/>
                </a:cubicBezTo>
                <a:cubicBezTo>
                  <a:pt x="5834" y="10181"/>
                  <a:pt x="7239" y="9395"/>
                  <a:pt x="8632" y="8145"/>
                </a:cubicBezTo>
                <a:cubicBezTo>
                  <a:pt x="9442" y="7418"/>
                  <a:pt x="10097" y="6668"/>
                  <a:pt x="10561" y="5942"/>
                </a:cubicBezTo>
                <a:cubicBezTo>
                  <a:pt x="11157" y="5013"/>
                  <a:pt x="11454" y="4108"/>
                  <a:pt x="11454" y="3227"/>
                </a:cubicBezTo>
                <a:cubicBezTo>
                  <a:pt x="11490" y="1441"/>
                  <a:pt x="10049" y="1"/>
                  <a:pt x="8263" y="1"/>
                </a:cubicBezTo>
                <a:cubicBezTo>
                  <a:pt x="7275" y="1"/>
                  <a:pt x="6358" y="453"/>
                  <a:pt x="5739" y="1203"/>
                </a:cubicBezTo>
                <a:cubicBezTo>
                  <a:pt x="5132" y="453"/>
                  <a:pt x="4203" y="1"/>
                  <a:pt x="322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ctrTitle"/>
          </p:nvPr>
        </p:nvSpPr>
        <p:spPr>
          <a:xfrm>
            <a:off x="1436914" y="290286"/>
            <a:ext cx="4354285" cy="754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3200" b="1" dirty="0" smtClean="0"/>
              <a:t>EXAMPLES AND APPLICATIONS</a:t>
            </a:r>
            <a:endParaRPr lang="en-US" sz="3200" b="1" dirty="0"/>
          </a:p>
        </p:txBody>
      </p:sp>
      <p:sp>
        <p:nvSpPr>
          <p:cNvPr id="363" name="Google Shape;363;p46"/>
          <p:cNvSpPr txBox="1">
            <a:spLocks noGrp="1"/>
          </p:cNvSpPr>
          <p:nvPr>
            <p:ph type="subTitle" idx="1"/>
          </p:nvPr>
        </p:nvSpPr>
        <p:spPr>
          <a:xfrm>
            <a:off x="275772" y="4565035"/>
            <a:ext cx="1983227" cy="319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dirty="0"/>
              <a:t>By Nguyen Ket </a:t>
            </a:r>
            <a:r>
              <a:rPr lang="fr-FR" dirty="0" err="1"/>
              <a:t>Doan</a:t>
            </a:r>
            <a:endParaRPr lang="fr-FR" dirty="0"/>
          </a:p>
          <a:p>
            <a:pPr marL="0" lvl="0" indent="0"/>
            <a:endParaRPr lang="fr-FR" dirty="0"/>
          </a:p>
        </p:txBody>
      </p:sp>
      <p:pic>
        <p:nvPicPr>
          <p:cNvPr id="364" name="Google Shape;364;p4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0" y="72571"/>
            <a:ext cx="763706" cy="86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 t="6822" b="6822"/>
          <a:stretch/>
        </p:blipFill>
        <p:spPr>
          <a:xfrm>
            <a:off x="471715" y="56870"/>
            <a:ext cx="850313" cy="8757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156881" y="1045029"/>
            <a:ext cx="2801257" cy="816330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3.Application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 agriculture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28827" y="1045029"/>
            <a:ext cx="2554515" cy="8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Varela Round"/>
              <a:buNone/>
              <a:defRPr sz="30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4.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O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ther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applications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7" y="1861359"/>
            <a:ext cx="3998685" cy="2521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27" y="1861359"/>
            <a:ext cx="3934602" cy="2521955"/>
          </a:xfrm>
          <a:prstGeom prst="rect">
            <a:avLst/>
          </a:prstGeom>
        </p:spPr>
      </p:pic>
      <p:grpSp>
        <p:nvGrpSpPr>
          <p:cNvPr id="12" name="Google Shape;1447;p71"/>
          <p:cNvGrpSpPr/>
          <p:nvPr/>
        </p:nvGrpSpPr>
        <p:grpSpPr>
          <a:xfrm>
            <a:off x="194514" y="4724692"/>
            <a:ext cx="162515" cy="90049"/>
            <a:chOff x="4791775" y="1877500"/>
            <a:chExt cx="66725" cy="36975"/>
          </a:xfrm>
        </p:grpSpPr>
        <p:sp>
          <p:nvSpPr>
            <p:cNvPr id="13" name="Google Shape;1448;p71"/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9;p71"/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9479;p77"/>
          <p:cNvGrpSpPr/>
          <p:nvPr/>
        </p:nvGrpSpPr>
        <p:grpSpPr>
          <a:xfrm>
            <a:off x="7525657" y="72571"/>
            <a:ext cx="1457076" cy="1282815"/>
            <a:chOff x="3043239" y="3215626"/>
            <a:chExt cx="366008" cy="348670"/>
          </a:xfrm>
        </p:grpSpPr>
        <p:sp>
          <p:nvSpPr>
            <p:cNvPr id="16" name="Google Shape;9480;p77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81;p77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9425;p77"/>
          <p:cNvSpPr/>
          <p:nvPr/>
        </p:nvSpPr>
        <p:spPr>
          <a:xfrm>
            <a:off x="1075444" y="334902"/>
            <a:ext cx="601752" cy="534298"/>
          </a:xfrm>
          <a:custGeom>
            <a:avLst/>
            <a:gdLst/>
            <a:ahLst/>
            <a:cxnLst/>
            <a:rect l="l" t="t" r="r" b="b"/>
            <a:pathLst>
              <a:path w="11490" h="10229" extrusionOk="0">
                <a:moveTo>
                  <a:pt x="8287" y="370"/>
                </a:moveTo>
                <a:cubicBezTo>
                  <a:pt x="9871" y="370"/>
                  <a:pt x="11157" y="1656"/>
                  <a:pt x="11157" y="3251"/>
                </a:cubicBezTo>
                <a:cubicBezTo>
                  <a:pt x="11133" y="4037"/>
                  <a:pt x="10847" y="4870"/>
                  <a:pt x="10299" y="5751"/>
                </a:cubicBezTo>
                <a:cubicBezTo>
                  <a:pt x="9847" y="6442"/>
                  <a:pt x="9216" y="7156"/>
                  <a:pt x="8418" y="7871"/>
                </a:cubicBezTo>
                <a:cubicBezTo>
                  <a:pt x="7263" y="8918"/>
                  <a:pt x="6084" y="9645"/>
                  <a:pt x="5763" y="9835"/>
                </a:cubicBezTo>
                <a:cubicBezTo>
                  <a:pt x="5430" y="9645"/>
                  <a:pt x="4251" y="8930"/>
                  <a:pt x="3096" y="7895"/>
                </a:cubicBezTo>
                <a:cubicBezTo>
                  <a:pt x="2310" y="7180"/>
                  <a:pt x="1667" y="6466"/>
                  <a:pt x="1215" y="5763"/>
                </a:cubicBezTo>
                <a:cubicBezTo>
                  <a:pt x="667" y="4894"/>
                  <a:pt x="381" y="4049"/>
                  <a:pt x="381" y="3251"/>
                </a:cubicBezTo>
                <a:cubicBezTo>
                  <a:pt x="381" y="1668"/>
                  <a:pt x="1667" y="370"/>
                  <a:pt x="3263" y="370"/>
                </a:cubicBezTo>
                <a:cubicBezTo>
                  <a:pt x="4191" y="370"/>
                  <a:pt x="5084" y="834"/>
                  <a:pt x="5620" y="1608"/>
                </a:cubicBezTo>
                <a:cubicBezTo>
                  <a:pt x="5656" y="1656"/>
                  <a:pt x="5715" y="1679"/>
                  <a:pt x="5775" y="1679"/>
                </a:cubicBezTo>
                <a:cubicBezTo>
                  <a:pt x="5834" y="1679"/>
                  <a:pt x="5894" y="1656"/>
                  <a:pt x="5918" y="1608"/>
                </a:cubicBezTo>
                <a:cubicBezTo>
                  <a:pt x="6454" y="834"/>
                  <a:pt x="7335" y="370"/>
                  <a:pt x="8287" y="370"/>
                </a:cubicBezTo>
                <a:close/>
                <a:moveTo>
                  <a:pt x="3227" y="1"/>
                </a:moveTo>
                <a:cubicBezTo>
                  <a:pt x="1441" y="1"/>
                  <a:pt x="0" y="1441"/>
                  <a:pt x="0" y="3227"/>
                </a:cubicBezTo>
                <a:cubicBezTo>
                  <a:pt x="0" y="4108"/>
                  <a:pt x="298" y="5013"/>
                  <a:pt x="893" y="5942"/>
                </a:cubicBezTo>
                <a:cubicBezTo>
                  <a:pt x="1370" y="6668"/>
                  <a:pt x="2001" y="7418"/>
                  <a:pt x="2822" y="8145"/>
                </a:cubicBezTo>
                <a:cubicBezTo>
                  <a:pt x="4203" y="9383"/>
                  <a:pt x="5620" y="10181"/>
                  <a:pt x="5632" y="10192"/>
                </a:cubicBezTo>
                <a:cubicBezTo>
                  <a:pt x="5668" y="10216"/>
                  <a:pt x="5692" y="10228"/>
                  <a:pt x="5727" y="10228"/>
                </a:cubicBezTo>
                <a:cubicBezTo>
                  <a:pt x="5751" y="10228"/>
                  <a:pt x="5787" y="10216"/>
                  <a:pt x="5811" y="10192"/>
                </a:cubicBezTo>
                <a:cubicBezTo>
                  <a:pt x="5834" y="10181"/>
                  <a:pt x="7239" y="9395"/>
                  <a:pt x="8632" y="8145"/>
                </a:cubicBezTo>
                <a:cubicBezTo>
                  <a:pt x="9442" y="7418"/>
                  <a:pt x="10097" y="6668"/>
                  <a:pt x="10561" y="5942"/>
                </a:cubicBezTo>
                <a:cubicBezTo>
                  <a:pt x="11157" y="5013"/>
                  <a:pt x="11454" y="4108"/>
                  <a:pt x="11454" y="3227"/>
                </a:cubicBezTo>
                <a:cubicBezTo>
                  <a:pt x="11490" y="1441"/>
                  <a:pt x="10049" y="1"/>
                  <a:pt x="8263" y="1"/>
                </a:cubicBezTo>
                <a:cubicBezTo>
                  <a:pt x="7275" y="1"/>
                  <a:pt x="6358" y="453"/>
                  <a:pt x="5739" y="1203"/>
                </a:cubicBezTo>
                <a:cubicBezTo>
                  <a:pt x="5132" y="453"/>
                  <a:pt x="4203" y="1"/>
                  <a:pt x="322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OT là gì? Ứng dụng của Internet vạn vật trong mọi lĩnh vực đời số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15" y="2210522"/>
            <a:ext cx="4361301" cy="2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61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614" y="59437"/>
            <a:ext cx="4135144" cy="930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58809" y="476255"/>
            <a:ext cx="296405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dirty="0" smtClean="0"/>
              <a:t>   effects </a:t>
            </a:r>
            <a:r>
              <a:rPr lang="vi-VN" dirty="0"/>
              <a:t>of the internet of things</a:t>
            </a:r>
          </a:p>
        </p:txBody>
      </p:sp>
      <p:sp>
        <p:nvSpPr>
          <p:cNvPr id="8" name="Google Shape;226;p38"/>
          <p:cNvSpPr/>
          <p:nvPr/>
        </p:nvSpPr>
        <p:spPr>
          <a:xfrm>
            <a:off x="183321" y="1945620"/>
            <a:ext cx="4677437" cy="307326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6039"/>
            <a:ext cx="2207643" cy="10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498804" y="1249037"/>
            <a:ext cx="1210033" cy="4125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Advantage</a:t>
            </a:r>
            <a:endParaRPr lang="vi-VN" dirty="0"/>
          </a:p>
        </p:txBody>
      </p:sp>
      <p:cxnSp>
        <p:nvCxnSpPr>
          <p:cNvPr id="13" name="Elbow Connector 12"/>
          <p:cNvCxnSpPr>
            <a:endCxn id="8" idx="0"/>
          </p:cNvCxnSpPr>
          <p:nvPr/>
        </p:nvCxnSpPr>
        <p:spPr>
          <a:xfrm>
            <a:off x="1925053" y="1381883"/>
            <a:ext cx="596987" cy="5637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562" y="524732"/>
            <a:ext cx="3484978" cy="2680488"/>
          </a:xfrm>
          <a:prstGeom prst="rect">
            <a:avLst/>
          </a:prstGeom>
        </p:spPr>
      </p:pic>
      <p:pic>
        <p:nvPicPr>
          <p:cNvPr id="18" name="Google Shape;816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0191" y="59437"/>
            <a:ext cx="477316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4936386" y="3891241"/>
            <a:ext cx="1691296" cy="30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E</a:t>
            </a:r>
            <a:r>
              <a:rPr lang="vi-VN" dirty="0" smtClean="0"/>
              <a:t>gative </a:t>
            </a:r>
            <a:r>
              <a:rPr lang="vi-VN" dirty="0"/>
              <a:t>aspects </a:t>
            </a:r>
          </a:p>
        </p:txBody>
      </p:sp>
      <p:cxnSp>
        <p:nvCxnSpPr>
          <p:cNvPr id="24" name="Elbow Connector 23"/>
          <p:cNvCxnSpPr>
            <a:stCxn id="19" idx="3"/>
          </p:cNvCxnSpPr>
          <p:nvPr/>
        </p:nvCxnSpPr>
        <p:spPr>
          <a:xfrm flipV="1">
            <a:off x="6627682" y="3540722"/>
            <a:ext cx="474369" cy="5052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864866" y="4682004"/>
            <a:ext cx="2193185" cy="4064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By Nguyen Van Vu </a:t>
            </a:r>
            <a:endParaRPr lang="vi-VN" dirty="0"/>
          </a:p>
        </p:txBody>
      </p:sp>
      <p:sp>
        <p:nvSpPr>
          <p:cNvPr id="28" name="Google Shape;606;p51"/>
          <p:cNvSpPr/>
          <p:nvPr/>
        </p:nvSpPr>
        <p:spPr>
          <a:xfrm>
            <a:off x="929996" y="338969"/>
            <a:ext cx="418800" cy="4188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4320000" algn="bl" rotWithShape="0">
              <a:schemeClr val="accent2">
                <a:alpha val="8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685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1541" y="1031518"/>
            <a:ext cx="1322396" cy="9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20;p37"/>
          <p:cNvPicPr preferRelativeResize="0"/>
          <p:nvPr/>
        </p:nvPicPr>
        <p:blipFill rotWithShape="1">
          <a:blip r:embed="rId8">
            <a:alphaModFix/>
          </a:blip>
          <a:srcRect t="7911" b="7920"/>
          <a:stretch/>
        </p:blipFill>
        <p:spPr>
          <a:xfrm>
            <a:off x="-115794" y="173153"/>
            <a:ext cx="691610" cy="60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99;p35"/>
          <p:cNvPicPr preferRelativeResize="0"/>
          <p:nvPr/>
        </p:nvPicPr>
        <p:blipFill rotWithShape="1">
          <a:blip r:embed="rId9">
            <a:alphaModFix/>
          </a:blip>
          <a:srcRect t="6747" b="6747"/>
          <a:stretch/>
        </p:blipFill>
        <p:spPr>
          <a:xfrm>
            <a:off x="338890" y="129381"/>
            <a:ext cx="591106" cy="668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72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9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27502" y="-93418"/>
            <a:ext cx="4042775" cy="20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80437" y="1832105"/>
            <a:ext cx="4042775" cy="20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97" y="794165"/>
            <a:ext cx="4042775" cy="20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59"/>
          <p:cNvSpPr txBox="1">
            <a:spLocks noGrp="1"/>
          </p:cNvSpPr>
          <p:nvPr>
            <p:ph type="subTitle" idx="2"/>
          </p:nvPr>
        </p:nvSpPr>
        <p:spPr>
          <a:xfrm>
            <a:off x="5838352" y="831707"/>
            <a:ext cx="246017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i="1" dirty="0"/>
              <a:t>people connected with each other</a:t>
            </a:r>
            <a:endParaRPr sz="1800" i="1" dirty="0"/>
          </a:p>
        </p:txBody>
      </p:sp>
      <p:sp>
        <p:nvSpPr>
          <p:cNvPr id="795" name="Google Shape;795;p59"/>
          <p:cNvSpPr txBox="1">
            <a:spLocks noGrp="1"/>
          </p:cNvSpPr>
          <p:nvPr>
            <p:ph type="title" idx="3"/>
          </p:nvPr>
        </p:nvSpPr>
        <p:spPr>
          <a:xfrm>
            <a:off x="4781727" y="227436"/>
            <a:ext cx="3212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&gt; 4 </a:t>
            </a:r>
            <a:r>
              <a:rPr lang="en-US" dirty="0"/>
              <a:t>b</a:t>
            </a:r>
            <a:r>
              <a:rPr lang="en-US" dirty="0" smtClean="0"/>
              <a:t>illion</a:t>
            </a:r>
            <a:endParaRPr dirty="0"/>
          </a:p>
        </p:txBody>
      </p:sp>
      <p:sp>
        <p:nvSpPr>
          <p:cNvPr id="796" name="Google Shape;796;p59"/>
          <p:cNvSpPr txBox="1">
            <a:spLocks noGrp="1"/>
          </p:cNvSpPr>
          <p:nvPr>
            <p:ph type="subTitle" idx="1"/>
          </p:nvPr>
        </p:nvSpPr>
        <p:spPr>
          <a:xfrm>
            <a:off x="1777649" y="1753069"/>
            <a:ext cx="2164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i="1" dirty="0"/>
              <a:t>A</a:t>
            </a:r>
            <a:r>
              <a:rPr lang="en-US" sz="2400" i="1" dirty="0" smtClean="0"/>
              <a:t>pplication</a:t>
            </a:r>
            <a:endParaRPr sz="2400" i="1" dirty="0"/>
          </a:p>
        </p:txBody>
      </p:sp>
      <p:sp>
        <p:nvSpPr>
          <p:cNvPr id="797" name="Google Shape;797;p59"/>
          <p:cNvSpPr txBox="1">
            <a:spLocks noGrp="1"/>
          </p:cNvSpPr>
          <p:nvPr>
            <p:ph type="title"/>
          </p:nvPr>
        </p:nvSpPr>
        <p:spPr>
          <a:xfrm>
            <a:off x="1058643" y="1231169"/>
            <a:ext cx="2790900" cy="442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&gt;25000000</a:t>
            </a:r>
            <a:endParaRPr dirty="0"/>
          </a:p>
        </p:txBody>
      </p:sp>
      <p:sp>
        <p:nvSpPr>
          <p:cNvPr id="798" name="Google Shape;798;p59"/>
          <p:cNvSpPr txBox="1">
            <a:spLocks noGrp="1"/>
          </p:cNvSpPr>
          <p:nvPr>
            <p:ph type="subTitle" idx="4"/>
          </p:nvPr>
        </p:nvSpPr>
        <p:spPr>
          <a:xfrm>
            <a:off x="5526920" y="2917736"/>
            <a:ext cx="2790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i="1" dirty="0"/>
              <a:t>Gigabytes of data</a:t>
            </a:r>
            <a:endParaRPr sz="2000" i="1" dirty="0"/>
          </a:p>
        </p:txBody>
      </p:sp>
      <p:sp>
        <p:nvSpPr>
          <p:cNvPr id="799" name="Google Shape;799;p59"/>
          <p:cNvSpPr txBox="1">
            <a:spLocks noGrp="1"/>
          </p:cNvSpPr>
          <p:nvPr>
            <p:ph type="title" idx="5"/>
          </p:nvPr>
        </p:nvSpPr>
        <p:spPr>
          <a:xfrm>
            <a:off x="4991274" y="2286030"/>
            <a:ext cx="3326546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&gt;50000 billion</a:t>
            </a:r>
            <a:endParaRPr dirty="0"/>
          </a:p>
        </p:txBody>
      </p:sp>
      <p:cxnSp>
        <p:nvCxnSpPr>
          <p:cNvPr id="800" name="Google Shape;800;p59"/>
          <p:cNvCxnSpPr/>
          <p:nvPr/>
        </p:nvCxnSpPr>
        <p:spPr>
          <a:xfrm rot="10800000">
            <a:off x="-33553" y="1851372"/>
            <a:ext cx="597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59"/>
          <p:cNvCxnSpPr/>
          <p:nvPr/>
        </p:nvCxnSpPr>
        <p:spPr>
          <a:xfrm rot="10800000">
            <a:off x="8519100" y="947693"/>
            <a:ext cx="624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59"/>
          <p:cNvCxnSpPr/>
          <p:nvPr/>
        </p:nvCxnSpPr>
        <p:spPr>
          <a:xfrm rot="10800000">
            <a:off x="8519100" y="2889241"/>
            <a:ext cx="61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7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97" y="2888708"/>
            <a:ext cx="4042775" cy="204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800;p59"/>
          <p:cNvCxnSpPr/>
          <p:nvPr/>
        </p:nvCxnSpPr>
        <p:spPr>
          <a:xfrm rot="10800000">
            <a:off x="-33553" y="3941430"/>
            <a:ext cx="597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797;p59"/>
          <p:cNvSpPr txBox="1">
            <a:spLocks/>
          </p:cNvSpPr>
          <p:nvPr/>
        </p:nvSpPr>
        <p:spPr>
          <a:xfrm>
            <a:off x="921658" y="3252986"/>
            <a:ext cx="3229428" cy="44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arela Round"/>
              <a:buNone/>
              <a:defRPr sz="3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$ 4000 billion</a:t>
            </a:r>
            <a:endParaRPr lang="en" dirty="0"/>
          </a:p>
        </p:txBody>
      </p:sp>
      <p:sp>
        <p:nvSpPr>
          <p:cNvPr id="17" name="Google Shape;796;p59"/>
          <p:cNvSpPr txBox="1">
            <a:spLocks/>
          </p:cNvSpPr>
          <p:nvPr/>
        </p:nvSpPr>
        <p:spPr>
          <a:xfrm>
            <a:off x="1914014" y="3802619"/>
            <a:ext cx="2164500" cy="4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 Regular"/>
              <a:buNone/>
              <a:defRPr sz="1400" b="0" i="0" u="none" strike="noStrike" cap="none">
                <a:solidFill>
                  <a:schemeClr val="accen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indent="0"/>
            <a:r>
              <a:rPr lang="en-US" sz="2400" i="1" dirty="0"/>
              <a:t>R</a:t>
            </a:r>
            <a:r>
              <a:rPr lang="en-US" sz="2400" i="1" dirty="0" smtClean="0"/>
              <a:t>evenue</a:t>
            </a:r>
            <a:endParaRPr lang="en-US" sz="2400" i="1" dirty="0"/>
          </a:p>
        </p:txBody>
      </p:sp>
      <p:pic>
        <p:nvPicPr>
          <p:cNvPr id="18" name="Google Shape;122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5004" y="-19132"/>
            <a:ext cx="780201" cy="93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2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63" y="-77977"/>
            <a:ext cx="865791" cy="9929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121477" y="-545723"/>
            <a:ext cx="3232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 AND POTENTIAL </a:t>
            </a:r>
          </a:p>
        </p:txBody>
      </p:sp>
      <p:sp>
        <p:nvSpPr>
          <p:cNvPr id="21" name="Google Shape;195;p35"/>
          <p:cNvSpPr txBox="1">
            <a:spLocks/>
          </p:cNvSpPr>
          <p:nvPr/>
        </p:nvSpPr>
        <p:spPr>
          <a:xfrm flipH="1">
            <a:off x="6371871" y="4499723"/>
            <a:ext cx="2455929" cy="413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Bui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Huong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Giang</a:t>
            </a:r>
            <a:endParaRPr lang="en-US" sz="16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oogle Shape;9294;p77"/>
          <p:cNvGrpSpPr/>
          <p:nvPr/>
        </p:nvGrpSpPr>
        <p:grpSpPr>
          <a:xfrm>
            <a:off x="1376029" y="3857846"/>
            <a:ext cx="777321" cy="670299"/>
            <a:chOff x="4687894" y="2289713"/>
            <a:chExt cx="359594" cy="353909"/>
          </a:xfrm>
        </p:grpSpPr>
        <p:sp>
          <p:nvSpPr>
            <p:cNvPr id="23" name="Google Shape;9295;p77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96;p77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97;p77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9546;p77"/>
          <p:cNvGrpSpPr/>
          <p:nvPr/>
        </p:nvGrpSpPr>
        <p:grpSpPr>
          <a:xfrm>
            <a:off x="5213632" y="2888708"/>
            <a:ext cx="519484" cy="481208"/>
            <a:chOff x="4673540" y="3680297"/>
            <a:chExt cx="355434" cy="355815"/>
          </a:xfrm>
        </p:grpSpPr>
        <p:sp>
          <p:nvSpPr>
            <p:cNvPr id="27" name="Google Shape;9547;p77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48;p77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49;p77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9397;p77"/>
          <p:cNvGrpSpPr/>
          <p:nvPr/>
        </p:nvGrpSpPr>
        <p:grpSpPr>
          <a:xfrm>
            <a:off x="5113075" y="898996"/>
            <a:ext cx="351554" cy="478770"/>
            <a:chOff x="6974158" y="2789537"/>
            <a:chExt cx="255247" cy="327458"/>
          </a:xfrm>
        </p:grpSpPr>
        <p:sp>
          <p:nvSpPr>
            <p:cNvPr id="31" name="Google Shape;9398;p77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99;p77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400;p77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401;p77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402;p77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403;p77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9404;p77"/>
          <p:cNvGrpSpPr/>
          <p:nvPr/>
        </p:nvGrpSpPr>
        <p:grpSpPr>
          <a:xfrm>
            <a:off x="5591684" y="889791"/>
            <a:ext cx="301543" cy="508912"/>
            <a:chOff x="7530697" y="2790299"/>
            <a:chExt cx="244291" cy="326314"/>
          </a:xfrm>
        </p:grpSpPr>
        <p:sp>
          <p:nvSpPr>
            <p:cNvPr id="38" name="Google Shape;9405;p77"/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406;p77"/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07;p77"/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08;p77"/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09;p77"/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10;p77"/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9272;p77"/>
          <p:cNvSpPr/>
          <p:nvPr/>
        </p:nvSpPr>
        <p:spPr>
          <a:xfrm>
            <a:off x="1272257" y="1832106"/>
            <a:ext cx="563800" cy="463042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424;p77"/>
          <p:cNvGrpSpPr/>
          <p:nvPr/>
        </p:nvGrpSpPr>
        <p:grpSpPr>
          <a:xfrm>
            <a:off x="8704959" y="4544140"/>
            <a:ext cx="364865" cy="324822"/>
            <a:chOff x="5765817" y="3227724"/>
            <a:chExt cx="364865" cy="324822"/>
          </a:xfrm>
        </p:grpSpPr>
        <p:sp>
          <p:nvSpPr>
            <p:cNvPr id="46" name="Google Shape;9425;p77"/>
            <p:cNvSpPr/>
            <p:nvPr/>
          </p:nvSpPr>
          <p:spPr>
            <a:xfrm>
              <a:off x="5765817" y="3227724"/>
              <a:ext cx="364865" cy="324822"/>
            </a:xfrm>
            <a:custGeom>
              <a:avLst/>
              <a:gdLst/>
              <a:ahLst/>
              <a:cxnLst/>
              <a:rect l="l" t="t" r="r" b="b"/>
              <a:pathLst>
                <a:path w="11490" h="10229" extrusionOk="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26;p77"/>
            <p:cNvSpPr/>
            <p:nvPr/>
          </p:nvSpPr>
          <p:spPr>
            <a:xfrm>
              <a:off x="6022144" y="3250429"/>
              <a:ext cx="85484" cy="84341"/>
            </a:xfrm>
            <a:custGeom>
              <a:avLst/>
              <a:gdLst/>
              <a:ahLst/>
              <a:cxnLst/>
              <a:rect l="l" t="t" r="r" b="b"/>
              <a:pathLst>
                <a:path w="2692" h="2656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27;p77"/>
            <p:cNvSpPr/>
            <p:nvPr/>
          </p:nvSpPr>
          <p:spPr>
            <a:xfrm>
              <a:off x="5862987" y="3250429"/>
              <a:ext cx="73386" cy="43504"/>
            </a:xfrm>
            <a:custGeom>
              <a:avLst/>
              <a:gdLst/>
              <a:ahLst/>
              <a:cxnLst/>
              <a:rect l="l" t="t" r="r" b="b"/>
              <a:pathLst>
                <a:path w="2311" h="137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450;p71"/>
          <p:cNvGrpSpPr/>
          <p:nvPr/>
        </p:nvGrpSpPr>
        <p:grpSpPr>
          <a:xfrm>
            <a:off x="6243098" y="4676017"/>
            <a:ext cx="144979" cy="90049"/>
            <a:chOff x="4923925" y="1877500"/>
            <a:chExt cx="59525" cy="36975"/>
          </a:xfrm>
        </p:grpSpPr>
        <p:sp>
          <p:nvSpPr>
            <p:cNvPr id="50" name="Google Shape;1451;p71"/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52;p71"/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" grpId="0" build="p"/>
      <p:bldP spid="795" grpId="0"/>
      <p:bldP spid="796" grpId="0" build="p"/>
      <p:bldP spid="797" grpId="0"/>
      <p:bldP spid="798" grpId="0" build="p"/>
      <p:bldP spid="799" grpId="0"/>
      <p:bldP spid="16" grpId="0"/>
      <p:bldP spid="17" grpId="0"/>
      <p:bldP spid="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  </a:t>
            </a:r>
            <a:endParaRPr lang="vi-V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endParaRPr lang="vi-VN" dirty="0"/>
          </a:p>
        </p:txBody>
      </p:sp>
      <p:pic>
        <p:nvPicPr>
          <p:cNvPr id="1026" name="Picture 2" descr="35+ mẫu slide cảm ơn powerpoint đẹp cho bài thuyết trình chuyên nghiệ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0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124</Words>
  <Application>Microsoft Office PowerPoint</Application>
  <PresentationFormat>On-screen Show (16:9)</PresentationFormat>
  <Paragraphs>44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Varela Round</vt:lpstr>
      <vt:lpstr>Work Sans Regular</vt:lpstr>
      <vt:lpstr>Arial</vt:lpstr>
      <vt:lpstr>Fira Sans Extra Condensed Medium</vt:lpstr>
      <vt:lpstr>Righteous</vt:lpstr>
      <vt:lpstr>Neon Cyber Monday by Slidesgo</vt:lpstr>
      <vt:lpstr>INTERNET OF THINGS</vt:lpstr>
      <vt:lpstr>INTERNET OF THINGS</vt:lpstr>
      <vt:lpstr>What is the internet of things?</vt:lpstr>
      <vt:lpstr>PowerPoint Presentation</vt:lpstr>
      <vt:lpstr>EXAMPLES AND APPLICATIONS</vt:lpstr>
      <vt:lpstr>EXAMPLES AND APPLICATIONS</vt:lpstr>
      <vt:lpstr>PowerPoint Presentation</vt:lpstr>
      <vt:lpstr>&gt; 4 billion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ASUS</dc:creator>
  <cp:lastModifiedBy>ASUS</cp:lastModifiedBy>
  <cp:revision>22</cp:revision>
  <dcterms:modified xsi:type="dcterms:W3CDTF">2021-01-07T02:51:48Z</dcterms:modified>
</cp:coreProperties>
</file>