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EE48C-00B6-7457-0A85-CD57A09F3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EAC5C7F-DD34-46FC-A769-2FCFDCF2A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0221C-2C70-DA1B-66EB-5B6BB1DC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2067A-BFAD-7530-82DB-E67460E1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F27D1-6D19-809F-A15A-F3A8F81A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802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990DCE-F9FF-E176-7DF3-9AEF5508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B14B92-663D-A5AC-089F-7754CFC8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A4B50-4D31-0CDD-0CA3-6DF600DF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AB697-77B1-03A7-7F4B-C7425B140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B371D9-1D25-6132-E218-07EE92A1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7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92CC3A-5E00-590D-FBE9-A15601874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4772A-5659-5162-4C93-4F01D1352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8A69E-94CA-6EE5-0CFD-6BE660A83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C99D4-E2C0-3B69-6CB8-B1502E49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E8EE1-E0F8-5D70-ACFB-F4AEBD86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3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5CA32-8A7B-E8F1-A4A5-633E52B8A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C20FCA-D1F0-3695-B3A4-40A92A651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9D8D3-0CF3-E590-EC47-42A658C5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8D935-B863-0F09-C54A-4A9A8A483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81044-C7C9-0169-8D57-741F4A5A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2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5FCCA-E15B-B0B1-DE1A-7928FBEC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D74E6-F4BB-57F1-D861-F8A6208D0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E2B4C5-5339-3A55-3AA9-89E4CD6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69AF5-8816-E80B-8B01-087C2900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F81D4-3055-8A0A-FAA4-7E53580D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8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59531-4236-3E25-7165-F3DFFFF5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06C3B-5C2E-EA34-E6D6-E37830EB5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FC8206-6E58-5391-7720-79BA8C67E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3A233B-69EA-F72F-EEBF-C7400B1E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5EA6A-90B6-1E83-E49D-E3DA611B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47F823-4CA2-54AF-9D1B-5525CD73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1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F1954-020E-AD12-753B-BADF9357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11E860-C74D-B7D9-3212-3915B2296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720854-D2BF-F5A9-2673-44A0C2A96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5B933D-4ED5-696B-79E8-F648CDCD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0DE7EF2-34A8-A8F2-DB73-584A239E8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FCCF5F-BD78-E4C6-6CA2-E1A01C7AB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5A979B-B364-508E-4B21-887A7148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DEFA9E-AF00-0E96-D90E-9E056ADC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4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4F7F3-2EAA-6396-FF57-514F71C8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E0A301-87EF-0E7E-7304-219E356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E4556F-35DF-9325-A699-ED449152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FD3B26-638C-4EFF-1BF9-69AB550A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94E97B-2860-3B1C-37BE-811AF96D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EA63EA-75E5-0A80-F4F7-1B9A6CE9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E69D5B-3948-5F1E-749A-2A6A3D21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2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6190E-C4AB-D17F-72B9-8E27A672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E6CE3-AE77-94CE-6DED-51620BB61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C986DD-0C75-3A7B-D6A0-6CC842496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76FB5D-063F-9C19-015C-FAD47706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54BB0-FFC7-5C85-9302-1DA663373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1C9E36-0D94-C8DB-9008-72B110E8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45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F3EE-8522-1C6E-DF26-46CBDC2F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BF3A31-BD19-4378-A0BE-ED2302F73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A16BE0-9D9F-4FFE-0925-0696E9FC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AA31A9-9441-E273-3CAF-62F9D5F3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D0A99E-EAEE-ACC6-02B5-55630A15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931D41-069A-FC32-164B-53117D4B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7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89D223-1B9D-900E-0BB3-57DB7FB8A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D55224-4775-8639-E6A3-AE2C9D1D7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BA5D9-F70D-35B7-E453-F260F8D12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3FAFD-D3F2-4EA7-BD9C-8EC37A0C28D9}" type="datetimeFigureOut">
              <a:rPr lang="zh-CN" altLang="en-US" smtClean="0"/>
              <a:t>2023/1/4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40210-ABDE-AD4F-CDD0-145647641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D1AD5-FFCA-0D04-96A2-775F71713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9E186-272D-463E-B4F4-A28691C98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3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F8F33-134E-69EA-5F82-14DB1A7915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F76F5-5273-86E8-0205-E79189727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哈哈哈</a:t>
            </a:r>
          </a:p>
        </p:txBody>
      </p:sp>
    </p:spTree>
    <p:extLst>
      <p:ext uri="{BB962C8B-B14F-4D97-AF65-F5344CB8AC3E}">
        <p14:creationId xmlns:p14="http://schemas.microsoft.com/office/powerpoint/2010/main" val="38965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CD1F1-990C-9968-3498-B9ED3E53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C80126-CCEA-B83A-80EC-06D6007A5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啦</a:t>
            </a:r>
            <a:r>
              <a:rPr lang="zh-CN" altLang="en-US"/>
              <a:t>啦啦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538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test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廖 航</dc:creator>
  <cp:lastModifiedBy>廖 航</cp:lastModifiedBy>
  <cp:revision>1</cp:revision>
  <dcterms:created xsi:type="dcterms:W3CDTF">2023-01-04T02:47:14Z</dcterms:created>
  <dcterms:modified xsi:type="dcterms:W3CDTF">2023-01-04T02:47:39Z</dcterms:modified>
</cp:coreProperties>
</file>