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B689CFA1-581A-4D5A-A6D7-54C2689020E5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Flu_shots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F4CBB988-DADE-41DB-8F44-4EBFA408F247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2/2/2025 2:34:11 AM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owth_rate" id="10" name="slide10">
            <a:extLst>
              <a:ext uri="{FF2B5EF4-FFF2-40B4-BE49-F238E27FC236}">
                <a16:creationId xmlns:a16="http://schemas.microsoft.com/office/drawing/2014/main" id="{F07BECCB-E9A9-4B3B-ACD4-BA3991A77B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6784" y="0"/>
            <a:ext cx="2798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income" id="11" name="slide11">
            <a:extLst>
              <a:ext uri="{FF2B5EF4-FFF2-40B4-BE49-F238E27FC236}">
                <a16:creationId xmlns:a16="http://schemas.microsoft.com/office/drawing/2014/main" id="{7EC7219D-29D8-4439-B1F7-80F15C7AECE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4425" y="576262"/>
            <a:ext cx="2343150" cy="5705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diction_of_next_month" id="12" name="slide12">
            <a:extLst>
              <a:ext uri="{FF2B5EF4-FFF2-40B4-BE49-F238E27FC236}">
                <a16:creationId xmlns:a16="http://schemas.microsoft.com/office/drawing/2014/main" id="{C013179D-291C-464E-B09A-04F4EA47C7F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2009775"/>
            <a:ext cx="44767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_1" id="13" name="slide13">
            <a:extLst>
              <a:ext uri="{FF2B5EF4-FFF2-40B4-BE49-F238E27FC236}">
                <a16:creationId xmlns:a16="http://schemas.microsoft.com/office/drawing/2014/main" id="{5D47882E-B090-4339-B680-D68EFACDA4E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NALYSIS_2" id="14" name="slide14">
            <a:extLst>
              <a:ext uri="{FF2B5EF4-FFF2-40B4-BE49-F238E27FC236}">
                <a16:creationId xmlns:a16="http://schemas.microsoft.com/office/drawing/2014/main" id="{191FBDA3-1D7B-4368-B514-A9885DE2263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73"/>
            <a:ext cx="12192000" cy="6854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Age" id="2" name="slide2">
            <a:extLst>
              <a:ext uri="{FF2B5EF4-FFF2-40B4-BE49-F238E27FC236}">
                <a16:creationId xmlns:a16="http://schemas.microsoft.com/office/drawing/2014/main" id="{AAC75B60-9F8A-48C7-B432-FB075AA631F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7625" y="1962150"/>
            <a:ext cx="4476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Race" id="3" name="slide3">
            <a:extLst>
              <a:ext uri="{FF2B5EF4-FFF2-40B4-BE49-F238E27FC236}">
                <a16:creationId xmlns:a16="http://schemas.microsoft.com/office/drawing/2014/main" id="{30871FFB-8571-40E5-BB72-034771503E0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5612" y="1400175"/>
            <a:ext cx="6200775" cy="40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by_County" id="4" name="slide4">
            <a:extLst>
              <a:ext uri="{FF2B5EF4-FFF2-40B4-BE49-F238E27FC236}">
                <a16:creationId xmlns:a16="http://schemas.microsoft.com/office/drawing/2014/main" id="{C927EF17-DA7B-4991-AC03-DADB1A16F1D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5675" y="0"/>
            <a:ext cx="5200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xxed_or_Not_list" id="5" name="slide5">
            <a:extLst>
              <a:ext uri="{FF2B5EF4-FFF2-40B4-BE49-F238E27FC236}">
                <a16:creationId xmlns:a16="http://schemas.microsoft.com/office/drawing/2014/main" id="{34ECC365-35A7-47C0-A18F-624406D234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356" y="0"/>
            <a:ext cx="887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_vaxxed" id="6" name="slide6">
            <a:extLst>
              <a:ext uri="{FF2B5EF4-FFF2-40B4-BE49-F238E27FC236}">
                <a16:creationId xmlns:a16="http://schemas.microsoft.com/office/drawing/2014/main" id="{A134D292-8C56-497D-87BA-4BF1870B0C75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6287" y="0"/>
            <a:ext cx="30194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Vaxxed_or_Not_numbers" id="7" name="slide7">
            <a:extLst>
              <a:ext uri="{FF2B5EF4-FFF2-40B4-BE49-F238E27FC236}">
                <a16:creationId xmlns:a16="http://schemas.microsoft.com/office/drawing/2014/main" id="{EA131D58-8821-4DB6-AC9F-261A401D5F4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212" y="2019300"/>
            <a:ext cx="4219575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Race_Pie" id="8" name="slide8">
            <a:extLst>
              <a:ext uri="{FF2B5EF4-FFF2-40B4-BE49-F238E27FC236}">
                <a16:creationId xmlns:a16="http://schemas.microsoft.com/office/drawing/2014/main" id="{3850434B-D255-49D5-9526-4084B132426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137" y="1700212"/>
            <a:ext cx="389572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_compliance" id="9" name="slide9">
            <a:extLst>
              <a:ext uri="{FF2B5EF4-FFF2-40B4-BE49-F238E27FC236}">
                <a16:creationId xmlns:a16="http://schemas.microsoft.com/office/drawing/2014/main" id="{2E9506DF-C036-4BEE-A378-B004313657B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8162" y="2305050"/>
            <a:ext cx="3495675" cy="224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2025-02-01T22:34:18Z</dcterms:created>
  <dcterms:modified xsi:type="dcterms:W3CDTF">2025-02-01T22:34:18Z</dcterms:modified>
</cp:coreProperties>
</file>